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43891200" cy="32918400"/>
  <p:notesSz cx="7010400" cy="9236075"/>
  <p:embeddedFontLst>
    <p:embeddedFont>
      <p:font typeface="Calibri" panose="020F0502020204030204" pitchFamily="34" charset="0"/>
      <p:regular r:id="rId4"/>
      <p:bold r:id="rId5"/>
      <p:italic r:id="rId6"/>
      <p:boldItalic r:id="rId7"/>
    </p:embeddedFont>
    <p:embeddedFont>
      <p:font typeface="EB Garamond" pitchFamily="2" charset="0"/>
      <p:regular r:id="rId8"/>
      <p:bold r:id="rId9"/>
      <p:italic r:id="rId10"/>
      <p:boldItalic r:id="rId11"/>
    </p:embeddedFont>
    <p:embeddedFont>
      <p:font typeface="Helvetica Neue" panose="02000503000000020004" pitchFamily="2" charset="0"/>
      <p:regular r:id="rId12"/>
      <p:bold r:id="rId13"/>
      <p:italic r:id="rId14"/>
      <p:boldItalic r:id="rId15"/>
    </p:embeddedFont>
    <p:embeddedFont>
      <p:font typeface="Times"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jamin Leiby" initials="BL" lastIdx="1" clrIdx="0">
    <p:extLst>
      <p:ext uri="{19B8F6BF-5375-455C-9EA6-DF929625EA0E}">
        <p15:presenceInfo xmlns:p15="http://schemas.microsoft.com/office/powerpoint/2012/main" userId="S-1-5-21-21061796-724107756-926709054-2516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440" autoAdjust="0"/>
    <p:restoredTop sz="94621"/>
  </p:normalViewPr>
  <p:slideViewPr>
    <p:cSldViewPr snapToGrid="0" snapToObjects="1">
      <p:cViewPr>
        <p:scale>
          <a:sx n="40" d="100"/>
          <a:sy n="40" d="100"/>
        </p:scale>
        <p:origin x="36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3" Type="http://schemas.openxmlformats.org/officeDocument/2006/relationships/notesMaster" Target="notesMasters/notesMaster1.xml"/><Relationship Id="rId21" Type="http://schemas.openxmlformats.org/officeDocument/2006/relationships/presProps" Target="presProps.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schemas.openxmlformats.org/officeDocument/2006/relationships/tableStyles" Target="tableStyles.xml"/><Relationship Id="rId5" Type="http://schemas.openxmlformats.org/officeDocument/2006/relationships/font" Target="fonts/font2.fntdata"/><Relationship Id="rId15" Type="http://schemas.openxmlformats.org/officeDocument/2006/relationships/font" Target="fonts/font12.fntdata"/><Relationship Id="rId23" Type="http://schemas.openxmlformats.org/officeDocument/2006/relationships/theme" Target="theme/theme1.xml"/><Relationship Id="rId10" Type="http://schemas.openxmlformats.org/officeDocument/2006/relationships/font" Target="fonts/font7.fntdata"/><Relationship Id="rId19" Type="http://schemas.openxmlformats.org/officeDocument/2006/relationships/font" Target="fonts/font16.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35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338" y="0"/>
            <a:ext cx="3038475" cy="46355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427163" y="1154113"/>
            <a:ext cx="4156075" cy="31178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675" y="4445000"/>
            <a:ext cx="5607050" cy="3636963"/>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72525"/>
            <a:ext cx="3038475" cy="4635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338" y="8772525"/>
            <a:ext cx="3038475" cy="46355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a:spLocks noGrp="1" noRot="1" noChangeAspect="1"/>
          </p:cNvSpPr>
          <p:nvPr>
            <p:ph type="sldImg" idx="2"/>
          </p:nvPr>
        </p:nvSpPr>
        <p:spPr>
          <a:xfrm>
            <a:off x="1427163" y="1154113"/>
            <a:ext cx="4156075" cy="31178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3:notes"/>
          <p:cNvSpPr txBox="1">
            <a:spLocks noGrp="1"/>
          </p:cNvSpPr>
          <p:nvPr>
            <p:ph type="body" idx="1"/>
          </p:nvPr>
        </p:nvSpPr>
        <p:spPr>
          <a:xfrm>
            <a:off x="701675" y="4445000"/>
            <a:ext cx="5607050" cy="36369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87" name="Google Shape;87;p3:notes"/>
          <p:cNvSpPr txBox="1">
            <a:spLocks noGrp="1"/>
          </p:cNvSpPr>
          <p:nvPr>
            <p:ph type="sldNum" idx="12"/>
          </p:nvPr>
        </p:nvSpPr>
        <p:spPr>
          <a:xfrm>
            <a:off x="3970338" y="8772525"/>
            <a:ext cx="3038475" cy="46355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a:t>
            </a:fld>
            <a:endParaRPr sz="12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3291840" y="10226042"/>
            <a:ext cx="37307519" cy="705612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subTitle" idx="1"/>
          </p:nvPr>
        </p:nvSpPr>
        <p:spPr>
          <a:xfrm>
            <a:off x="6583680" y="18653759"/>
            <a:ext cx="30723839" cy="8412480"/>
          </a:xfrm>
          <a:prstGeom prst="rect">
            <a:avLst/>
          </a:prstGeom>
          <a:noFill/>
          <a:ln>
            <a:noFill/>
          </a:ln>
        </p:spPr>
        <p:txBody>
          <a:bodyPr spcFirstLastPara="1" wrap="square" lIns="91425" tIns="91425" rIns="91425" bIns="91425" anchor="t" anchorCtr="0"/>
          <a:lstStyle>
            <a:lvl1pPr marR="0" lvl="0" algn="ctr" rtl="0">
              <a:spcBef>
                <a:spcPts val="3080"/>
              </a:spcBef>
              <a:spcAft>
                <a:spcPts val="0"/>
              </a:spcAft>
              <a:buClr>
                <a:srgbClr val="888888"/>
              </a:buClr>
              <a:buSzPts val="15400"/>
              <a:buFont typeface="Arial"/>
              <a:buNone/>
              <a:defRPr sz="15400" b="0" i="0" u="none" strike="noStrike" cap="none">
                <a:solidFill>
                  <a:srgbClr val="888888"/>
                </a:solidFill>
                <a:latin typeface="Calibri"/>
                <a:ea typeface="Calibri"/>
                <a:cs typeface="Calibri"/>
                <a:sym typeface="Calibri"/>
              </a:defRPr>
            </a:lvl1pPr>
            <a:lvl2pPr marR="0" lvl="1" algn="ctr" rtl="0">
              <a:spcBef>
                <a:spcPts val="2680"/>
              </a:spcBef>
              <a:spcAft>
                <a:spcPts val="0"/>
              </a:spcAft>
              <a:buClr>
                <a:srgbClr val="888888"/>
              </a:buClr>
              <a:buSzPts val="13400"/>
              <a:buFont typeface="Arial"/>
              <a:buNone/>
              <a:defRPr sz="13400" b="0" i="0" u="none" strike="noStrike" cap="none">
                <a:solidFill>
                  <a:srgbClr val="888888"/>
                </a:solidFill>
                <a:latin typeface="Calibri"/>
                <a:ea typeface="Calibri"/>
                <a:cs typeface="Calibri"/>
                <a:sym typeface="Calibri"/>
              </a:defRPr>
            </a:lvl2pPr>
            <a:lvl3pPr marR="0" lvl="2" algn="ctr" rtl="0">
              <a:spcBef>
                <a:spcPts val="2300"/>
              </a:spcBef>
              <a:spcAft>
                <a:spcPts val="0"/>
              </a:spcAft>
              <a:buClr>
                <a:srgbClr val="888888"/>
              </a:buClr>
              <a:buSzPts val="11500"/>
              <a:buFont typeface="Arial"/>
              <a:buNone/>
              <a:defRPr sz="11500" b="0" i="0" u="none" strike="noStrike" cap="none">
                <a:solidFill>
                  <a:srgbClr val="888888"/>
                </a:solidFill>
                <a:latin typeface="Calibri"/>
                <a:ea typeface="Calibri"/>
                <a:cs typeface="Calibri"/>
                <a:sym typeface="Calibri"/>
              </a:defRPr>
            </a:lvl3pPr>
            <a:lvl4pPr marR="0" lvl="3" algn="ctr" rtl="0">
              <a:spcBef>
                <a:spcPts val="1920"/>
              </a:spcBef>
              <a:spcAft>
                <a:spcPts val="0"/>
              </a:spcAft>
              <a:buClr>
                <a:srgbClr val="888888"/>
              </a:buClr>
              <a:buSzPts val="9600"/>
              <a:buFont typeface="Arial"/>
              <a:buNone/>
              <a:defRPr sz="9600" b="0" i="0" u="none" strike="noStrike" cap="none">
                <a:solidFill>
                  <a:srgbClr val="888888"/>
                </a:solidFill>
                <a:latin typeface="Calibri"/>
                <a:ea typeface="Calibri"/>
                <a:cs typeface="Calibri"/>
                <a:sym typeface="Calibri"/>
              </a:defRPr>
            </a:lvl4pPr>
            <a:lvl5pPr marR="0" lvl="4" algn="ctr" rtl="0">
              <a:spcBef>
                <a:spcPts val="1920"/>
              </a:spcBef>
              <a:spcAft>
                <a:spcPts val="0"/>
              </a:spcAft>
              <a:buClr>
                <a:srgbClr val="888888"/>
              </a:buClr>
              <a:buSzPts val="9600"/>
              <a:buFont typeface="Arial"/>
              <a:buNone/>
              <a:defRPr sz="9600" b="0" i="0" u="none" strike="noStrike" cap="none">
                <a:solidFill>
                  <a:srgbClr val="888888"/>
                </a:solidFill>
                <a:latin typeface="Calibri"/>
                <a:ea typeface="Calibri"/>
                <a:cs typeface="Calibri"/>
                <a:sym typeface="Calibri"/>
              </a:defRPr>
            </a:lvl5pPr>
            <a:lvl6pPr marR="0" lvl="5" algn="ctr" rtl="0">
              <a:spcBef>
                <a:spcPts val="1920"/>
              </a:spcBef>
              <a:spcAft>
                <a:spcPts val="0"/>
              </a:spcAft>
              <a:buClr>
                <a:srgbClr val="888888"/>
              </a:buClr>
              <a:buSzPts val="9600"/>
              <a:buFont typeface="Arial"/>
              <a:buNone/>
              <a:defRPr sz="9600" b="0" i="0" u="none" strike="noStrike" cap="none">
                <a:solidFill>
                  <a:srgbClr val="888888"/>
                </a:solidFill>
                <a:latin typeface="Calibri"/>
                <a:ea typeface="Calibri"/>
                <a:cs typeface="Calibri"/>
                <a:sym typeface="Calibri"/>
              </a:defRPr>
            </a:lvl6pPr>
            <a:lvl7pPr marR="0" lvl="6" algn="ctr" rtl="0">
              <a:spcBef>
                <a:spcPts val="1920"/>
              </a:spcBef>
              <a:spcAft>
                <a:spcPts val="0"/>
              </a:spcAft>
              <a:buClr>
                <a:srgbClr val="888888"/>
              </a:buClr>
              <a:buSzPts val="9600"/>
              <a:buFont typeface="Arial"/>
              <a:buNone/>
              <a:defRPr sz="9600" b="0" i="0" u="none" strike="noStrike" cap="none">
                <a:solidFill>
                  <a:srgbClr val="888888"/>
                </a:solidFill>
                <a:latin typeface="Calibri"/>
                <a:ea typeface="Calibri"/>
                <a:cs typeface="Calibri"/>
                <a:sym typeface="Calibri"/>
              </a:defRPr>
            </a:lvl7pPr>
            <a:lvl8pPr marR="0" lvl="7" algn="ctr" rtl="0">
              <a:spcBef>
                <a:spcPts val="1920"/>
              </a:spcBef>
              <a:spcAft>
                <a:spcPts val="0"/>
              </a:spcAft>
              <a:buClr>
                <a:srgbClr val="888888"/>
              </a:buClr>
              <a:buSzPts val="9600"/>
              <a:buFont typeface="Arial"/>
              <a:buNone/>
              <a:defRPr sz="9600" b="0" i="0" u="none" strike="noStrike" cap="none">
                <a:solidFill>
                  <a:srgbClr val="888888"/>
                </a:solidFill>
                <a:latin typeface="Calibri"/>
                <a:ea typeface="Calibri"/>
                <a:cs typeface="Calibri"/>
                <a:sym typeface="Calibri"/>
              </a:defRPr>
            </a:lvl8pPr>
            <a:lvl9pPr marR="0" lvl="8" algn="ctr" rtl="0">
              <a:spcBef>
                <a:spcPts val="1920"/>
              </a:spcBef>
              <a:spcAft>
                <a:spcPts val="0"/>
              </a:spcAft>
              <a:buClr>
                <a:srgbClr val="888888"/>
              </a:buClr>
              <a:buSzPts val="9600"/>
              <a:buFont typeface="Arial"/>
              <a:buNone/>
              <a:defRPr sz="9600" b="0" i="0" u="none" strike="noStrike" cap="none">
                <a:solidFill>
                  <a:srgbClr val="888888"/>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2193925" y="30510163"/>
            <a:ext cx="10242550" cy="175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19" name="Google Shape;19;p2"/>
          <p:cNvSpPr txBox="1">
            <a:spLocks noGrp="1"/>
          </p:cNvSpPr>
          <p:nvPr>
            <p:ph type="ftr" idx="11"/>
          </p:nvPr>
        </p:nvSpPr>
        <p:spPr>
          <a:xfrm>
            <a:off x="14995525" y="30510163"/>
            <a:ext cx="13900150" cy="1752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20" name="Google Shape;20;p2"/>
          <p:cNvSpPr txBox="1">
            <a:spLocks noGrp="1"/>
          </p:cNvSpPr>
          <p:nvPr>
            <p:ph type="sldNum" idx="12"/>
          </p:nvPr>
        </p:nvSpPr>
        <p:spPr>
          <a:xfrm>
            <a:off x="31454725" y="30510163"/>
            <a:ext cx="1024255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spcAft>
                <a:spcPts val="0"/>
              </a:spcAft>
              <a:buNone/>
              <a:defRPr sz="58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58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58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58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58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58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58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58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5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2193925" y="1317625"/>
            <a:ext cx="39503351" cy="5486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1"/>
          </p:nvPr>
        </p:nvSpPr>
        <p:spPr>
          <a:xfrm rot="5400000">
            <a:off x="11083131" y="-1208882"/>
            <a:ext cx="21724937" cy="39503351"/>
          </a:xfrm>
          <a:prstGeom prst="rect">
            <a:avLst/>
          </a:prstGeom>
          <a:noFill/>
          <a:ln>
            <a:noFill/>
          </a:ln>
        </p:spPr>
        <p:txBody>
          <a:bodyPr spcFirstLastPara="1" wrap="square" lIns="91425" tIns="91425" rIns="91425" bIns="91425" anchor="t" anchorCtr="0"/>
          <a:lstStyle>
            <a:lvl1pPr marL="457200" marR="0" lvl="0" indent="-1206500" algn="l" rtl="0">
              <a:spcBef>
                <a:spcPts val="3080"/>
              </a:spcBef>
              <a:spcAft>
                <a:spcPts val="0"/>
              </a:spcAft>
              <a:buClr>
                <a:schemeClr val="dk1"/>
              </a:buClr>
              <a:buSzPts val="15400"/>
              <a:buFont typeface="Arial"/>
              <a:buChar char="•"/>
              <a:defRPr sz="15400" b="0" i="0" u="none" strike="noStrike" cap="none">
                <a:solidFill>
                  <a:schemeClr val="dk1"/>
                </a:solidFill>
                <a:latin typeface="Calibri"/>
                <a:ea typeface="Calibri"/>
                <a:cs typeface="Calibri"/>
                <a:sym typeface="Calibri"/>
              </a:defRPr>
            </a:lvl1pPr>
            <a:lvl2pPr marL="914400" marR="0" lvl="1" indent="-1079500" algn="l" rtl="0">
              <a:spcBef>
                <a:spcPts val="2680"/>
              </a:spcBef>
              <a:spcAft>
                <a:spcPts val="0"/>
              </a:spcAft>
              <a:buClr>
                <a:schemeClr val="dk1"/>
              </a:buClr>
              <a:buSzPts val="13400"/>
              <a:buFont typeface="Arial"/>
              <a:buChar char="–"/>
              <a:defRPr sz="13400" b="0" i="0" u="none" strike="noStrike" cap="none">
                <a:solidFill>
                  <a:schemeClr val="dk1"/>
                </a:solidFill>
                <a:latin typeface="Calibri"/>
                <a:ea typeface="Calibri"/>
                <a:cs typeface="Calibri"/>
                <a:sym typeface="Calibri"/>
              </a:defRPr>
            </a:lvl2pPr>
            <a:lvl3pPr marL="1371600" marR="0" lvl="2" indent="-958850"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2193925" y="30510163"/>
            <a:ext cx="10242550" cy="175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5800">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76" name="Google Shape;76;p11"/>
          <p:cNvSpPr txBox="1">
            <a:spLocks noGrp="1"/>
          </p:cNvSpPr>
          <p:nvPr>
            <p:ph type="ftr" idx="11"/>
          </p:nvPr>
        </p:nvSpPr>
        <p:spPr>
          <a:xfrm>
            <a:off x="14995525" y="30510163"/>
            <a:ext cx="13900150" cy="1752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5800">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77" name="Google Shape;77;p11"/>
          <p:cNvSpPr txBox="1">
            <a:spLocks noGrp="1"/>
          </p:cNvSpPr>
          <p:nvPr>
            <p:ph type="sldNum" idx="12"/>
          </p:nvPr>
        </p:nvSpPr>
        <p:spPr>
          <a:xfrm>
            <a:off x="31454725" y="30510163"/>
            <a:ext cx="1024255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spcAft>
                <a:spcPts val="0"/>
              </a:spcAft>
              <a:buNone/>
              <a:defRPr sz="5800">
                <a:solidFill>
                  <a:srgbClr val="888888"/>
                </a:solidFill>
                <a:latin typeface="Calibri"/>
                <a:ea typeface="Calibri"/>
                <a:cs typeface="Calibri"/>
                <a:sym typeface="Calibri"/>
              </a:defRPr>
            </a:lvl1pPr>
            <a:lvl2pPr marL="0" marR="0" lvl="1" indent="0" algn="r" rtl="0">
              <a:spcBef>
                <a:spcPts val="0"/>
              </a:spcBef>
              <a:spcAft>
                <a:spcPts val="0"/>
              </a:spcAft>
              <a:buNone/>
              <a:defRPr sz="5800">
                <a:solidFill>
                  <a:srgbClr val="888888"/>
                </a:solidFill>
                <a:latin typeface="Calibri"/>
                <a:ea typeface="Calibri"/>
                <a:cs typeface="Calibri"/>
                <a:sym typeface="Calibri"/>
              </a:defRPr>
            </a:lvl2pPr>
            <a:lvl3pPr marL="0" marR="0" lvl="2" indent="0" algn="r" rtl="0">
              <a:spcBef>
                <a:spcPts val="0"/>
              </a:spcBef>
              <a:spcAft>
                <a:spcPts val="0"/>
              </a:spcAft>
              <a:buNone/>
              <a:defRPr sz="5800">
                <a:solidFill>
                  <a:srgbClr val="888888"/>
                </a:solidFill>
                <a:latin typeface="Calibri"/>
                <a:ea typeface="Calibri"/>
                <a:cs typeface="Calibri"/>
                <a:sym typeface="Calibri"/>
              </a:defRPr>
            </a:lvl3pPr>
            <a:lvl4pPr marL="0" marR="0" lvl="3" indent="0" algn="r" rtl="0">
              <a:spcBef>
                <a:spcPts val="0"/>
              </a:spcBef>
              <a:spcAft>
                <a:spcPts val="0"/>
              </a:spcAft>
              <a:buNone/>
              <a:defRPr sz="5800">
                <a:solidFill>
                  <a:srgbClr val="888888"/>
                </a:solidFill>
                <a:latin typeface="Calibri"/>
                <a:ea typeface="Calibri"/>
                <a:cs typeface="Calibri"/>
                <a:sym typeface="Calibri"/>
              </a:defRPr>
            </a:lvl4pPr>
            <a:lvl5pPr marL="0" marR="0" lvl="4" indent="0" algn="r" rtl="0">
              <a:spcBef>
                <a:spcPts val="0"/>
              </a:spcBef>
              <a:spcAft>
                <a:spcPts val="0"/>
              </a:spcAft>
              <a:buNone/>
              <a:defRPr sz="5800">
                <a:solidFill>
                  <a:srgbClr val="888888"/>
                </a:solidFill>
                <a:latin typeface="Calibri"/>
                <a:ea typeface="Calibri"/>
                <a:cs typeface="Calibri"/>
                <a:sym typeface="Calibri"/>
              </a:defRPr>
            </a:lvl5pPr>
            <a:lvl6pPr marL="0" marR="0" lvl="5" indent="0" algn="r" rtl="0">
              <a:spcBef>
                <a:spcPts val="0"/>
              </a:spcBef>
              <a:spcAft>
                <a:spcPts val="0"/>
              </a:spcAft>
              <a:buNone/>
              <a:defRPr sz="5800">
                <a:solidFill>
                  <a:srgbClr val="888888"/>
                </a:solidFill>
                <a:latin typeface="Calibri"/>
                <a:ea typeface="Calibri"/>
                <a:cs typeface="Calibri"/>
                <a:sym typeface="Calibri"/>
              </a:defRPr>
            </a:lvl6pPr>
            <a:lvl7pPr marL="0" marR="0" lvl="6" indent="0" algn="r" rtl="0">
              <a:spcBef>
                <a:spcPts val="0"/>
              </a:spcBef>
              <a:spcAft>
                <a:spcPts val="0"/>
              </a:spcAft>
              <a:buNone/>
              <a:defRPr sz="5800">
                <a:solidFill>
                  <a:srgbClr val="888888"/>
                </a:solidFill>
                <a:latin typeface="Calibri"/>
                <a:ea typeface="Calibri"/>
                <a:cs typeface="Calibri"/>
                <a:sym typeface="Calibri"/>
              </a:defRPr>
            </a:lvl7pPr>
            <a:lvl8pPr marL="0" marR="0" lvl="7" indent="0" algn="r" rtl="0">
              <a:spcBef>
                <a:spcPts val="0"/>
              </a:spcBef>
              <a:spcAft>
                <a:spcPts val="0"/>
              </a:spcAft>
              <a:buNone/>
              <a:defRPr sz="5800">
                <a:solidFill>
                  <a:srgbClr val="888888"/>
                </a:solidFill>
                <a:latin typeface="Calibri"/>
                <a:ea typeface="Calibri"/>
                <a:cs typeface="Calibri"/>
                <a:sym typeface="Calibri"/>
              </a:defRPr>
            </a:lvl8pPr>
            <a:lvl9pPr marL="0" marR="0" lvl="8" indent="0" algn="r" rtl="0">
              <a:spcBef>
                <a:spcPts val="0"/>
              </a:spcBef>
              <a:spcAft>
                <a:spcPts val="0"/>
              </a:spcAft>
              <a:buNone/>
              <a:defRPr sz="5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109034586" y="50032921"/>
            <a:ext cx="134820660" cy="47404017"/>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9pPr>
          </a:lstStyle>
          <a:p>
            <a:endParaRPr/>
          </a:p>
        </p:txBody>
      </p:sp>
      <p:sp>
        <p:nvSpPr>
          <p:cNvPr id="80" name="Google Shape;80;p12"/>
          <p:cNvSpPr txBox="1">
            <a:spLocks noGrp="1"/>
          </p:cNvSpPr>
          <p:nvPr>
            <p:ph type="body" idx="1"/>
          </p:nvPr>
        </p:nvSpPr>
        <p:spPr>
          <a:xfrm rot="5400000">
            <a:off x="13860789" y="2994661"/>
            <a:ext cx="134820660" cy="141480537"/>
          </a:xfrm>
          <a:prstGeom prst="rect">
            <a:avLst/>
          </a:prstGeom>
          <a:noFill/>
          <a:ln>
            <a:noFill/>
          </a:ln>
        </p:spPr>
        <p:txBody>
          <a:bodyPr spcFirstLastPara="1" wrap="square" lIns="91425" tIns="91425" rIns="91425" bIns="91425" anchor="t" anchorCtr="0"/>
          <a:lstStyle>
            <a:lvl1pPr marL="457200" marR="0" lvl="0" indent="-1206500" algn="l" rtl="0">
              <a:spcBef>
                <a:spcPts val="3080"/>
              </a:spcBef>
              <a:spcAft>
                <a:spcPts val="0"/>
              </a:spcAft>
              <a:buClr>
                <a:schemeClr val="dk1"/>
              </a:buClr>
              <a:buSzPts val="15400"/>
              <a:buFont typeface="Arial"/>
              <a:buChar char="•"/>
              <a:defRPr sz="15400" b="0" i="0" u="none" strike="noStrike" cap="none">
                <a:solidFill>
                  <a:schemeClr val="dk1"/>
                </a:solidFill>
                <a:latin typeface="Calibri"/>
                <a:ea typeface="Calibri"/>
                <a:cs typeface="Calibri"/>
                <a:sym typeface="Calibri"/>
              </a:defRPr>
            </a:lvl1pPr>
            <a:lvl2pPr marL="914400" marR="0" lvl="1" indent="-1079500" algn="l" rtl="0">
              <a:spcBef>
                <a:spcPts val="2680"/>
              </a:spcBef>
              <a:spcAft>
                <a:spcPts val="0"/>
              </a:spcAft>
              <a:buClr>
                <a:schemeClr val="dk1"/>
              </a:buClr>
              <a:buSzPts val="13400"/>
              <a:buFont typeface="Arial"/>
              <a:buChar char="–"/>
              <a:defRPr sz="13400" b="0" i="0" u="none" strike="noStrike" cap="none">
                <a:solidFill>
                  <a:schemeClr val="dk1"/>
                </a:solidFill>
                <a:latin typeface="Calibri"/>
                <a:ea typeface="Calibri"/>
                <a:cs typeface="Calibri"/>
                <a:sym typeface="Calibri"/>
              </a:defRPr>
            </a:lvl2pPr>
            <a:lvl3pPr marL="1371600" marR="0" lvl="2" indent="-958850"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2193925" y="30510163"/>
            <a:ext cx="10242550" cy="175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5800">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82" name="Google Shape;82;p12"/>
          <p:cNvSpPr txBox="1">
            <a:spLocks noGrp="1"/>
          </p:cNvSpPr>
          <p:nvPr>
            <p:ph type="ftr" idx="11"/>
          </p:nvPr>
        </p:nvSpPr>
        <p:spPr>
          <a:xfrm>
            <a:off x="14995525" y="30510163"/>
            <a:ext cx="13900150" cy="1752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5800">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83" name="Google Shape;83;p12"/>
          <p:cNvSpPr txBox="1">
            <a:spLocks noGrp="1"/>
          </p:cNvSpPr>
          <p:nvPr>
            <p:ph type="sldNum" idx="12"/>
          </p:nvPr>
        </p:nvSpPr>
        <p:spPr>
          <a:xfrm>
            <a:off x="31454725" y="30510163"/>
            <a:ext cx="1024255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spcAft>
                <a:spcPts val="0"/>
              </a:spcAft>
              <a:buNone/>
              <a:defRPr sz="5800">
                <a:solidFill>
                  <a:srgbClr val="888888"/>
                </a:solidFill>
                <a:latin typeface="Calibri"/>
                <a:ea typeface="Calibri"/>
                <a:cs typeface="Calibri"/>
                <a:sym typeface="Calibri"/>
              </a:defRPr>
            </a:lvl1pPr>
            <a:lvl2pPr marL="0" marR="0" lvl="1" indent="0" algn="r" rtl="0">
              <a:spcBef>
                <a:spcPts val="0"/>
              </a:spcBef>
              <a:spcAft>
                <a:spcPts val="0"/>
              </a:spcAft>
              <a:buNone/>
              <a:defRPr sz="5800">
                <a:solidFill>
                  <a:srgbClr val="888888"/>
                </a:solidFill>
                <a:latin typeface="Calibri"/>
                <a:ea typeface="Calibri"/>
                <a:cs typeface="Calibri"/>
                <a:sym typeface="Calibri"/>
              </a:defRPr>
            </a:lvl2pPr>
            <a:lvl3pPr marL="0" marR="0" lvl="2" indent="0" algn="r" rtl="0">
              <a:spcBef>
                <a:spcPts val="0"/>
              </a:spcBef>
              <a:spcAft>
                <a:spcPts val="0"/>
              </a:spcAft>
              <a:buNone/>
              <a:defRPr sz="5800">
                <a:solidFill>
                  <a:srgbClr val="888888"/>
                </a:solidFill>
                <a:latin typeface="Calibri"/>
                <a:ea typeface="Calibri"/>
                <a:cs typeface="Calibri"/>
                <a:sym typeface="Calibri"/>
              </a:defRPr>
            </a:lvl3pPr>
            <a:lvl4pPr marL="0" marR="0" lvl="3" indent="0" algn="r" rtl="0">
              <a:spcBef>
                <a:spcPts val="0"/>
              </a:spcBef>
              <a:spcAft>
                <a:spcPts val="0"/>
              </a:spcAft>
              <a:buNone/>
              <a:defRPr sz="5800">
                <a:solidFill>
                  <a:srgbClr val="888888"/>
                </a:solidFill>
                <a:latin typeface="Calibri"/>
                <a:ea typeface="Calibri"/>
                <a:cs typeface="Calibri"/>
                <a:sym typeface="Calibri"/>
              </a:defRPr>
            </a:lvl4pPr>
            <a:lvl5pPr marL="0" marR="0" lvl="4" indent="0" algn="r" rtl="0">
              <a:spcBef>
                <a:spcPts val="0"/>
              </a:spcBef>
              <a:spcAft>
                <a:spcPts val="0"/>
              </a:spcAft>
              <a:buNone/>
              <a:defRPr sz="5800">
                <a:solidFill>
                  <a:srgbClr val="888888"/>
                </a:solidFill>
                <a:latin typeface="Calibri"/>
                <a:ea typeface="Calibri"/>
                <a:cs typeface="Calibri"/>
                <a:sym typeface="Calibri"/>
              </a:defRPr>
            </a:lvl5pPr>
            <a:lvl6pPr marL="0" marR="0" lvl="5" indent="0" algn="r" rtl="0">
              <a:spcBef>
                <a:spcPts val="0"/>
              </a:spcBef>
              <a:spcAft>
                <a:spcPts val="0"/>
              </a:spcAft>
              <a:buNone/>
              <a:defRPr sz="5800">
                <a:solidFill>
                  <a:srgbClr val="888888"/>
                </a:solidFill>
                <a:latin typeface="Calibri"/>
                <a:ea typeface="Calibri"/>
                <a:cs typeface="Calibri"/>
                <a:sym typeface="Calibri"/>
              </a:defRPr>
            </a:lvl6pPr>
            <a:lvl7pPr marL="0" marR="0" lvl="6" indent="0" algn="r" rtl="0">
              <a:spcBef>
                <a:spcPts val="0"/>
              </a:spcBef>
              <a:spcAft>
                <a:spcPts val="0"/>
              </a:spcAft>
              <a:buNone/>
              <a:defRPr sz="5800">
                <a:solidFill>
                  <a:srgbClr val="888888"/>
                </a:solidFill>
                <a:latin typeface="Calibri"/>
                <a:ea typeface="Calibri"/>
                <a:cs typeface="Calibri"/>
                <a:sym typeface="Calibri"/>
              </a:defRPr>
            </a:lvl7pPr>
            <a:lvl8pPr marL="0" marR="0" lvl="7" indent="0" algn="r" rtl="0">
              <a:spcBef>
                <a:spcPts val="0"/>
              </a:spcBef>
              <a:spcAft>
                <a:spcPts val="0"/>
              </a:spcAft>
              <a:buNone/>
              <a:defRPr sz="5800">
                <a:solidFill>
                  <a:srgbClr val="888888"/>
                </a:solidFill>
                <a:latin typeface="Calibri"/>
                <a:ea typeface="Calibri"/>
                <a:cs typeface="Calibri"/>
                <a:sym typeface="Calibri"/>
              </a:defRPr>
            </a:lvl8pPr>
            <a:lvl9pPr marL="0" marR="0" lvl="8" indent="0" algn="r" rtl="0">
              <a:spcBef>
                <a:spcPts val="0"/>
              </a:spcBef>
              <a:spcAft>
                <a:spcPts val="0"/>
              </a:spcAft>
              <a:buNone/>
              <a:defRPr sz="5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193925" y="1317625"/>
            <a:ext cx="39503351" cy="5486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body" idx="1"/>
          </p:nvPr>
        </p:nvSpPr>
        <p:spPr>
          <a:xfrm>
            <a:off x="2193925" y="7680325"/>
            <a:ext cx="39503351" cy="21724937"/>
          </a:xfrm>
          <a:prstGeom prst="rect">
            <a:avLst/>
          </a:prstGeom>
          <a:noFill/>
          <a:ln>
            <a:noFill/>
          </a:ln>
        </p:spPr>
        <p:txBody>
          <a:bodyPr spcFirstLastPara="1" wrap="square" lIns="91425" tIns="91425" rIns="91425" bIns="91425" anchor="t" anchorCtr="0"/>
          <a:lstStyle>
            <a:lvl1pPr marL="457200" marR="0" lvl="0" indent="-1206500" algn="l" rtl="0">
              <a:spcBef>
                <a:spcPts val="3080"/>
              </a:spcBef>
              <a:spcAft>
                <a:spcPts val="0"/>
              </a:spcAft>
              <a:buClr>
                <a:schemeClr val="dk1"/>
              </a:buClr>
              <a:buSzPts val="15400"/>
              <a:buFont typeface="Arial"/>
              <a:buChar char="•"/>
              <a:defRPr sz="15400" b="0" i="0" u="none" strike="noStrike" cap="none">
                <a:solidFill>
                  <a:schemeClr val="dk1"/>
                </a:solidFill>
                <a:latin typeface="Calibri"/>
                <a:ea typeface="Calibri"/>
                <a:cs typeface="Calibri"/>
                <a:sym typeface="Calibri"/>
              </a:defRPr>
            </a:lvl1pPr>
            <a:lvl2pPr marL="914400" marR="0" lvl="1" indent="-1079500" algn="l" rtl="0">
              <a:spcBef>
                <a:spcPts val="2680"/>
              </a:spcBef>
              <a:spcAft>
                <a:spcPts val="0"/>
              </a:spcAft>
              <a:buClr>
                <a:schemeClr val="dk1"/>
              </a:buClr>
              <a:buSzPts val="13400"/>
              <a:buFont typeface="Arial"/>
              <a:buChar char="–"/>
              <a:defRPr sz="13400" b="0" i="0" u="none" strike="noStrike" cap="none">
                <a:solidFill>
                  <a:schemeClr val="dk1"/>
                </a:solidFill>
                <a:latin typeface="Calibri"/>
                <a:ea typeface="Calibri"/>
                <a:cs typeface="Calibri"/>
                <a:sym typeface="Calibri"/>
              </a:defRPr>
            </a:lvl2pPr>
            <a:lvl3pPr marL="1371600" marR="0" lvl="2" indent="-958850"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2193925" y="30510163"/>
            <a:ext cx="10242550" cy="175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5800">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25" name="Google Shape;25;p3"/>
          <p:cNvSpPr txBox="1">
            <a:spLocks noGrp="1"/>
          </p:cNvSpPr>
          <p:nvPr>
            <p:ph type="ftr" idx="11"/>
          </p:nvPr>
        </p:nvSpPr>
        <p:spPr>
          <a:xfrm>
            <a:off x="14995525" y="30510163"/>
            <a:ext cx="13900150" cy="1752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5800">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26" name="Google Shape;26;p3"/>
          <p:cNvSpPr txBox="1">
            <a:spLocks noGrp="1"/>
          </p:cNvSpPr>
          <p:nvPr>
            <p:ph type="sldNum" idx="12"/>
          </p:nvPr>
        </p:nvSpPr>
        <p:spPr>
          <a:xfrm>
            <a:off x="31454725" y="30510163"/>
            <a:ext cx="1024255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spcAft>
                <a:spcPts val="0"/>
              </a:spcAft>
              <a:buNone/>
              <a:defRPr sz="5800">
                <a:solidFill>
                  <a:srgbClr val="888888"/>
                </a:solidFill>
                <a:latin typeface="Calibri"/>
                <a:ea typeface="Calibri"/>
                <a:cs typeface="Calibri"/>
                <a:sym typeface="Calibri"/>
              </a:defRPr>
            </a:lvl1pPr>
            <a:lvl2pPr marL="0" marR="0" lvl="1" indent="0" algn="r" rtl="0">
              <a:spcBef>
                <a:spcPts val="0"/>
              </a:spcBef>
              <a:spcAft>
                <a:spcPts val="0"/>
              </a:spcAft>
              <a:buNone/>
              <a:defRPr sz="5800">
                <a:solidFill>
                  <a:srgbClr val="888888"/>
                </a:solidFill>
                <a:latin typeface="Calibri"/>
                <a:ea typeface="Calibri"/>
                <a:cs typeface="Calibri"/>
                <a:sym typeface="Calibri"/>
              </a:defRPr>
            </a:lvl2pPr>
            <a:lvl3pPr marL="0" marR="0" lvl="2" indent="0" algn="r" rtl="0">
              <a:spcBef>
                <a:spcPts val="0"/>
              </a:spcBef>
              <a:spcAft>
                <a:spcPts val="0"/>
              </a:spcAft>
              <a:buNone/>
              <a:defRPr sz="5800">
                <a:solidFill>
                  <a:srgbClr val="888888"/>
                </a:solidFill>
                <a:latin typeface="Calibri"/>
                <a:ea typeface="Calibri"/>
                <a:cs typeface="Calibri"/>
                <a:sym typeface="Calibri"/>
              </a:defRPr>
            </a:lvl3pPr>
            <a:lvl4pPr marL="0" marR="0" lvl="3" indent="0" algn="r" rtl="0">
              <a:spcBef>
                <a:spcPts val="0"/>
              </a:spcBef>
              <a:spcAft>
                <a:spcPts val="0"/>
              </a:spcAft>
              <a:buNone/>
              <a:defRPr sz="5800">
                <a:solidFill>
                  <a:srgbClr val="888888"/>
                </a:solidFill>
                <a:latin typeface="Calibri"/>
                <a:ea typeface="Calibri"/>
                <a:cs typeface="Calibri"/>
                <a:sym typeface="Calibri"/>
              </a:defRPr>
            </a:lvl4pPr>
            <a:lvl5pPr marL="0" marR="0" lvl="4" indent="0" algn="r" rtl="0">
              <a:spcBef>
                <a:spcPts val="0"/>
              </a:spcBef>
              <a:spcAft>
                <a:spcPts val="0"/>
              </a:spcAft>
              <a:buNone/>
              <a:defRPr sz="5800">
                <a:solidFill>
                  <a:srgbClr val="888888"/>
                </a:solidFill>
                <a:latin typeface="Calibri"/>
                <a:ea typeface="Calibri"/>
                <a:cs typeface="Calibri"/>
                <a:sym typeface="Calibri"/>
              </a:defRPr>
            </a:lvl5pPr>
            <a:lvl6pPr marL="0" marR="0" lvl="5" indent="0" algn="r" rtl="0">
              <a:spcBef>
                <a:spcPts val="0"/>
              </a:spcBef>
              <a:spcAft>
                <a:spcPts val="0"/>
              </a:spcAft>
              <a:buNone/>
              <a:defRPr sz="5800">
                <a:solidFill>
                  <a:srgbClr val="888888"/>
                </a:solidFill>
                <a:latin typeface="Calibri"/>
                <a:ea typeface="Calibri"/>
                <a:cs typeface="Calibri"/>
                <a:sym typeface="Calibri"/>
              </a:defRPr>
            </a:lvl6pPr>
            <a:lvl7pPr marL="0" marR="0" lvl="6" indent="0" algn="r" rtl="0">
              <a:spcBef>
                <a:spcPts val="0"/>
              </a:spcBef>
              <a:spcAft>
                <a:spcPts val="0"/>
              </a:spcAft>
              <a:buNone/>
              <a:defRPr sz="5800">
                <a:solidFill>
                  <a:srgbClr val="888888"/>
                </a:solidFill>
                <a:latin typeface="Calibri"/>
                <a:ea typeface="Calibri"/>
                <a:cs typeface="Calibri"/>
                <a:sym typeface="Calibri"/>
              </a:defRPr>
            </a:lvl7pPr>
            <a:lvl8pPr marL="0" marR="0" lvl="7" indent="0" algn="r" rtl="0">
              <a:spcBef>
                <a:spcPts val="0"/>
              </a:spcBef>
              <a:spcAft>
                <a:spcPts val="0"/>
              </a:spcAft>
              <a:buNone/>
              <a:defRPr sz="5800">
                <a:solidFill>
                  <a:srgbClr val="888888"/>
                </a:solidFill>
                <a:latin typeface="Calibri"/>
                <a:ea typeface="Calibri"/>
                <a:cs typeface="Calibri"/>
                <a:sym typeface="Calibri"/>
              </a:defRPr>
            </a:lvl8pPr>
            <a:lvl9pPr marL="0" marR="0" lvl="8" indent="0" algn="r" rtl="0">
              <a:spcBef>
                <a:spcPts val="0"/>
              </a:spcBef>
              <a:spcAft>
                <a:spcPts val="0"/>
              </a:spcAft>
              <a:buNone/>
              <a:defRPr sz="5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3467102" y="21153122"/>
            <a:ext cx="37307519" cy="653796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9200" b="1"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9pPr>
          </a:lstStyle>
          <a:p>
            <a:endParaRPr/>
          </a:p>
        </p:txBody>
      </p:sp>
      <p:sp>
        <p:nvSpPr>
          <p:cNvPr id="29" name="Google Shape;29;p4"/>
          <p:cNvSpPr txBox="1">
            <a:spLocks noGrp="1"/>
          </p:cNvSpPr>
          <p:nvPr>
            <p:ph type="body" idx="1"/>
          </p:nvPr>
        </p:nvSpPr>
        <p:spPr>
          <a:xfrm>
            <a:off x="3467102" y="13952225"/>
            <a:ext cx="37307519" cy="7200898"/>
          </a:xfrm>
          <a:prstGeom prst="rect">
            <a:avLst/>
          </a:prstGeom>
          <a:noFill/>
          <a:ln>
            <a:noFill/>
          </a:ln>
        </p:spPr>
        <p:txBody>
          <a:bodyPr spcFirstLastPara="1" wrap="square" lIns="91425" tIns="91425" rIns="91425" bIns="91425" anchor="b" anchorCtr="0"/>
          <a:lstStyle>
            <a:lvl1pPr marL="457200" marR="0" lvl="0" indent="-228600" algn="l" rtl="0">
              <a:spcBef>
                <a:spcPts val="1920"/>
              </a:spcBef>
              <a:spcAft>
                <a:spcPts val="0"/>
              </a:spcAft>
              <a:buClr>
                <a:srgbClr val="888888"/>
              </a:buClr>
              <a:buSzPts val="9600"/>
              <a:buFont typeface="Arial"/>
              <a:buNone/>
              <a:defRPr sz="9600" b="0" i="0" u="none" strike="noStrike" cap="none">
                <a:solidFill>
                  <a:srgbClr val="888888"/>
                </a:solidFill>
                <a:latin typeface="Calibri"/>
                <a:ea typeface="Calibri"/>
                <a:cs typeface="Calibri"/>
                <a:sym typeface="Calibri"/>
              </a:defRPr>
            </a:lvl1pPr>
            <a:lvl2pPr marL="914400" marR="0" lvl="1" indent="-228600" algn="l" rtl="0">
              <a:spcBef>
                <a:spcPts val="1720"/>
              </a:spcBef>
              <a:spcAft>
                <a:spcPts val="0"/>
              </a:spcAft>
              <a:buClr>
                <a:srgbClr val="888888"/>
              </a:buClr>
              <a:buSzPts val="8600"/>
              <a:buFont typeface="Arial"/>
              <a:buNone/>
              <a:defRPr sz="8600" b="0" i="0" u="none" strike="noStrike" cap="none">
                <a:solidFill>
                  <a:srgbClr val="888888"/>
                </a:solidFill>
                <a:latin typeface="Calibri"/>
                <a:ea typeface="Calibri"/>
                <a:cs typeface="Calibri"/>
                <a:sym typeface="Calibri"/>
              </a:defRPr>
            </a:lvl2pPr>
            <a:lvl3pPr marL="1371600" marR="0" lvl="2" indent="-228600" algn="l" rtl="0">
              <a:spcBef>
                <a:spcPts val="1540"/>
              </a:spcBef>
              <a:spcAft>
                <a:spcPts val="0"/>
              </a:spcAft>
              <a:buClr>
                <a:srgbClr val="888888"/>
              </a:buClr>
              <a:buSzPts val="7700"/>
              <a:buFont typeface="Arial"/>
              <a:buNone/>
              <a:defRPr sz="7700" b="0" i="0" u="none" strike="noStrike" cap="none">
                <a:solidFill>
                  <a:srgbClr val="888888"/>
                </a:solidFill>
                <a:latin typeface="Calibri"/>
                <a:ea typeface="Calibri"/>
                <a:cs typeface="Calibri"/>
                <a:sym typeface="Calibri"/>
              </a:defRPr>
            </a:lvl3pPr>
            <a:lvl4pPr marL="1828800" marR="0" lvl="3" indent="-228600" algn="l" rtl="0">
              <a:spcBef>
                <a:spcPts val="1340"/>
              </a:spcBef>
              <a:spcAft>
                <a:spcPts val="0"/>
              </a:spcAft>
              <a:buClr>
                <a:srgbClr val="888888"/>
              </a:buClr>
              <a:buSzPts val="6700"/>
              <a:buFont typeface="Arial"/>
              <a:buNone/>
              <a:defRPr sz="6700" b="0" i="0" u="none" strike="noStrike" cap="none">
                <a:solidFill>
                  <a:srgbClr val="888888"/>
                </a:solidFill>
                <a:latin typeface="Calibri"/>
                <a:ea typeface="Calibri"/>
                <a:cs typeface="Calibri"/>
                <a:sym typeface="Calibri"/>
              </a:defRPr>
            </a:lvl4pPr>
            <a:lvl5pPr marL="2286000" marR="0" lvl="4" indent="-228600" algn="l" rtl="0">
              <a:spcBef>
                <a:spcPts val="1340"/>
              </a:spcBef>
              <a:spcAft>
                <a:spcPts val="0"/>
              </a:spcAft>
              <a:buClr>
                <a:srgbClr val="888888"/>
              </a:buClr>
              <a:buSzPts val="6700"/>
              <a:buFont typeface="Arial"/>
              <a:buNone/>
              <a:defRPr sz="6700" b="0" i="0" u="none" strike="noStrike" cap="none">
                <a:solidFill>
                  <a:srgbClr val="888888"/>
                </a:solidFill>
                <a:latin typeface="Calibri"/>
                <a:ea typeface="Calibri"/>
                <a:cs typeface="Calibri"/>
                <a:sym typeface="Calibri"/>
              </a:defRPr>
            </a:lvl5pPr>
            <a:lvl6pPr marL="2743200" marR="0" lvl="5" indent="-228600" algn="l" rtl="0">
              <a:spcBef>
                <a:spcPts val="1340"/>
              </a:spcBef>
              <a:spcAft>
                <a:spcPts val="0"/>
              </a:spcAft>
              <a:buClr>
                <a:srgbClr val="888888"/>
              </a:buClr>
              <a:buSzPts val="6700"/>
              <a:buFont typeface="Arial"/>
              <a:buNone/>
              <a:defRPr sz="6700" b="0" i="0" u="none" strike="noStrike" cap="none">
                <a:solidFill>
                  <a:srgbClr val="888888"/>
                </a:solidFill>
                <a:latin typeface="Calibri"/>
                <a:ea typeface="Calibri"/>
                <a:cs typeface="Calibri"/>
                <a:sym typeface="Calibri"/>
              </a:defRPr>
            </a:lvl6pPr>
            <a:lvl7pPr marL="3200400" marR="0" lvl="6" indent="-228600" algn="l" rtl="0">
              <a:spcBef>
                <a:spcPts val="1340"/>
              </a:spcBef>
              <a:spcAft>
                <a:spcPts val="0"/>
              </a:spcAft>
              <a:buClr>
                <a:srgbClr val="888888"/>
              </a:buClr>
              <a:buSzPts val="6700"/>
              <a:buFont typeface="Arial"/>
              <a:buNone/>
              <a:defRPr sz="6700" b="0" i="0" u="none" strike="noStrike" cap="none">
                <a:solidFill>
                  <a:srgbClr val="888888"/>
                </a:solidFill>
                <a:latin typeface="Calibri"/>
                <a:ea typeface="Calibri"/>
                <a:cs typeface="Calibri"/>
                <a:sym typeface="Calibri"/>
              </a:defRPr>
            </a:lvl7pPr>
            <a:lvl8pPr marL="3657600" marR="0" lvl="7" indent="-228600" algn="l" rtl="0">
              <a:spcBef>
                <a:spcPts val="1340"/>
              </a:spcBef>
              <a:spcAft>
                <a:spcPts val="0"/>
              </a:spcAft>
              <a:buClr>
                <a:srgbClr val="888888"/>
              </a:buClr>
              <a:buSzPts val="6700"/>
              <a:buFont typeface="Arial"/>
              <a:buNone/>
              <a:defRPr sz="6700" b="0" i="0" u="none" strike="noStrike" cap="none">
                <a:solidFill>
                  <a:srgbClr val="888888"/>
                </a:solidFill>
                <a:latin typeface="Calibri"/>
                <a:ea typeface="Calibri"/>
                <a:cs typeface="Calibri"/>
                <a:sym typeface="Calibri"/>
              </a:defRPr>
            </a:lvl8pPr>
            <a:lvl9pPr marL="4114800" marR="0" lvl="8" indent="-228600" algn="l" rtl="0">
              <a:spcBef>
                <a:spcPts val="1340"/>
              </a:spcBef>
              <a:spcAft>
                <a:spcPts val="0"/>
              </a:spcAft>
              <a:buClr>
                <a:srgbClr val="888888"/>
              </a:buClr>
              <a:buSzPts val="6700"/>
              <a:buFont typeface="Arial"/>
              <a:buNone/>
              <a:defRPr sz="67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2193925" y="30510163"/>
            <a:ext cx="10242550" cy="175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5800">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31" name="Google Shape;31;p4"/>
          <p:cNvSpPr txBox="1">
            <a:spLocks noGrp="1"/>
          </p:cNvSpPr>
          <p:nvPr>
            <p:ph type="ftr" idx="11"/>
          </p:nvPr>
        </p:nvSpPr>
        <p:spPr>
          <a:xfrm>
            <a:off x="14995525" y="30510163"/>
            <a:ext cx="13900150" cy="1752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5800">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32" name="Google Shape;32;p4"/>
          <p:cNvSpPr txBox="1">
            <a:spLocks noGrp="1"/>
          </p:cNvSpPr>
          <p:nvPr>
            <p:ph type="sldNum" idx="12"/>
          </p:nvPr>
        </p:nvSpPr>
        <p:spPr>
          <a:xfrm>
            <a:off x="31454725" y="30510163"/>
            <a:ext cx="1024255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spcAft>
                <a:spcPts val="0"/>
              </a:spcAft>
              <a:buNone/>
              <a:defRPr sz="5800">
                <a:solidFill>
                  <a:srgbClr val="888888"/>
                </a:solidFill>
                <a:latin typeface="Calibri"/>
                <a:ea typeface="Calibri"/>
                <a:cs typeface="Calibri"/>
                <a:sym typeface="Calibri"/>
              </a:defRPr>
            </a:lvl1pPr>
            <a:lvl2pPr marL="0" marR="0" lvl="1" indent="0" algn="r" rtl="0">
              <a:spcBef>
                <a:spcPts val="0"/>
              </a:spcBef>
              <a:spcAft>
                <a:spcPts val="0"/>
              </a:spcAft>
              <a:buNone/>
              <a:defRPr sz="5800">
                <a:solidFill>
                  <a:srgbClr val="888888"/>
                </a:solidFill>
                <a:latin typeface="Calibri"/>
                <a:ea typeface="Calibri"/>
                <a:cs typeface="Calibri"/>
                <a:sym typeface="Calibri"/>
              </a:defRPr>
            </a:lvl2pPr>
            <a:lvl3pPr marL="0" marR="0" lvl="2" indent="0" algn="r" rtl="0">
              <a:spcBef>
                <a:spcPts val="0"/>
              </a:spcBef>
              <a:spcAft>
                <a:spcPts val="0"/>
              </a:spcAft>
              <a:buNone/>
              <a:defRPr sz="5800">
                <a:solidFill>
                  <a:srgbClr val="888888"/>
                </a:solidFill>
                <a:latin typeface="Calibri"/>
                <a:ea typeface="Calibri"/>
                <a:cs typeface="Calibri"/>
                <a:sym typeface="Calibri"/>
              </a:defRPr>
            </a:lvl3pPr>
            <a:lvl4pPr marL="0" marR="0" lvl="3" indent="0" algn="r" rtl="0">
              <a:spcBef>
                <a:spcPts val="0"/>
              </a:spcBef>
              <a:spcAft>
                <a:spcPts val="0"/>
              </a:spcAft>
              <a:buNone/>
              <a:defRPr sz="5800">
                <a:solidFill>
                  <a:srgbClr val="888888"/>
                </a:solidFill>
                <a:latin typeface="Calibri"/>
                <a:ea typeface="Calibri"/>
                <a:cs typeface="Calibri"/>
                <a:sym typeface="Calibri"/>
              </a:defRPr>
            </a:lvl4pPr>
            <a:lvl5pPr marL="0" marR="0" lvl="4" indent="0" algn="r" rtl="0">
              <a:spcBef>
                <a:spcPts val="0"/>
              </a:spcBef>
              <a:spcAft>
                <a:spcPts val="0"/>
              </a:spcAft>
              <a:buNone/>
              <a:defRPr sz="5800">
                <a:solidFill>
                  <a:srgbClr val="888888"/>
                </a:solidFill>
                <a:latin typeface="Calibri"/>
                <a:ea typeface="Calibri"/>
                <a:cs typeface="Calibri"/>
                <a:sym typeface="Calibri"/>
              </a:defRPr>
            </a:lvl5pPr>
            <a:lvl6pPr marL="0" marR="0" lvl="5" indent="0" algn="r" rtl="0">
              <a:spcBef>
                <a:spcPts val="0"/>
              </a:spcBef>
              <a:spcAft>
                <a:spcPts val="0"/>
              </a:spcAft>
              <a:buNone/>
              <a:defRPr sz="5800">
                <a:solidFill>
                  <a:srgbClr val="888888"/>
                </a:solidFill>
                <a:latin typeface="Calibri"/>
                <a:ea typeface="Calibri"/>
                <a:cs typeface="Calibri"/>
                <a:sym typeface="Calibri"/>
              </a:defRPr>
            </a:lvl6pPr>
            <a:lvl7pPr marL="0" marR="0" lvl="6" indent="0" algn="r" rtl="0">
              <a:spcBef>
                <a:spcPts val="0"/>
              </a:spcBef>
              <a:spcAft>
                <a:spcPts val="0"/>
              </a:spcAft>
              <a:buNone/>
              <a:defRPr sz="5800">
                <a:solidFill>
                  <a:srgbClr val="888888"/>
                </a:solidFill>
                <a:latin typeface="Calibri"/>
                <a:ea typeface="Calibri"/>
                <a:cs typeface="Calibri"/>
                <a:sym typeface="Calibri"/>
              </a:defRPr>
            </a:lvl7pPr>
            <a:lvl8pPr marL="0" marR="0" lvl="7" indent="0" algn="r" rtl="0">
              <a:spcBef>
                <a:spcPts val="0"/>
              </a:spcBef>
              <a:spcAft>
                <a:spcPts val="0"/>
              </a:spcAft>
              <a:buNone/>
              <a:defRPr sz="5800">
                <a:solidFill>
                  <a:srgbClr val="888888"/>
                </a:solidFill>
                <a:latin typeface="Calibri"/>
                <a:ea typeface="Calibri"/>
                <a:cs typeface="Calibri"/>
                <a:sym typeface="Calibri"/>
              </a:defRPr>
            </a:lvl8pPr>
            <a:lvl9pPr marL="0" marR="0" lvl="8" indent="0" algn="r" rtl="0">
              <a:spcBef>
                <a:spcPts val="0"/>
              </a:spcBef>
              <a:spcAft>
                <a:spcPts val="0"/>
              </a:spcAft>
              <a:buNone/>
              <a:defRPr sz="5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2193925" y="1317625"/>
            <a:ext cx="39503351" cy="5486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body" idx="1"/>
          </p:nvPr>
        </p:nvSpPr>
        <p:spPr>
          <a:xfrm>
            <a:off x="10530842" y="36865559"/>
            <a:ext cx="94442282" cy="104279697"/>
          </a:xfrm>
          <a:prstGeom prst="rect">
            <a:avLst/>
          </a:prstGeom>
          <a:noFill/>
          <a:ln>
            <a:noFill/>
          </a:ln>
        </p:spPr>
        <p:txBody>
          <a:bodyPr spcFirstLastPara="1" wrap="square" lIns="91425" tIns="91425" rIns="91425" bIns="91425" anchor="t" anchorCtr="0"/>
          <a:lstStyle>
            <a:lvl1pPr marL="457200" marR="0" lvl="0" indent="-1079500" algn="l" rtl="0">
              <a:spcBef>
                <a:spcPts val="2680"/>
              </a:spcBef>
              <a:spcAft>
                <a:spcPts val="0"/>
              </a:spcAft>
              <a:buClr>
                <a:schemeClr val="dk1"/>
              </a:buClr>
              <a:buSzPts val="13400"/>
              <a:buFont typeface="Arial"/>
              <a:buChar char="•"/>
              <a:defRPr sz="13400" b="0" i="0" u="none" strike="noStrike" cap="none">
                <a:solidFill>
                  <a:schemeClr val="dk1"/>
                </a:solidFill>
                <a:latin typeface="Calibri"/>
                <a:ea typeface="Calibri"/>
                <a:cs typeface="Calibri"/>
                <a:sym typeface="Calibri"/>
              </a:defRPr>
            </a:lvl1pPr>
            <a:lvl2pPr marL="914400" marR="0" lvl="1" indent="-958850"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2pPr>
            <a:lvl3pPr marL="1371600" marR="0" lvl="2"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4pPr>
            <a:lvl5pPr marL="2286000" marR="0" lvl="4"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5pPr>
            <a:lvl6pPr marL="2743200" marR="0" lvl="5"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6pPr>
            <a:lvl7pPr marL="3200400" marR="0" lvl="6"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7pPr>
            <a:lvl8pPr marL="3657600" marR="0" lvl="7"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8pPr>
            <a:lvl9pPr marL="4114800" marR="0" lvl="8"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105704638" y="36865559"/>
            <a:ext cx="94442282" cy="104279697"/>
          </a:xfrm>
          <a:prstGeom prst="rect">
            <a:avLst/>
          </a:prstGeom>
          <a:noFill/>
          <a:ln>
            <a:noFill/>
          </a:ln>
        </p:spPr>
        <p:txBody>
          <a:bodyPr spcFirstLastPara="1" wrap="square" lIns="91425" tIns="91425" rIns="91425" bIns="91425" anchor="t" anchorCtr="0"/>
          <a:lstStyle>
            <a:lvl1pPr marL="457200" marR="0" lvl="0" indent="-1079500" algn="l" rtl="0">
              <a:spcBef>
                <a:spcPts val="2680"/>
              </a:spcBef>
              <a:spcAft>
                <a:spcPts val="0"/>
              </a:spcAft>
              <a:buClr>
                <a:schemeClr val="dk1"/>
              </a:buClr>
              <a:buSzPts val="13400"/>
              <a:buFont typeface="Arial"/>
              <a:buChar char="•"/>
              <a:defRPr sz="13400" b="0" i="0" u="none" strike="noStrike" cap="none">
                <a:solidFill>
                  <a:schemeClr val="dk1"/>
                </a:solidFill>
                <a:latin typeface="Calibri"/>
                <a:ea typeface="Calibri"/>
                <a:cs typeface="Calibri"/>
                <a:sym typeface="Calibri"/>
              </a:defRPr>
            </a:lvl1pPr>
            <a:lvl2pPr marL="914400" marR="0" lvl="1" indent="-958850"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2pPr>
            <a:lvl3pPr marL="1371600" marR="0" lvl="2"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4pPr>
            <a:lvl5pPr marL="2286000" marR="0" lvl="4"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5pPr>
            <a:lvl6pPr marL="2743200" marR="0" lvl="5"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6pPr>
            <a:lvl7pPr marL="3200400" marR="0" lvl="6"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7pPr>
            <a:lvl8pPr marL="3657600" marR="0" lvl="7"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8pPr>
            <a:lvl9pPr marL="4114800" marR="0" lvl="8"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2193925" y="30510163"/>
            <a:ext cx="10242550" cy="175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5800">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38" name="Google Shape;38;p5"/>
          <p:cNvSpPr txBox="1">
            <a:spLocks noGrp="1"/>
          </p:cNvSpPr>
          <p:nvPr>
            <p:ph type="ftr" idx="11"/>
          </p:nvPr>
        </p:nvSpPr>
        <p:spPr>
          <a:xfrm>
            <a:off x="14995525" y="30510163"/>
            <a:ext cx="13900150" cy="1752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5800">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39" name="Google Shape;39;p5"/>
          <p:cNvSpPr txBox="1">
            <a:spLocks noGrp="1"/>
          </p:cNvSpPr>
          <p:nvPr>
            <p:ph type="sldNum" idx="12"/>
          </p:nvPr>
        </p:nvSpPr>
        <p:spPr>
          <a:xfrm>
            <a:off x="31454725" y="30510163"/>
            <a:ext cx="1024255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spcAft>
                <a:spcPts val="0"/>
              </a:spcAft>
              <a:buNone/>
              <a:defRPr sz="5800">
                <a:solidFill>
                  <a:srgbClr val="888888"/>
                </a:solidFill>
                <a:latin typeface="Calibri"/>
                <a:ea typeface="Calibri"/>
                <a:cs typeface="Calibri"/>
                <a:sym typeface="Calibri"/>
              </a:defRPr>
            </a:lvl1pPr>
            <a:lvl2pPr marL="0" marR="0" lvl="1" indent="0" algn="r" rtl="0">
              <a:spcBef>
                <a:spcPts val="0"/>
              </a:spcBef>
              <a:spcAft>
                <a:spcPts val="0"/>
              </a:spcAft>
              <a:buNone/>
              <a:defRPr sz="5800">
                <a:solidFill>
                  <a:srgbClr val="888888"/>
                </a:solidFill>
                <a:latin typeface="Calibri"/>
                <a:ea typeface="Calibri"/>
                <a:cs typeface="Calibri"/>
                <a:sym typeface="Calibri"/>
              </a:defRPr>
            </a:lvl2pPr>
            <a:lvl3pPr marL="0" marR="0" lvl="2" indent="0" algn="r" rtl="0">
              <a:spcBef>
                <a:spcPts val="0"/>
              </a:spcBef>
              <a:spcAft>
                <a:spcPts val="0"/>
              </a:spcAft>
              <a:buNone/>
              <a:defRPr sz="5800">
                <a:solidFill>
                  <a:srgbClr val="888888"/>
                </a:solidFill>
                <a:latin typeface="Calibri"/>
                <a:ea typeface="Calibri"/>
                <a:cs typeface="Calibri"/>
                <a:sym typeface="Calibri"/>
              </a:defRPr>
            </a:lvl3pPr>
            <a:lvl4pPr marL="0" marR="0" lvl="3" indent="0" algn="r" rtl="0">
              <a:spcBef>
                <a:spcPts val="0"/>
              </a:spcBef>
              <a:spcAft>
                <a:spcPts val="0"/>
              </a:spcAft>
              <a:buNone/>
              <a:defRPr sz="5800">
                <a:solidFill>
                  <a:srgbClr val="888888"/>
                </a:solidFill>
                <a:latin typeface="Calibri"/>
                <a:ea typeface="Calibri"/>
                <a:cs typeface="Calibri"/>
                <a:sym typeface="Calibri"/>
              </a:defRPr>
            </a:lvl4pPr>
            <a:lvl5pPr marL="0" marR="0" lvl="4" indent="0" algn="r" rtl="0">
              <a:spcBef>
                <a:spcPts val="0"/>
              </a:spcBef>
              <a:spcAft>
                <a:spcPts val="0"/>
              </a:spcAft>
              <a:buNone/>
              <a:defRPr sz="5800">
                <a:solidFill>
                  <a:srgbClr val="888888"/>
                </a:solidFill>
                <a:latin typeface="Calibri"/>
                <a:ea typeface="Calibri"/>
                <a:cs typeface="Calibri"/>
                <a:sym typeface="Calibri"/>
              </a:defRPr>
            </a:lvl5pPr>
            <a:lvl6pPr marL="0" marR="0" lvl="5" indent="0" algn="r" rtl="0">
              <a:spcBef>
                <a:spcPts val="0"/>
              </a:spcBef>
              <a:spcAft>
                <a:spcPts val="0"/>
              </a:spcAft>
              <a:buNone/>
              <a:defRPr sz="5800">
                <a:solidFill>
                  <a:srgbClr val="888888"/>
                </a:solidFill>
                <a:latin typeface="Calibri"/>
                <a:ea typeface="Calibri"/>
                <a:cs typeface="Calibri"/>
                <a:sym typeface="Calibri"/>
              </a:defRPr>
            </a:lvl6pPr>
            <a:lvl7pPr marL="0" marR="0" lvl="6" indent="0" algn="r" rtl="0">
              <a:spcBef>
                <a:spcPts val="0"/>
              </a:spcBef>
              <a:spcAft>
                <a:spcPts val="0"/>
              </a:spcAft>
              <a:buNone/>
              <a:defRPr sz="5800">
                <a:solidFill>
                  <a:srgbClr val="888888"/>
                </a:solidFill>
                <a:latin typeface="Calibri"/>
                <a:ea typeface="Calibri"/>
                <a:cs typeface="Calibri"/>
                <a:sym typeface="Calibri"/>
              </a:defRPr>
            </a:lvl7pPr>
            <a:lvl8pPr marL="0" marR="0" lvl="7" indent="0" algn="r" rtl="0">
              <a:spcBef>
                <a:spcPts val="0"/>
              </a:spcBef>
              <a:spcAft>
                <a:spcPts val="0"/>
              </a:spcAft>
              <a:buNone/>
              <a:defRPr sz="5800">
                <a:solidFill>
                  <a:srgbClr val="888888"/>
                </a:solidFill>
                <a:latin typeface="Calibri"/>
                <a:ea typeface="Calibri"/>
                <a:cs typeface="Calibri"/>
                <a:sym typeface="Calibri"/>
              </a:defRPr>
            </a:lvl8pPr>
            <a:lvl9pPr marL="0" marR="0" lvl="8" indent="0" algn="r" rtl="0">
              <a:spcBef>
                <a:spcPts val="0"/>
              </a:spcBef>
              <a:spcAft>
                <a:spcPts val="0"/>
              </a:spcAft>
              <a:buNone/>
              <a:defRPr sz="5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2194560" y="1318262"/>
            <a:ext cx="39502081" cy="5486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body" idx="1"/>
          </p:nvPr>
        </p:nvSpPr>
        <p:spPr>
          <a:xfrm>
            <a:off x="2194560" y="7368542"/>
            <a:ext cx="19392902" cy="3070858"/>
          </a:xfrm>
          <a:prstGeom prst="rect">
            <a:avLst/>
          </a:prstGeom>
          <a:noFill/>
          <a:ln>
            <a:noFill/>
          </a:ln>
        </p:spPr>
        <p:txBody>
          <a:bodyPr spcFirstLastPara="1" wrap="square" lIns="91425" tIns="91425" rIns="91425" bIns="91425" anchor="b" anchorCtr="0"/>
          <a:lstStyle>
            <a:lvl1pPr marL="457200" marR="0" lvl="0" indent="-228600" algn="l" rtl="0">
              <a:spcBef>
                <a:spcPts val="2300"/>
              </a:spcBef>
              <a:spcAft>
                <a:spcPts val="0"/>
              </a:spcAft>
              <a:buClr>
                <a:schemeClr val="dk1"/>
              </a:buClr>
              <a:buSzPts val="11500"/>
              <a:buFont typeface="Arial"/>
              <a:buNone/>
              <a:defRPr sz="11500" b="1" i="0" u="none" strike="noStrike" cap="none">
                <a:solidFill>
                  <a:schemeClr val="dk1"/>
                </a:solidFill>
                <a:latin typeface="Calibri"/>
                <a:ea typeface="Calibri"/>
                <a:cs typeface="Calibri"/>
                <a:sym typeface="Calibri"/>
              </a:defRPr>
            </a:lvl1pPr>
            <a:lvl2pPr marL="914400" marR="0" lvl="1" indent="-228600" algn="l" rtl="0">
              <a:spcBef>
                <a:spcPts val="1920"/>
              </a:spcBef>
              <a:spcAft>
                <a:spcPts val="0"/>
              </a:spcAft>
              <a:buClr>
                <a:schemeClr val="dk1"/>
              </a:buClr>
              <a:buSzPts val="9600"/>
              <a:buFont typeface="Arial"/>
              <a:buNone/>
              <a:defRPr sz="9600" b="1" i="0" u="none" strike="noStrike" cap="none">
                <a:solidFill>
                  <a:schemeClr val="dk1"/>
                </a:solidFill>
                <a:latin typeface="Calibri"/>
                <a:ea typeface="Calibri"/>
                <a:cs typeface="Calibri"/>
                <a:sym typeface="Calibri"/>
              </a:defRPr>
            </a:lvl2pPr>
            <a:lvl3pPr marL="1371600" marR="0" lvl="2" indent="-228600" algn="l" rtl="0">
              <a:spcBef>
                <a:spcPts val="1720"/>
              </a:spcBef>
              <a:spcAft>
                <a:spcPts val="0"/>
              </a:spcAft>
              <a:buClr>
                <a:schemeClr val="dk1"/>
              </a:buClr>
              <a:buSzPts val="8600"/>
              <a:buFont typeface="Arial"/>
              <a:buNone/>
              <a:defRPr sz="8600" b="1" i="0" u="none" strike="noStrike" cap="none">
                <a:solidFill>
                  <a:schemeClr val="dk1"/>
                </a:solidFill>
                <a:latin typeface="Calibri"/>
                <a:ea typeface="Calibri"/>
                <a:cs typeface="Calibri"/>
                <a:sym typeface="Calibri"/>
              </a:defRPr>
            </a:lvl3pPr>
            <a:lvl4pPr marL="1828800" marR="0" lvl="3" indent="-228600" algn="l" rtl="0">
              <a:spcBef>
                <a:spcPts val="1540"/>
              </a:spcBef>
              <a:spcAft>
                <a:spcPts val="0"/>
              </a:spcAft>
              <a:buClr>
                <a:schemeClr val="dk1"/>
              </a:buClr>
              <a:buSzPts val="7700"/>
              <a:buFont typeface="Arial"/>
              <a:buNone/>
              <a:defRPr sz="7700" b="1" i="0" u="none" strike="noStrike" cap="none">
                <a:solidFill>
                  <a:schemeClr val="dk1"/>
                </a:solidFill>
                <a:latin typeface="Calibri"/>
                <a:ea typeface="Calibri"/>
                <a:cs typeface="Calibri"/>
                <a:sym typeface="Calibri"/>
              </a:defRPr>
            </a:lvl4pPr>
            <a:lvl5pPr marL="2286000" marR="0" lvl="4" indent="-228600" algn="l" rtl="0">
              <a:spcBef>
                <a:spcPts val="1540"/>
              </a:spcBef>
              <a:spcAft>
                <a:spcPts val="0"/>
              </a:spcAft>
              <a:buClr>
                <a:schemeClr val="dk1"/>
              </a:buClr>
              <a:buSzPts val="7700"/>
              <a:buFont typeface="Arial"/>
              <a:buNone/>
              <a:defRPr sz="7700" b="1" i="0" u="none" strike="noStrike" cap="none">
                <a:solidFill>
                  <a:schemeClr val="dk1"/>
                </a:solidFill>
                <a:latin typeface="Calibri"/>
                <a:ea typeface="Calibri"/>
                <a:cs typeface="Calibri"/>
                <a:sym typeface="Calibri"/>
              </a:defRPr>
            </a:lvl5pPr>
            <a:lvl6pPr marL="2743200" marR="0" lvl="5" indent="-228600" algn="l" rtl="0">
              <a:spcBef>
                <a:spcPts val="1540"/>
              </a:spcBef>
              <a:spcAft>
                <a:spcPts val="0"/>
              </a:spcAft>
              <a:buClr>
                <a:schemeClr val="dk1"/>
              </a:buClr>
              <a:buSzPts val="7700"/>
              <a:buFont typeface="Arial"/>
              <a:buNone/>
              <a:defRPr sz="7700" b="1" i="0" u="none" strike="noStrike" cap="none">
                <a:solidFill>
                  <a:schemeClr val="dk1"/>
                </a:solidFill>
                <a:latin typeface="Calibri"/>
                <a:ea typeface="Calibri"/>
                <a:cs typeface="Calibri"/>
                <a:sym typeface="Calibri"/>
              </a:defRPr>
            </a:lvl6pPr>
            <a:lvl7pPr marL="3200400" marR="0" lvl="6" indent="-228600" algn="l" rtl="0">
              <a:spcBef>
                <a:spcPts val="1540"/>
              </a:spcBef>
              <a:spcAft>
                <a:spcPts val="0"/>
              </a:spcAft>
              <a:buClr>
                <a:schemeClr val="dk1"/>
              </a:buClr>
              <a:buSzPts val="7700"/>
              <a:buFont typeface="Arial"/>
              <a:buNone/>
              <a:defRPr sz="7700" b="1" i="0" u="none" strike="noStrike" cap="none">
                <a:solidFill>
                  <a:schemeClr val="dk1"/>
                </a:solidFill>
                <a:latin typeface="Calibri"/>
                <a:ea typeface="Calibri"/>
                <a:cs typeface="Calibri"/>
                <a:sym typeface="Calibri"/>
              </a:defRPr>
            </a:lvl7pPr>
            <a:lvl8pPr marL="3657600" marR="0" lvl="7" indent="-228600" algn="l" rtl="0">
              <a:spcBef>
                <a:spcPts val="1540"/>
              </a:spcBef>
              <a:spcAft>
                <a:spcPts val="0"/>
              </a:spcAft>
              <a:buClr>
                <a:schemeClr val="dk1"/>
              </a:buClr>
              <a:buSzPts val="7700"/>
              <a:buFont typeface="Arial"/>
              <a:buNone/>
              <a:defRPr sz="7700" b="1" i="0" u="none" strike="noStrike" cap="none">
                <a:solidFill>
                  <a:schemeClr val="dk1"/>
                </a:solidFill>
                <a:latin typeface="Calibri"/>
                <a:ea typeface="Calibri"/>
                <a:cs typeface="Calibri"/>
                <a:sym typeface="Calibri"/>
              </a:defRPr>
            </a:lvl8pPr>
            <a:lvl9pPr marL="4114800" marR="0" lvl="8" indent="-228600" algn="l" rtl="0">
              <a:spcBef>
                <a:spcPts val="1540"/>
              </a:spcBef>
              <a:spcAft>
                <a:spcPts val="0"/>
              </a:spcAft>
              <a:buClr>
                <a:schemeClr val="dk1"/>
              </a:buClr>
              <a:buSzPts val="7700"/>
              <a:buFont typeface="Arial"/>
              <a:buNone/>
              <a:defRPr sz="77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2194560" y="10439400"/>
            <a:ext cx="19392902" cy="18966182"/>
          </a:xfrm>
          <a:prstGeom prst="rect">
            <a:avLst/>
          </a:prstGeom>
          <a:noFill/>
          <a:ln>
            <a:noFill/>
          </a:ln>
        </p:spPr>
        <p:txBody>
          <a:bodyPr spcFirstLastPara="1" wrap="square" lIns="91425" tIns="91425" rIns="91425" bIns="91425" anchor="t" anchorCtr="0"/>
          <a:lstStyle>
            <a:lvl1pPr marL="457200" marR="0" lvl="0" indent="-958850"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1pPr>
            <a:lvl2pPr marL="914400" marR="0" lvl="1"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2pPr>
            <a:lvl3pPr marL="1371600" marR="0" lvl="2"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3pPr>
            <a:lvl4pPr marL="1828800" marR="0" lvl="3" indent="-717550" algn="l" rtl="0">
              <a:spcBef>
                <a:spcPts val="1540"/>
              </a:spcBef>
              <a:spcAft>
                <a:spcPts val="0"/>
              </a:spcAft>
              <a:buClr>
                <a:schemeClr val="dk1"/>
              </a:buClr>
              <a:buSzPts val="7700"/>
              <a:buFont typeface="Arial"/>
              <a:buChar char="–"/>
              <a:defRPr sz="7700" b="0" i="0" u="none" strike="noStrike" cap="none">
                <a:solidFill>
                  <a:schemeClr val="dk1"/>
                </a:solidFill>
                <a:latin typeface="Calibri"/>
                <a:ea typeface="Calibri"/>
                <a:cs typeface="Calibri"/>
                <a:sym typeface="Calibri"/>
              </a:defRPr>
            </a:lvl4pPr>
            <a:lvl5pPr marL="2286000" marR="0" lvl="4" indent="-717550" algn="l" rtl="0">
              <a:spcBef>
                <a:spcPts val="1540"/>
              </a:spcBef>
              <a:spcAft>
                <a:spcPts val="0"/>
              </a:spcAft>
              <a:buClr>
                <a:schemeClr val="dk1"/>
              </a:buClr>
              <a:buSzPts val="7700"/>
              <a:buFont typeface="Arial"/>
              <a:buChar char="»"/>
              <a:defRPr sz="7700" b="0" i="0" u="none" strike="noStrike" cap="none">
                <a:solidFill>
                  <a:schemeClr val="dk1"/>
                </a:solidFill>
                <a:latin typeface="Calibri"/>
                <a:ea typeface="Calibri"/>
                <a:cs typeface="Calibri"/>
                <a:sym typeface="Calibri"/>
              </a:defRPr>
            </a:lvl5pPr>
            <a:lvl6pPr marL="2743200" marR="0" lvl="5" indent="-717550" algn="l" rtl="0">
              <a:spcBef>
                <a:spcPts val="1540"/>
              </a:spcBef>
              <a:spcAft>
                <a:spcPts val="0"/>
              </a:spcAft>
              <a:buClr>
                <a:schemeClr val="dk1"/>
              </a:buClr>
              <a:buSzPts val="7700"/>
              <a:buFont typeface="Arial"/>
              <a:buChar char="•"/>
              <a:defRPr sz="7700" b="0" i="0" u="none" strike="noStrike" cap="none">
                <a:solidFill>
                  <a:schemeClr val="dk1"/>
                </a:solidFill>
                <a:latin typeface="Calibri"/>
                <a:ea typeface="Calibri"/>
                <a:cs typeface="Calibri"/>
                <a:sym typeface="Calibri"/>
              </a:defRPr>
            </a:lvl6pPr>
            <a:lvl7pPr marL="3200400" marR="0" lvl="6" indent="-717550" algn="l" rtl="0">
              <a:spcBef>
                <a:spcPts val="1540"/>
              </a:spcBef>
              <a:spcAft>
                <a:spcPts val="0"/>
              </a:spcAft>
              <a:buClr>
                <a:schemeClr val="dk1"/>
              </a:buClr>
              <a:buSzPts val="7700"/>
              <a:buFont typeface="Arial"/>
              <a:buChar char="•"/>
              <a:defRPr sz="7700" b="0" i="0" u="none" strike="noStrike" cap="none">
                <a:solidFill>
                  <a:schemeClr val="dk1"/>
                </a:solidFill>
                <a:latin typeface="Calibri"/>
                <a:ea typeface="Calibri"/>
                <a:cs typeface="Calibri"/>
                <a:sym typeface="Calibri"/>
              </a:defRPr>
            </a:lvl7pPr>
            <a:lvl8pPr marL="3657600" marR="0" lvl="7" indent="-717550" algn="l" rtl="0">
              <a:spcBef>
                <a:spcPts val="1540"/>
              </a:spcBef>
              <a:spcAft>
                <a:spcPts val="0"/>
              </a:spcAft>
              <a:buClr>
                <a:schemeClr val="dk1"/>
              </a:buClr>
              <a:buSzPts val="7700"/>
              <a:buFont typeface="Arial"/>
              <a:buChar char="•"/>
              <a:defRPr sz="7700" b="0" i="0" u="none" strike="noStrike" cap="none">
                <a:solidFill>
                  <a:schemeClr val="dk1"/>
                </a:solidFill>
                <a:latin typeface="Calibri"/>
                <a:ea typeface="Calibri"/>
                <a:cs typeface="Calibri"/>
                <a:sym typeface="Calibri"/>
              </a:defRPr>
            </a:lvl8pPr>
            <a:lvl9pPr marL="4114800" marR="0" lvl="8" indent="-717550" algn="l" rtl="0">
              <a:spcBef>
                <a:spcPts val="1540"/>
              </a:spcBef>
              <a:spcAft>
                <a:spcPts val="0"/>
              </a:spcAft>
              <a:buClr>
                <a:schemeClr val="dk1"/>
              </a:buClr>
              <a:buSzPts val="7700"/>
              <a:buFont typeface="Arial"/>
              <a:buChar char="•"/>
              <a:defRPr sz="77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22296122" y="7368542"/>
            <a:ext cx="19400519" cy="3070858"/>
          </a:xfrm>
          <a:prstGeom prst="rect">
            <a:avLst/>
          </a:prstGeom>
          <a:noFill/>
          <a:ln>
            <a:noFill/>
          </a:ln>
        </p:spPr>
        <p:txBody>
          <a:bodyPr spcFirstLastPara="1" wrap="square" lIns="91425" tIns="91425" rIns="91425" bIns="91425" anchor="b" anchorCtr="0"/>
          <a:lstStyle>
            <a:lvl1pPr marL="457200" marR="0" lvl="0" indent="-228600" algn="l" rtl="0">
              <a:spcBef>
                <a:spcPts val="2300"/>
              </a:spcBef>
              <a:spcAft>
                <a:spcPts val="0"/>
              </a:spcAft>
              <a:buClr>
                <a:schemeClr val="dk1"/>
              </a:buClr>
              <a:buSzPts val="11500"/>
              <a:buFont typeface="Arial"/>
              <a:buNone/>
              <a:defRPr sz="11500" b="1" i="0" u="none" strike="noStrike" cap="none">
                <a:solidFill>
                  <a:schemeClr val="dk1"/>
                </a:solidFill>
                <a:latin typeface="Calibri"/>
                <a:ea typeface="Calibri"/>
                <a:cs typeface="Calibri"/>
                <a:sym typeface="Calibri"/>
              </a:defRPr>
            </a:lvl1pPr>
            <a:lvl2pPr marL="914400" marR="0" lvl="1" indent="-228600" algn="l" rtl="0">
              <a:spcBef>
                <a:spcPts val="1920"/>
              </a:spcBef>
              <a:spcAft>
                <a:spcPts val="0"/>
              </a:spcAft>
              <a:buClr>
                <a:schemeClr val="dk1"/>
              </a:buClr>
              <a:buSzPts val="9600"/>
              <a:buFont typeface="Arial"/>
              <a:buNone/>
              <a:defRPr sz="9600" b="1" i="0" u="none" strike="noStrike" cap="none">
                <a:solidFill>
                  <a:schemeClr val="dk1"/>
                </a:solidFill>
                <a:latin typeface="Calibri"/>
                <a:ea typeface="Calibri"/>
                <a:cs typeface="Calibri"/>
                <a:sym typeface="Calibri"/>
              </a:defRPr>
            </a:lvl2pPr>
            <a:lvl3pPr marL="1371600" marR="0" lvl="2" indent="-228600" algn="l" rtl="0">
              <a:spcBef>
                <a:spcPts val="1720"/>
              </a:spcBef>
              <a:spcAft>
                <a:spcPts val="0"/>
              </a:spcAft>
              <a:buClr>
                <a:schemeClr val="dk1"/>
              </a:buClr>
              <a:buSzPts val="8600"/>
              <a:buFont typeface="Arial"/>
              <a:buNone/>
              <a:defRPr sz="8600" b="1" i="0" u="none" strike="noStrike" cap="none">
                <a:solidFill>
                  <a:schemeClr val="dk1"/>
                </a:solidFill>
                <a:latin typeface="Calibri"/>
                <a:ea typeface="Calibri"/>
                <a:cs typeface="Calibri"/>
                <a:sym typeface="Calibri"/>
              </a:defRPr>
            </a:lvl3pPr>
            <a:lvl4pPr marL="1828800" marR="0" lvl="3" indent="-228600" algn="l" rtl="0">
              <a:spcBef>
                <a:spcPts val="1540"/>
              </a:spcBef>
              <a:spcAft>
                <a:spcPts val="0"/>
              </a:spcAft>
              <a:buClr>
                <a:schemeClr val="dk1"/>
              </a:buClr>
              <a:buSzPts val="7700"/>
              <a:buFont typeface="Arial"/>
              <a:buNone/>
              <a:defRPr sz="7700" b="1" i="0" u="none" strike="noStrike" cap="none">
                <a:solidFill>
                  <a:schemeClr val="dk1"/>
                </a:solidFill>
                <a:latin typeface="Calibri"/>
                <a:ea typeface="Calibri"/>
                <a:cs typeface="Calibri"/>
                <a:sym typeface="Calibri"/>
              </a:defRPr>
            </a:lvl4pPr>
            <a:lvl5pPr marL="2286000" marR="0" lvl="4" indent="-228600" algn="l" rtl="0">
              <a:spcBef>
                <a:spcPts val="1540"/>
              </a:spcBef>
              <a:spcAft>
                <a:spcPts val="0"/>
              </a:spcAft>
              <a:buClr>
                <a:schemeClr val="dk1"/>
              </a:buClr>
              <a:buSzPts val="7700"/>
              <a:buFont typeface="Arial"/>
              <a:buNone/>
              <a:defRPr sz="7700" b="1" i="0" u="none" strike="noStrike" cap="none">
                <a:solidFill>
                  <a:schemeClr val="dk1"/>
                </a:solidFill>
                <a:latin typeface="Calibri"/>
                <a:ea typeface="Calibri"/>
                <a:cs typeface="Calibri"/>
                <a:sym typeface="Calibri"/>
              </a:defRPr>
            </a:lvl5pPr>
            <a:lvl6pPr marL="2743200" marR="0" lvl="5" indent="-228600" algn="l" rtl="0">
              <a:spcBef>
                <a:spcPts val="1540"/>
              </a:spcBef>
              <a:spcAft>
                <a:spcPts val="0"/>
              </a:spcAft>
              <a:buClr>
                <a:schemeClr val="dk1"/>
              </a:buClr>
              <a:buSzPts val="7700"/>
              <a:buFont typeface="Arial"/>
              <a:buNone/>
              <a:defRPr sz="7700" b="1" i="0" u="none" strike="noStrike" cap="none">
                <a:solidFill>
                  <a:schemeClr val="dk1"/>
                </a:solidFill>
                <a:latin typeface="Calibri"/>
                <a:ea typeface="Calibri"/>
                <a:cs typeface="Calibri"/>
                <a:sym typeface="Calibri"/>
              </a:defRPr>
            </a:lvl6pPr>
            <a:lvl7pPr marL="3200400" marR="0" lvl="6" indent="-228600" algn="l" rtl="0">
              <a:spcBef>
                <a:spcPts val="1540"/>
              </a:spcBef>
              <a:spcAft>
                <a:spcPts val="0"/>
              </a:spcAft>
              <a:buClr>
                <a:schemeClr val="dk1"/>
              </a:buClr>
              <a:buSzPts val="7700"/>
              <a:buFont typeface="Arial"/>
              <a:buNone/>
              <a:defRPr sz="7700" b="1" i="0" u="none" strike="noStrike" cap="none">
                <a:solidFill>
                  <a:schemeClr val="dk1"/>
                </a:solidFill>
                <a:latin typeface="Calibri"/>
                <a:ea typeface="Calibri"/>
                <a:cs typeface="Calibri"/>
                <a:sym typeface="Calibri"/>
              </a:defRPr>
            </a:lvl7pPr>
            <a:lvl8pPr marL="3657600" marR="0" lvl="7" indent="-228600" algn="l" rtl="0">
              <a:spcBef>
                <a:spcPts val="1540"/>
              </a:spcBef>
              <a:spcAft>
                <a:spcPts val="0"/>
              </a:spcAft>
              <a:buClr>
                <a:schemeClr val="dk1"/>
              </a:buClr>
              <a:buSzPts val="7700"/>
              <a:buFont typeface="Arial"/>
              <a:buNone/>
              <a:defRPr sz="7700" b="1" i="0" u="none" strike="noStrike" cap="none">
                <a:solidFill>
                  <a:schemeClr val="dk1"/>
                </a:solidFill>
                <a:latin typeface="Calibri"/>
                <a:ea typeface="Calibri"/>
                <a:cs typeface="Calibri"/>
                <a:sym typeface="Calibri"/>
              </a:defRPr>
            </a:lvl8pPr>
            <a:lvl9pPr marL="4114800" marR="0" lvl="8" indent="-228600" algn="l" rtl="0">
              <a:spcBef>
                <a:spcPts val="1540"/>
              </a:spcBef>
              <a:spcAft>
                <a:spcPts val="0"/>
              </a:spcAft>
              <a:buClr>
                <a:schemeClr val="dk1"/>
              </a:buClr>
              <a:buSzPts val="7700"/>
              <a:buFont typeface="Arial"/>
              <a:buNone/>
              <a:defRPr sz="77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22296122" y="10439400"/>
            <a:ext cx="19400519" cy="18966182"/>
          </a:xfrm>
          <a:prstGeom prst="rect">
            <a:avLst/>
          </a:prstGeom>
          <a:noFill/>
          <a:ln>
            <a:noFill/>
          </a:ln>
        </p:spPr>
        <p:txBody>
          <a:bodyPr spcFirstLastPara="1" wrap="square" lIns="91425" tIns="91425" rIns="91425" bIns="91425" anchor="t" anchorCtr="0"/>
          <a:lstStyle>
            <a:lvl1pPr marL="457200" marR="0" lvl="0" indent="-958850"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1pPr>
            <a:lvl2pPr marL="914400" marR="0" lvl="1"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2pPr>
            <a:lvl3pPr marL="1371600" marR="0" lvl="2" indent="-774700" algn="l" rtl="0">
              <a:spcBef>
                <a:spcPts val="172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3pPr>
            <a:lvl4pPr marL="1828800" marR="0" lvl="3" indent="-717550" algn="l" rtl="0">
              <a:spcBef>
                <a:spcPts val="1540"/>
              </a:spcBef>
              <a:spcAft>
                <a:spcPts val="0"/>
              </a:spcAft>
              <a:buClr>
                <a:schemeClr val="dk1"/>
              </a:buClr>
              <a:buSzPts val="7700"/>
              <a:buFont typeface="Arial"/>
              <a:buChar char="–"/>
              <a:defRPr sz="7700" b="0" i="0" u="none" strike="noStrike" cap="none">
                <a:solidFill>
                  <a:schemeClr val="dk1"/>
                </a:solidFill>
                <a:latin typeface="Calibri"/>
                <a:ea typeface="Calibri"/>
                <a:cs typeface="Calibri"/>
                <a:sym typeface="Calibri"/>
              </a:defRPr>
            </a:lvl4pPr>
            <a:lvl5pPr marL="2286000" marR="0" lvl="4" indent="-717550" algn="l" rtl="0">
              <a:spcBef>
                <a:spcPts val="1540"/>
              </a:spcBef>
              <a:spcAft>
                <a:spcPts val="0"/>
              </a:spcAft>
              <a:buClr>
                <a:schemeClr val="dk1"/>
              </a:buClr>
              <a:buSzPts val="7700"/>
              <a:buFont typeface="Arial"/>
              <a:buChar char="»"/>
              <a:defRPr sz="7700" b="0" i="0" u="none" strike="noStrike" cap="none">
                <a:solidFill>
                  <a:schemeClr val="dk1"/>
                </a:solidFill>
                <a:latin typeface="Calibri"/>
                <a:ea typeface="Calibri"/>
                <a:cs typeface="Calibri"/>
                <a:sym typeface="Calibri"/>
              </a:defRPr>
            </a:lvl5pPr>
            <a:lvl6pPr marL="2743200" marR="0" lvl="5" indent="-717550" algn="l" rtl="0">
              <a:spcBef>
                <a:spcPts val="1540"/>
              </a:spcBef>
              <a:spcAft>
                <a:spcPts val="0"/>
              </a:spcAft>
              <a:buClr>
                <a:schemeClr val="dk1"/>
              </a:buClr>
              <a:buSzPts val="7700"/>
              <a:buFont typeface="Arial"/>
              <a:buChar char="•"/>
              <a:defRPr sz="7700" b="0" i="0" u="none" strike="noStrike" cap="none">
                <a:solidFill>
                  <a:schemeClr val="dk1"/>
                </a:solidFill>
                <a:latin typeface="Calibri"/>
                <a:ea typeface="Calibri"/>
                <a:cs typeface="Calibri"/>
                <a:sym typeface="Calibri"/>
              </a:defRPr>
            </a:lvl6pPr>
            <a:lvl7pPr marL="3200400" marR="0" lvl="6" indent="-717550" algn="l" rtl="0">
              <a:spcBef>
                <a:spcPts val="1540"/>
              </a:spcBef>
              <a:spcAft>
                <a:spcPts val="0"/>
              </a:spcAft>
              <a:buClr>
                <a:schemeClr val="dk1"/>
              </a:buClr>
              <a:buSzPts val="7700"/>
              <a:buFont typeface="Arial"/>
              <a:buChar char="•"/>
              <a:defRPr sz="7700" b="0" i="0" u="none" strike="noStrike" cap="none">
                <a:solidFill>
                  <a:schemeClr val="dk1"/>
                </a:solidFill>
                <a:latin typeface="Calibri"/>
                <a:ea typeface="Calibri"/>
                <a:cs typeface="Calibri"/>
                <a:sym typeface="Calibri"/>
              </a:defRPr>
            </a:lvl7pPr>
            <a:lvl8pPr marL="3657600" marR="0" lvl="7" indent="-717550" algn="l" rtl="0">
              <a:spcBef>
                <a:spcPts val="1540"/>
              </a:spcBef>
              <a:spcAft>
                <a:spcPts val="0"/>
              </a:spcAft>
              <a:buClr>
                <a:schemeClr val="dk1"/>
              </a:buClr>
              <a:buSzPts val="7700"/>
              <a:buFont typeface="Arial"/>
              <a:buChar char="•"/>
              <a:defRPr sz="7700" b="0" i="0" u="none" strike="noStrike" cap="none">
                <a:solidFill>
                  <a:schemeClr val="dk1"/>
                </a:solidFill>
                <a:latin typeface="Calibri"/>
                <a:ea typeface="Calibri"/>
                <a:cs typeface="Calibri"/>
                <a:sym typeface="Calibri"/>
              </a:defRPr>
            </a:lvl8pPr>
            <a:lvl9pPr marL="4114800" marR="0" lvl="8" indent="-717550" algn="l" rtl="0">
              <a:spcBef>
                <a:spcPts val="1540"/>
              </a:spcBef>
              <a:spcAft>
                <a:spcPts val="0"/>
              </a:spcAft>
              <a:buClr>
                <a:schemeClr val="dk1"/>
              </a:buClr>
              <a:buSzPts val="7700"/>
              <a:buFont typeface="Arial"/>
              <a:buChar char="•"/>
              <a:defRPr sz="77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2193925" y="30510163"/>
            <a:ext cx="10242550" cy="175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5800">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47" name="Google Shape;47;p6"/>
          <p:cNvSpPr txBox="1">
            <a:spLocks noGrp="1"/>
          </p:cNvSpPr>
          <p:nvPr>
            <p:ph type="ftr" idx="11"/>
          </p:nvPr>
        </p:nvSpPr>
        <p:spPr>
          <a:xfrm>
            <a:off x="14995525" y="30510163"/>
            <a:ext cx="13900150" cy="1752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5800">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48" name="Google Shape;48;p6"/>
          <p:cNvSpPr txBox="1">
            <a:spLocks noGrp="1"/>
          </p:cNvSpPr>
          <p:nvPr>
            <p:ph type="sldNum" idx="12"/>
          </p:nvPr>
        </p:nvSpPr>
        <p:spPr>
          <a:xfrm>
            <a:off x="31454725" y="30510163"/>
            <a:ext cx="1024255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spcAft>
                <a:spcPts val="0"/>
              </a:spcAft>
              <a:buNone/>
              <a:defRPr sz="5800">
                <a:solidFill>
                  <a:srgbClr val="888888"/>
                </a:solidFill>
                <a:latin typeface="Calibri"/>
                <a:ea typeface="Calibri"/>
                <a:cs typeface="Calibri"/>
                <a:sym typeface="Calibri"/>
              </a:defRPr>
            </a:lvl1pPr>
            <a:lvl2pPr marL="0" marR="0" lvl="1" indent="0" algn="r" rtl="0">
              <a:spcBef>
                <a:spcPts val="0"/>
              </a:spcBef>
              <a:spcAft>
                <a:spcPts val="0"/>
              </a:spcAft>
              <a:buNone/>
              <a:defRPr sz="5800">
                <a:solidFill>
                  <a:srgbClr val="888888"/>
                </a:solidFill>
                <a:latin typeface="Calibri"/>
                <a:ea typeface="Calibri"/>
                <a:cs typeface="Calibri"/>
                <a:sym typeface="Calibri"/>
              </a:defRPr>
            </a:lvl2pPr>
            <a:lvl3pPr marL="0" marR="0" lvl="2" indent="0" algn="r" rtl="0">
              <a:spcBef>
                <a:spcPts val="0"/>
              </a:spcBef>
              <a:spcAft>
                <a:spcPts val="0"/>
              </a:spcAft>
              <a:buNone/>
              <a:defRPr sz="5800">
                <a:solidFill>
                  <a:srgbClr val="888888"/>
                </a:solidFill>
                <a:latin typeface="Calibri"/>
                <a:ea typeface="Calibri"/>
                <a:cs typeface="Calibri"/>
                <a:sym typeface="Calibri"/>
              </a:defRPr>
            </a:lvl3pPr>
            <a:lvl4pPr marL="0" marR="0" lvl="3" indent="0" algn="r" rtl="0">
              <a:spcBef>
                <a:spcPts val="0"/>
              </a:spcBef>
              <a:spcAft>
                <a:spcPts val="0"/>
              </a:spcAft>
              <a:buNone/>
              <a:defRPr sz="5800">
                <a:solidFill>
                  <a:srgbClr val="888888"/>
                </a:solidFill>
                <a:latin typeface="Calibri"/>
                <a:ea typeface="Calibri"/>
                <a:cs typeface="Calibri"/>
                <a:sym typeface="Calibri"/>
              </a:defRPr>
            </a:lvl4pPr>
            <a:lvl5pPr marL="0" marR="0" lvl="4" indent="0" algn="r" rtl="0">
              <a:spcBef>
                <a:spcPts val="0"/>
              </a:spcBef>
              <a:spcAft>
                <a:spcPts val="0"/>
              </a:spcAft>
              <a:buNone/>
              <a:defRPr sz="5800">
                <a:solidFill>
                  <a:srgbClr val="888888"/>
                </a:solidFill>
                <a:latin typeface="Calibri"/>
                <a:ea typeface="Calibri"/>
                <a:cs typeface="Calibri"/>
                <a:sym typeface="Calibri"/>
              </a:defRPr>
            </a:lvl5pPr>
            <a:lvl6pPr marL="0" marR="0" lvl="5" indent="0" algn="r" rtl="0">
              <a:spcBef>
                <a:spcPts val="0"/>
              </a:spcBef>
              <a:spcAft>
                <a:spcPts val="0"/>
              </a:spcAft>
              <a:buNone/>
              <a:defRPr sz="5800">
                <a:solidFill>
                  <a:srgbClr val="888888"/>
                </a:solidFill>
                <a:latin typeface="Calibri"/>
                <a:ea typeface="Calibri"/>
                <a:cs typeface="Calibri"/>
                <a:sym typeface="Calibri"/>
              </a:defRPr>
            </a:lvl6pPr>
            <a:lvl7pPr marL="0" marR="0" lvl="6" indent="0" algn="r" rtl="0">
              <a:spcBef>
                <a:spcPts val="0"/>
              </a:spcBef>
              <a:spcAft>
                <a:spcPts val="0"/>
              </a:spcAft>
              <a:buNone/>
              <a:defRPr sz="5800">
                <a:solidFill>
                  <a:srgbClr val="888888"/>
                </a:solidFill>
                <a:latin typeface="Calibri"/>
                <a:ea typeface="Calibri"/>
                <a:cs typeface="Calibri"/>
                <a:sym typeface="Calibri"/>
              </a:defRPr>
            </a:lvl7pPr>
            <a:lvl8pPr marL="0" marR="0" lvl="7" indent="0" algn="r" rtl="0">
              <a:spcBef>
                <a:spcPts val="0"/>
              </a:spcBef>
              <a:spcAft>
                <a:spcPts val="0"/>
              </a:spcAft>
              <a:buNone/>
              <a:defRPr sz="5800">
                <a:solidFill>
                  <a:srgbClr val="888888"/>
                </a:solidFill>
                <a:latin typeface="Calibri"/>
                <a:ea typeface="Calibri"/>
                <a:cs typeface="Calibri"/>
                <a:sym typeface="Calibri"/>
              </a:defRPr>
            </a:lvl8pPr>
            <a:lvl9pPr marL="0" marR="0" lvl="8" indent="0" algn="r" rtl="0">
              <a:spcBef>
                <a:spcPts val="0"/>
              </a:spcBef>
              <a:spcAft>
                <a:spcPts val="0"/>
              </a:spcAft>
              <a:buNone/>
              <a:defRPr sz="5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2193925" y="1317625"/>
            <a:ext cx="39503351" cy="5486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dt" idx="10"/>
          </p:nvPr>
        </p:nvSpPr>
        <p:spPr>
          <a:xfrm>
            <a:off x="2193925" y="30510163"/>
            <a:ext cx="10242550" cy="175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5800">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52" name="Google Shape;52;p7"/>
          <p:cNvSpPr txBox="1">
            <a:spLocks noGrp="1"/>
          </p:cNvSpPr>
          <p:nvPr>
            <p:ph type="ftr" idx="11"/>
          </p:nvPr>
        </p:nvSpPr>
        <p:spPr>
          <a:xfrm>
            <a:off x="14995525" y="30510163"/>
            <a:ext cx="13900150" cy="1752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5800">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53" name="Google Shape;53;p7"/>
          <p:cNvSpPr txBox="1">
            <a:spLocks noGrp="1"/>
          </p:cNvSpPr>
          <p:nvPr>
            <p:ph type="sldNum" idx="12"/>
          </p:nvPr>
        </p:nvSpPr>
        <p:spPr>
          <a:xfrm>
            <a:off x="31454725" y="30510163"/>
            <a:ext cx="1024255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spcAft>
                <a:spcPts val="0"/>
              </a:spcAft>
              <a:buNone/>
              <a:defRPr sz="5800">
                <a:solidFill>
                  <a:srgbClr val="888888"/>
                </a:solidFill>
                <a:latin typeface="Calibri"/>
                <a:ea typeface="Calibri"/>
                <a:cs typeface="Calibri"/>
                <a:sym typeface="Calibri"/>
              </a:defRPr>
            </a:lvl1pPr>
            <a:lvl2pPr marL="0" marR="0" lvl="1" indent="0" algn="r" rtl="0">
              <a:spcBef>
                <a:spcPts val="0"/>
              </a:spcBef>
              <a:spcAft>
                <a:spcPts val="0"/>
              </a:spcAft>
              <a:buNone/>
              <a:defRPr sz="5800">
                <a:solidFill>
                  <a:srgbClr val="888888"/>
                </a:solidFill>
                <a:latin typeface="Calibri"/>
                <a:ea typeface="Calibri"/>
                <a:cs typeface="Calibri"/>
                <a:sym typeface="Calibri"/>
              </a:defRPr>
            </a:lvl2pPr>
            <a:lvl3pPr marL="0" marR="0" lvl="2" indent="0" algn="r" rtl="0">
              <a:spcBef>
                <a:spcPts val="0"/>
              </a:spcBef>
              <a:spcAft>
                <a:spcPts val="0"/>
              </a:spcAft>
              <a:buNone/>
              <a:defRPr sz="5800">
                <a:solidFill>
                  <a:srgbClr val="888888"/>
                </a:solidFill>
                <a:latin typeface="Calibri"/>
                <a:ea typeface="Calibri"/>
                <a:cs typeface="Calibri"/>
                <a:sym typeface="Calibri"/>
              </a:defRPr>
            </a:lvl3pPr>
            <a:lvl4pPr marL="0" marR="0" lvl="3" indent="0" algn="r" rtl="0">
              <a:spcBef>
                <a:spcPts val="0"/>
              </a:spcBef>
              <a:spcAft>
                <a:spcPts val="0"/>
              </a:spcAft>
              <a:buNone/>
              <a:defRPr sz="5800">
                <a:solidFill>
                  <a:srgbClr val="888888"/>
                </a:solidFill>
                <a:latin typeface="Calibri"/>
                <a:ea typeface="Calibri"/>
                <a:cs typeface="Calibri"/>
                <a:sym typeface="Calibri"/>
              </a:defRPr>
            </a:lvl4pPr>
            <a:lvl5pPr marL="0" marR="0" lvl="4" indent="0" algn="r" rtl="0">
              <a:spcBef>
                <a:spcPts val="0"/>
              </a:spcBef>
              <a:spcAft>
                <a:spcPts val="0"/>
              </a:spcAft>
              <a:buNone/>
              <a:defRPr sz="5800">
                <a:solidFill>
                  <a:srgbClr val="888888"/>
                </a:solidFill>
                <a:latin typeface="Calibri"/>
                <a:ea typeface="Calibri"/>
                <a:cs typeface="Calibri"/>
                <a:sym typeface="Calibri"/>
              </a:defRPr>
            </a:lvl5pPr>
            <a:lvl6pPr marL="0" marR="0" lvl="5" indent="0" algn="r" rtl="0">
              <a:spcBef>
                <a:spcPts val="0"/>
              </a:spcBef>
              <a:spcAft>
                <a:spcPts val="0"/>
              </a:spcAft>
              <a:buNone/>
              <a:defRPr sz="5800">
                <a:solidFill>
                  <a:srgbClr val="888888"/>
                </a:solidFill>
                <a:latin typeface="Calibri"/>
                <a:ea typeface="Calibri"/>
                <a:cs typeface="Calibri"/>
                <a:sym typeface="Calibri"/>
              </a:defRPr>
            </a:lvl6pPr>
            <a:lvl7pPr marL="0" marR="0" lvl="6" indent="0" algn="r" rtl="0">
              <a:spcBef>
                <a:spcPts val="0"/>
              </a:spcBef>
              <a:spcAft>
                <a:spcPts val="0"/>
              </a:spcAft>
              <a:buNone/>
              <a:defRPr sz="5800">
                <a:solidFill>
                  <a:srgbClr val="888888"/>
                </a:solidFill>
                <a:latin typeface="Calibri"/>
                <a:ea typeface="Calibri"/>
                <a:cs typeface="Calibri"/>
                <a:sym typeface="Calibri"/>
              </a:defRPr>
            </a:lvl7pPr>
            <a:lvl8pPr marL="0" marR="0" lvl="7" indent="0" algn="r" rtl="0">
              <a:spcBef>
                <a:spcPts val="0"/>
              </a:spcBef>
              <a:spcAft>
                <a:spcPts val="0"/>
              </a:spcAft>
              <a:buNone/>
              <a:defRPr sz="5800">
                <a:solidFill>
                  <a:srgbClr val="888888"/>
                </a:solidFill>
                <a:latin typeface="Calibri"/>
                <a:ea typeface="Calibri"/>
                <a:cs typeface="Calibri"/>
                <a:sym typeface="Calibri"/>
              </a:defRPr>
            </a:lvl8pPr>
            <a:lvl9pPr marL="0" marR="0" lvl="8" indent="0" algn="r" rtl="0">
              <a:spcBef>
                <a:spcPts val="0"/>
              </a:spcBef>
              <a:spcAft>
                <a:spcPts val="0"/>
              </a:spcAft>
              <a:buNone/>
              <a:defRPr sz="5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2193925" y="30510163"/>
            <a:ext cx="10242550" cy="175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5800">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56" name="Google Shape;56;p8"/>
          <p:cNvSpPr txBox="1">
            <a:spLocks noGrp="1"/>
          </p:cNvSpPr>
          <p:nvPr>
            <p:ph type="ftr" idx="11"/>
          </p:nvPr>
        </p:nvSpPr>
        <p:spPr>
          <a:xfrm>
            <a:off x="14995525" y="30510163"/>
            <a:ext cx="13900150" cy="1752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5800">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57" name="Google Shape;57;p8"/>
          <p:cNvSpPr txBox="1">
            <a:spLocks noGrp="1"/>
          </p:cNvSpPr>
          <p:nvPr>
            <p:ph type="sldNum" idx="12"/>
          </p:nvPr>
        </p:nvSpPr>
        <p:spPr>
          <a:xfrm>
            <a:off x="31454725" y="30510163"/>
            <a:ext cx="1024255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spcAft>
                <a:spcPts val="0"/>
              </a:spcAft>
              <a:buNone/>
              <a:defRPr sz="5800">
                <a:solidFill>
                  <a:srgbClr val="888888"/>
                </a:solidFill>
                <a:latin typeface="Calibri"/>
                <a:ea typeface="Calibri"/>
                <a:cs typeface="Calibri"/>
                <a:sym typeface="Calibri"/>
              </a:defRPr>
            </a:lvl1pPr>
            <a:lvl2pPr marL="0" marR="0" lvl="1" indent="0" algn="r" rtl="0">
              <a:spcBef>
                <a:spcPts val="0"/>
              </a:spcBef>
              <a:spcAft>
                <a:spcPts val="0"/>
              </a:spcAft>
              <a:buNone/>
              <a:defRPr sz="5800">
                <a:solidFill>
                  <a:srgbClr val="888888"/>
                </a:solidFill>
                <a:latin typeface="Calibri"/>
                <a:ea typeface="Calibri"/>
                <a:cs typeface="Calibri"/>
                <a:sym typeface="Calibri"/>
              </a:defRPr>
            </a:lvl2pPr>
            <a:lvl3pPr marL="0" marR="0" lvl="2" indent="0" algn="r" rtl="0">
              <a:spcBef>
                <a:spcPts val="0"/>
              </a:spcBef>
              <a:spcAft>
                <a:spcPts val="0"/>
              </a:spcAft>
              <a:buNone/>
              <a:defRPr sz="5800">
                <a:solidFill>
                  <a:srgbClr val="888888"/>
                </a:solidFill>
                <a:latin typeface="Calibri"/>
                <a:ea typeface="Calibri"/>
                <a:cs typeface="Calibri"/>
                <a:sym typeface="Calibri"/>
              </a:defRPr>
            </a:lvl3pPr>
            <a:lvl4pPr marL="0" marR="0" lvl="3" indent="0" algn="r" rtl="0">
              <a:spcBef>
                <a:spcPts val="0"/>
              </a:spcBef>
              <a:spcAft>
                <a:spcPts val="0"/>
              </a:spcAft>
              <a:buNone/>
              <a:defRPr sz="5800">
                <a:solidFill>
                  <a:srgbClr val="888888"/>
                </a:solidFill>
                <a:latin typeface="Calibri"/>
                <a:ea typeface="Calibri"/>
                <a:cs typeface="Calibri"/>
                <a:sym typeface="Calibri"/>
              </a:defRPr>
            </a:lvl4pPr>
            <a:lvl5pPr marL="0" marR="0" lvl="4" indent="0" algn="r" rtl="0">
              <a:spcBef>
                <a:spcPts val="0"/>
              </a:spcBef>
              <a:spcAft>
                <a:spcPts val="0"/>
              </a:spcAft>
              <a:buNone/>
              <a:defRPr sz="5800">
                <a:solidFill>
                  <a:srgbClr val="888888"/>
                </a:solidFill>
                <a:latin typeface="Calibri"/>
                <a:ea typeface="Calibri"/>
                <a:cs typeface="Calibri"/>
                <a:sym typeface="Calibri"/>
              </a:defRPr>
            </a:lvl5pPr>
            <a:lvl6pPr marL="0" marR="0" lvl="5" indent="0" algn="r" rtl="0">
              <a:spcBef>
                <a:spcPts val="0"/>
              </a:spcBef>
              <a:spcAft>
                <a:spcPts val="0"/>
              </a:spcAft>
              <a:buNone/>
              <a:defRPr sz="5800">
                <a:solidFill>
                  <a:srgbClr val="888888"/>
                </a:solidFill>
                <a:latin typeface="Calibri"/>
                <a:ea typeface="Calibri"/>
                <a:cs typeface="Calibri"/>
                <a:sym typeface="Calibri"/>
              </a:defRPr>
            </a:lvl6pPr>
            <a:lvl7pPr marL="0" marR="0" lvl="6" indent="0" algn="r" rtl="0">
              <a:spcBef>
                <a:spcPts val="0"/>
              </a:spcBef>
              <a:spcAft>
                <a:spcPts val="0"/>
              </a:spcAft>
              <a:buNone/>
              <a:defRPr sz="5800">
                <a:solidFill>
                  <a:srgbClr val="888888"/>
                </a:solidFill>
                <a:latin typeface="Calibri"/>
                <a:ea typeface="Calibri"/>
                <a:cs typeface="Calibri"/>
                <a:sym typeface="Calibri"/>
              </a:defRPr>
            </a:lvl7pPr>
            <a:lvl8pPr marL="0" marR="0" lvl="7" indent="0" algn="r" rtl="0">
              <a:spcBef>
                <a:spcPts val="0"/>
              </a:spcBef>
              <a:spcAft>
                <a:spcPts val="0"/>
              </a:spcAft>
              <a:buNone/>
              <a:defRPr sz="5800">
                <a:solidFill>
                  <a:srgbClr val="888888"/>
                </a:solidFill>
                <a:latin typeface="Calibri"/>
                <a:ea typeface="Calibri"/>
                <a:cs typeface="Calibri"/>
                <a:sym typeface="Calibri"/>
              </a:defRPr>
            </a:lvl8pPr>
            <a:lvl9pPr marL="0" marR="0" lvl="8" indent="0" algn="r" rtl="0">
              <a:spcBef>
                <a:spcPts val="0"/>
              </a:spcBef>
              <a:spcAft>
                <a:spcPts val="0"/>
              </a:spcAft>
              <a:buNone/>
              <a:defRPr sz="5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2194563" y="1310640"/>
            <a:ext cx="14439902" cy="557784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9600" b="1"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body" idx="1"/>
          </p:nvPr>
        </p:nvSpPr>
        <p:spPr>
          <a:xfrm>
            <a:off x="17160241" y="1310643"/>
            <a:ext cx="24536399" cy="28094942"/>
          </a:xfrm>
          <a:prstGeom prst="rect">
            <a:avLst/>
          </a:prstGeom>
          <a:noFill/>
          <a:ln>
            <a:noFill/>
          </a:ln>
        </p:spPr>
        <p:txBody>
          <a:bodyPr spcFirstLastPara="1" wrap="square" lIns="91425" tIns="91425" rIns="91425" bIns="91425" anchor="t" anchorCtr="0"/>
          <a:lstStyle>
            <a:lvl1pPr marL="457200" marR="0" lvl="0" indent="-1206500" algn="l" rtl="0">
              <a:spcBef>
                <a:spcPts val="3080"/>
              </a:spcBef>
              <a:spcAft>
                <a:spcPts val="0"/>
              </a:spcAft>
              <a:buClr>
                <a:schemeClr val="dk1"/>
              </a:buClr>
              <a:buSzPts val="15400"/>
              <a:buFont typeface="Arial"/>
              <a:buChar char="•"/>
              <a:defRPr sz="15400" b="0" i="0" u="none" strike="noStrike" cap="none">
                <a:solidFill>
                  <a:schemeClr val="dk1"/>
                </a:solidFill>
                <a:latin typeface="Calibri"/>
                <a:ea typeface="Calibri"/>
                <a:cs typeface="Calibri"/>
                <a:sym typeface="Calibri"/>
              </a:defRPr>
            </a:lvl1pPr>
            <a:lvl2pPr marL="914400" marR="0" lvl="1" indent="-1079500" algn="l" rtl="0">
              <a:spcBef>
                <a:spcPts val="2680"/>
              </a:spcBef>
              <a:spcAft>
                <a:spcPts val="0"/>
              </a:spcAft>
              <a:buClr>
                <a:schemeClr val="dk1"/>
              </a:buClr>
              <a:buSzPts val="13400"/>
              <a:buFont typeface="Arial"/>
              <a:buChar char="–"/>
              <a:defRPr sz="13400" b="0" i="0" u="none" strike="noStrike" cap="none">
                <a:solidFill>
                  <a:schemeClr val="dk1"/>
                </a:solidFill>
                <a:latin typeface="Calibri"/>
                <a:ea typeface="Calibri"/>
                <a:cs typeface="Calibri"/>
                <a:sym typeface="Calibri"/>
              </a:defRPr>
            </a:lvl2pPr>
            <a:lvl3pPr marL="1371600" marR="0" lvl="2" indent="-958850"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2194563" y="6888483"/>
            <a:ext cx="14439902" cy="22517102"/>
          </a:xfrm>
          <a:prstGeom prst="rect">
            <a:avLst/>
          </a:prstGeom>
          <a:noFill/>
          <a:ln>
            <a:noFill/>
          </a:ln>
        </p:spPr>
        <p:txBody>
          <a:bodyPr spcFirstLastPara="1" wrap="square" lIns="91425" tIns="91425" rIns="91425" bIns="91425" anchor="t" anchorCtr="0"/>
          <a:lstStyle>
            <a:lvl1pPr marL="457200" marR="0" lvl="0" indent="-228600" algn="l" rtl="0">
              <a:spcBef>
                <a:spcPts val="1340"/>
              </a:spcBef>
              <a:spcAft>
                <a:spcPts val="0"/>
              </a:spcAft>
              <a:buClr>
                <a:schemeClr val="dk1"/>
              </a:buClr>
              <a:buSzPts val="6700"/>
              <a:buFont typeface="Arial"/>
              <a:buNone/>
              <a:defRPr sz="6700" b="0" i="0" u="none" strike="noStrike" cap="none">
                <a:solidFill>
                  <a:schemeClr val="dk1"/>
                </a:solidFill>
                <a:latin typeface="Calibri"/>
                <a:ea typeface="Calibri"/>
                <a:cs typeface="Calibri"/>
                <a:sym typeface="Calibri"/>
              </a:defRPr>
            </a:lvl1pPr>
            <a:lvl2pPr marL="914400" marR="0" lvl="1" indent="-228600" algn="l" rtl="0">
              <a:spcBef>
                <a:spcPts val="1160"/>
              </a:spcBef>
              <a:spcAft>
                <a:spcPts val="0"/>
              </a:spcAft>
              <a:buClr>
                <a:schemeClr val="dk1"/>
              </a:buClr>
              <a:buSzPts val="5800"/>
              <a:buFont typeface="Arial"/>
              <a:buNone/>
              <a:defRPr sz="5800" b="0" i="0" u="none" strike="noStrike" cap="none">
                <a:solidFill>
                  <a:schemeClr val="dk1"/>
                </a:solidFill>
                <a:latin typeface="Calibri"/>
                <a:ea typeface="Calibri"/>
                <a:cs typeface="Calibri"/>
                <a:sym typeface="Calibri"/>
              </a:defRPr>
            </a:lvl2pPr>
            <a:lvl3pPr marL="1371600" marR="0" lvl="2" indent="-228600" algn="l" rtl="0">
              <a:spcBef>
                <a:spcPts val="960"/>
              </a:spcBef>
              <a:spcAft>
                <a:spcPts val="0"/>
              </a:spcAft>
              <a:buClr>
                <a:schemeClr val="dk1"/>
              </a:buClr>
              <a:buSzPts val="4800"/>
              <a:buFont typeface="Arial"/>
              <a:buNone/>
              <a:defRPr sz="4800" b="0" i="0" u="none" strike="noStrike" cap="none">
                <a:solidFill>
                  <a:schemeClr val="dk1"/>
                </a:solidFill>
                <a:latin typeface="Calibri"/>
                <a:ea typeface="Calibri"/>
                <a:cs typeface="Calibri"/>
                <a:sym typeface="Calibri"/>
              </a:defRPr>
            </a:lvl3pPr>
            <a:lvl4pPr marL="1828800" marR="0" lvl="3"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4pPr>
            <a:lvl5pPr marL="2286000" marR="0" lvl="4"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5pPr>
            <a:lvl6pPr marL="2743200" marR="0" lvl="5"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6pPr>
            <a:lvl7pPr marL="3200400" marR="0" lvl="6"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7pPr>
            <a:lvl8pPr marL="3657600" marR="0" lvl="7"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8pPr>
            <a:lvl9pPr marL="4114800" marR="0" lvl="8"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2193925" y="30510163"/>
            <a:ext cx="10242550" cy="175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5800">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63" name="Google Shape;63;p9"/>
          <p:cNvSpPr txBox="1">
            <a:spLocks noGrp="1"/>
          </p:cNvSpPr>
          <p:nvPr>
            <p:ph type="ftr" idx="11"/>
          </p:nvPr>
        </p:nvSpPr>
        <p:spPr>
          <a:xfrm>
            <a:off x="14995525" y="30510163"/>
            <a:ext cx="13900150" cy="1752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5800">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64" name="Google Shape;64;p9"/>
          <p:cNvSpPr txBox="1">
            <a:spLocks noGrp="1"/>
          </p:cNvSpPr>
          <p:nvPr>
            <p:ph type="sldNum" idx="12"/>
          </p:nvPr>
        </p:nvSpPr>
        <p:spPr>
          <a:xfrm>
            <a:off x="31454725" y="30510163"/>
            <a:ext cx="1024255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spcAft>
                <a:spcPts val="0"/>
              </a:spcAft>
              <a:buNone/>
              <a:defRPr sz="5800">
                <a:solidFill>
                  <a:srgbClr val="888888"/>
                </a:solidFill>
                <a:latin typeface="Calibri"/>
                <a:ea typeface="Calibri"/>
                <a:cs typeface="Calibri"/>
                <a:sym typeface="Calibri"/>
              </a:defRPr>
            </a:lvl1pPr>
            <a:lvl2pPr marL="0" marR="0" lvl="1" indent="0" algn="r" rtl="0">
              <a:spcBef>
                <a:spcPts val="0"/>
              </a:spcBef>
              <a:spcAft>
                <a:spcPts val="0"/>
              </a:spcAft>
              <a:buNone/>
              <a:defRPr sz="5800">
                <a:solidFill>
                  <a:srgbClr val="888888"/>
                </a:solidFill>
                <a:latin typeface="Calibri"/>
                <a:ea typeface="Calibri"/>
                <a:cs typeface="Calibri"/>
                <a:sym typeface="Calibri"/>
              </a:defRPr>
            </a:lvl2pPr>
            <a:lvl3pPr marL="0" marR="0" lvl="2" indent="0" algn="r" rtl="0">
              <a:spcBef>
                <a:spcPts val="0"/>
              </a:spcBef>
              <a:spcAft>
                <a:spcPts val="0"/>
              </a:spcAft>
              <a:buNone/>
              <a:defRPr sz="5800">
                <a:solidFill>
                  <a:srgbClr val="888888"/>
                </a:solidFill>
                <a:latin typeface="Calibri"/>
                <a:ea typeface="Calibri"/>
                <a:cs typeface="Calibri"/>
                <a:sym typeface="Calibri"/>
              </a:defRPr>
            </a:lvl3pPr>
            <a:lvl4pPr marL="0" marR="0" lvl="3" indent="0" algn="r" rtl="0">
              <a:spcBef>
                <a:spcPts val="0"/>
              </a:spcBef>
              <a:spcAft>
                <a:spcPts val="0"/>
              </a:spcAft>
              <a:buNone/>
              <a:defRPr sz="5800">
                <a:solidFill>
                  <a:srgbClr val="888888"/>
                </a:solidFill>
                <a:latin typeface="Calibri"/>
                <a:ea typeface="Calibri"/>
                <a:cs typeface="Calibri"/>
                <a:sym typeface="Calibri"/>
              </a:defRPr>
            </a:lvl4pPr>
            <a:lvl5pPr marL="0" marR="0" lvl="4" indent="0" algn="r" rtl="0">
              <a:spcBef>
                <a:spcPts val="0"/>
              </a:spcBef>
              <a:spcAft>
                <a:spcPts val="0"/>
              </a:spcAft>
              <a:buNone/>
              <a:defRPr sz="5800">
                <a:solidFill>
                  <a:srgbClr val="888888"/>
                </a:solidFill>
                <a:latin typeface="Calibri"/>
                <a:ea typeface="Calibri"/>
                <a:cs typeface="Calibri"/>
                <a:sym typeface="Calibri"/>
              </a:defRPr>
            </a:lvl5pPr>
            <a:lvl6pPr marL="0" marR="0" lvl="5" indent="0" algn="r" rtl="0">
              <a:spcBef>
                <a:spcPts val="0"/>
              </a:spcBef>
              <a:spcAft>
                <a:spcPts val="0"/>
              </a:spcAft>
              <a:buNone/>
              <a:defRPr sz="5800">
                <a:solidFill>
                  <a:srgbClr val="888888"/>
                </a:solidFill>
                <a:latin typeface="Calibri"/>
                <a:ea typeface="Calibri"/>
                <a:cs typeface="Calibri"/>
                <a:sym typeface="Calibri"/>
              </a:defRPr>
            </a:lvl6pPr>
            <a:lvl7pPr marL="0" marR="0" lvl="6" indent="0" algn="r" rtl="0">
              <a:spcBef>
                <a:spcPts val="0"/>
              </a:spcBef>
              <a:spcAft>
                <a:spcPts val="0"/>
              </a:spcAft>
              <a:buNone/>
              <a:defRPr sz="5800">
                <a:solidFill>
                  <a:srgbClr val="888888"/>
                </a:solidFill>
                <a:latin typeface="Calibri"/>
                <a:ea typeface="Calibri"/>
                <a:cs typeface="Calibri"/>
                <a:sym typeface="Calibri"/>
              </a:defRPr>
            </a:lvl7pPr>
            <a:lvl8pPr marL="0" marR="0" lvl="7" indent="0" algn="r" rtl="0">
              <a:spcBef>
                <a:spcPts val="0"/>
              </a:spcBef>
              <a:spcAft>
                <a:spcPts val="0"/>
              </a:spcAft>
              <a:buNone/>
              <a:defRPr sz="5800">
                <a:solidFill>
                  <a:srgbClr val="888888"/>
                </a:solidFill>
                <a:latin typeface="Calibri"/>
                <a:ea typeface="Calibri"/>
                <a:cs typeface="Calibri"/>
                <a:sym typeface="Calibri"/>
              </a:defRPr>
            </a:lvl8pPr>
            <a:lvl9pPr marL="0" marR="0" lvl="8" indent="0" algn="r" rtl="0">
              <a:spcBef>
                <a:spcPts val="0"/>
              </a:spcBef>
              <a:spcAft>
                <a:spcPts val="0"/>
              </a:spcAft>
              <a:buNone/>
              <a:defRPr sz="5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602982" y="23042880"/>
            <a:ext cx="26334721" cy="2720342"/>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9600" b="1"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9pPr>
          </a:lstStyle>
          <a:p>
            <a:endParaRPr/>
          </a:p>
        </p:txBody>
      </p:sp>
      <p:sp>
        <p:nvSpPr>
          <p:cNvPr id="67" name="Google Shape;67;p10"/>
          <p:cNvSpPr>
            <a:spLocks noGrp="1"/>
          </p:cNvSpPr>
          <p:nvPr>
            <p:ph type="pic" idx="2"/>
          </p:nvPr>
        </p:nvSpPr>
        <p:spPr>
          <a:xfrm>
            <a:off x="8602982" y="2941320"/>
            <a:ext cx="26334721" cy="19751040"/>
          </a:xfrm>
          <a:prstGeom prst="rect">
            <a:avLst/>
          </a:prstGeom>
          <a:noFill/>
          <a:ln>
            <a:noFill/>
          </a:ln>
        </p:spPr>
        <p:txBody>
          <a:bodyPr spcFirstLastPara="1" wrap="square" lIns="91425" tIns="91425" rIns="91425" bIns="91425" anchor="t" anchorCtr="0"/>
          <a:lstStyle>
            <a:lvl1pPr marR="0" lvl="0" algn="l" rtl="0">
              <a:spcBef>
                <a:spcPts val="3080"/>
              </a:spcBef>
              <a:spcAft>
                <a:spcPts val="0"/>
              </a:spcAft>
              <a:buClr>
                <a:schemeClr val="dk1"/>
              </a:buClr>
              <a:buSzPts val="15400"/>
              <a:buFont typeface="Arial"/>
              <a:buNone/>
              <a:defRPr sz="15400" b="0" i="0" u="none" strike="noStrike" cap="none">
                <a:solidFill>
                  <a:schemeClr val="dk1"/>
                </a:solidFill>
                <a:latin typeface="Calibri"/>
                <a:ea typeface="Calibri"/>
                <a:cs typeface="Calibri"/>
                <a:sym typeface="Calibri"/>
              </a:defRPr>
            </a:lvl1pPr>
            <a:lvl2pPr marR="0" lvl="1" algn="l" rtl="0">
              <a:spcBef>
                <a:spcPts val="2680"/>
              </a:spcBef>
              <a:spcAft>
                <a:spcPts val="0"/>
              </a:spcAft>
              <a:buClr>
                <a:schemeClr val="dk1"/>
              </a:buClr>
              <a:buSzPts val="13400"/>
              <a:buFont typeface="Arial"/>
              <a:buNone/>
              <a:defRPr sz="13400" b="0" i="0" u="none" strike="noStrike" cap="none">
                <a:solidFill>
                  <a:schemeClr val="dk1"/>
                </a:solidFill>
                <a:latin typeface="Calibri"/>
                <a:ea typeface="Calibri"/>
                <a:cs typeface="Calibri"/>
                <a:sym typeface="Calibri"/>
              </a:defRPr>
            </a:lvl2pPr>
            <a:lvl3pPr marR="0" lvl="2" algn="l" rtl="0">
              <a:spcBef>
                <a:spcPts val="2300"/>
              </a:spcBef>
              <a:spcAft>
                <a:spcPts val="0"/>
              </a:spcAft>
              <a:buClr>
                <a:schemeClr val="dk1"/>
              </a:buClr>
              <a:buSzPts val="11500"/>
              <a:buFont typeface="Arial"/>
              <a:buNone/>
              <a:defRPr sz="11500" b="0" i="0" u="none" strike="noStrike" cap="none">
                <a:solidFill>
                  <a:schemeClr val="dk1"/>
                </a:solidFill>
                <a:latin typeface="Calibri"/>
                <a:ea typeface="Calibri"/>
                <a:cs typeface="Calibri"/>
                <a:sym typeface="Calibri"/>
              </a:defRPr>
            </a:lvl3pPr>
            <a:lvl4pPr marR="0" lvl="3" algn="l" rtl="0">
              <a:spcBef>
                <a:spcPts val="192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4pPr>
            <a:lvl5pPr marR="0" lvl="4" algn="l" rtl="0">
              <a:spcBef>
                <a:spcPts val="192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5pPr>
            <a:lvl6pPr marR="0" lvl="5" algn="l" rtl="0">
              <a:spcBef>
                <a:spcPts val="192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6pPr>
            <a:lvl7pPr marR="0" lvl="6" algn="l" rtl="0">
              <a:spcBef>
                <a:spcPts val="192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7pPr>
            <a:lvl8pPr marR="0" lvl="7" algn="l" rtl="0">
              <a:spcBef>
                <a:spcPts val="192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8pPr>
            <a:lvl9pPr marR="0" lvl="8" algn="l" rtl="0">
              <a:spcBef>
                <a:spcPts val="192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602982" y="25763222"/>
            <a:ext cx="26334721" cy="3863338"/>
          </a:xfrm>
          <a:prstGeom prst="rect">
            <a:avLst/>
          </a:prstGeom>
          <a:noFill/>
          <a:ln>
            <a:noFill/>
          </a:ln>
        </p:spPr>
        <p:txBody>
          <a:bodyPr spcFirstLastPara="1" wrap="square" lIns="91425" tIns="91425" rIns="91425" bIns="91425" anchor="t" anchorCtr="0"/>
          <a:lstStyle>
            <a:lvl1pPr marL="457200" marR="0" lvl="0" indent="-228600" algn="l" rtl="0">
              <a:spcBef>
                <a:spcPts val="1340"/>
              </a:spcBef>
              <a:spcAft>
                <a:spcPts val="0"/>
              </a:spcAft>
              <a:buClr>
                <a:schemeClr val="dk1"/>
              </a:buClr>
              <a:buSzPts val="6700"/>
              <a:buFont typeface="Arial"/>
              <a:buNone/>
              <a:defRPr sz="6700" b="0" i="0" u="none" strike="noStrike" cap="none">
                <a:solidFill>
                  <a:schemeClr val="dk1"/>
                </a:solidFill>
                <a:latin typeface="Calibri"/>
                <a:ea typeface="Calibri"/>
                <a:cs typeface="Calibri"/>
                <a:sym typeface="Calibri"/>
              </a:defRPr>
            </a:lvl1pPr>
            <a:lvl2pPr marL="914400" marR="0" lvl="1" indent="-228600" algn="l" rtl="0">
              <a:spcBef>
                <a:spcPts val="1160"/>
              </a:spcBef>
              <a:spcAft>
                <a:spcPts val="0"/>
              </a:spcAft>
              <a:buClr>
                <a:schemeClr val="dk1"/>
              </a:buClr>
              <a:buSzPts val="5800"/>
              <a:buFont typeface="Arial"/>
              <a:buNone/>
              <a:defRPr sz="5800" b="0" i="0" u="none" strike="noStrike" cap="none">
                <a:solidFill>
                  <a:schemeClr val="dk1"/>
                </a:solidFill>
                <a:latin typeface="Calibri"/>
                <a:ea typeface="Calibri"/>
                <a:cs typeface="Calibri"/>
                <a:sym typeface="Calibri"/>
              </a:defRPr>
            </a:lvl2pPr>
            <a:lvl3pPr marL="1371600" marR="0" lvl="2" indent="-228600" algn="l" rtl="0">
              <a:spcBef>
                <a:spcPts val="960"/>
              </a:spcBef>
              <a:spcAft>
                <a:spcPts val="0"/>
              </a:spcAft>
              <a:buClr>
                <a:schemeClr val="dk1"/>
              </a:buClr>
              <a:buSzPts val="4800"/>
              <a:buFont typeface="Arial"/>
              <a:buNone/>
              <a:defRPr sz="4800" b="0" i="0" u="none" strike="noStrike" cap="none">
                <a:solidFill>
                  <a:schemeClr val="dk1"/>
                </a:solidFill>
                <a:latin typeface="Calibri"/>
                <a:ea typeface="Calibri"/>
                <a:cs typeface="Calibri"/>
                <a:sym typeface="Calibri"/>
              </a:defRPr>
            </a:lvl3pPr>
            <a:lvl4pPr marL="1828800" marR="0" lvl="3"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4pPr>
            <a:lvl5pPr marL="2286000" marR="0" lvl="4"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5pPr>
            <a:lvl6pPr marL="2743200" marR="0" lvl="5"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6pPr>
            <a:lvl7pPr marL="3200400" marR="0" lvl="6"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7pPr>
            <a:lvl8pPr marL="3657600" marR="0" lvl="7"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8pPr>
            <a:lvl9pPr marL="4114800" marR="0" lvl="8"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2193925" y="30510163"/>
            <a:ext cx="10242550" cy="175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5800">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70" name="Google Shape;70;p10"/>
          <p:cNvSpPr txBox="1">
            <a:spLocks noGrp="1"/>
          </p:cNvSpPr>
          <p:nvPr>
            <p:ph type="ftr" idx="11"/>
          </p:nvPr>
        </p:nvSpPr>
        <p:spPr>
          <a:xfrm>
            <a:off x="14995525" y="30510163"/>
            <a:ext cx="13900150" cy="1752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5800">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sldNum" idx="12"/>
          </p:nvPr>
        </p:nvSpPr>
        <p:spPr>
          <a:xfrm>
            <a:off x="31454725" y="30510163"/>
            <a:ext cx="1024255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spcAft>
                <a:spcPts val="0"/>
              </a:spcAft>
              <a:buNone/>
              <a:defRPr sz="5800">
                <a:solidFill>
                  <a:srgbClr val="888888"/>
                </a:solidFill>
                <a:latin typeface="Calibri"/>
                <a:ea typeface="Calibri"/>
                <a:cs typeface="Calibri"/>
                <a:sym typeface="Calibri"/>
              </a:defRPr>
            </a:lvl1pPr>
            <a:lvl2pPr marL="0" marR="0" lvl="1" indent="0" algn="r" rtl="0">
              <a:spcBef>
                <a:spcPts val="0"/>
              </a:spcBef>
              <a:spcAft>
                <a:spcPts val="0"/>
              </a:spcAft>
              <a:buNone/>
              <a:defRPr sz="5800">
                <a:solidFill>
                  <a:srgbClr val="888888"/>
                </a:solidFill>
                <a:latin typeface="Calibri"/>
                <a:ea typeface="Calibri"/>
                <a:cs typeface="Calibri"/>
                <a:sym typeface="Calibri"/>
              </a:defRPr>
            </a:lvl2pPr>
            <a:lvl3pPr marL="0" marR="0" lvl="2" indent="0" algn="r" rtl="0">
              <a:spcBef>
                <a:spcPts val="0"/>
              </a:spcBef>
              <a:spcAft>
                <a:spcPts val="0"/>
              </a:spcAft>
              <a:buNone/>
              <a:defRPr sz="5800">
                <a:solidFill>
                  <a:srgbClr val="888888"/>
                </a:solidFill>
                <a:latin typeface="Calibri"/>
                <a:ea typeface="Calibri"/>
                <a:cs typeface="Calibri"/>
                <a:sym typeface="Calibri"/>
              </a:defRPr>
            </a:lvl3pPr>
            <a:lvl4pPr marL="0" marR="0" lvl="3" indent="0" algn="r" rtl="0">
              <a:spcBef>
                <a:spcPts val="0"/>
              </a:spcBef>
              <a:spcAft>
                <a:spcPts val="0"/>
              </a:spcAft>
              <a:buNone/>
              <a:defRPr sz="5800">
                <a:solidFill>
                  <a:srgbClr val="888888"/>
                </a:solidFill>
                <a:latin typeface="Calibri"/>
                <a:ea typeface="Calibri"/>
                <a:cs typeface="Calibri"/>
                <a:sym typeface="Calibri"/>
              </a:defRPr>
            </a:lvl4pPr>
            <a:lvl5pPr marL="0" marR="0" lvl="4" indent="0" algn="r" rtl="0">
              <a:spcBef>
                <a:spcPts val="0"/>
              </a:spcBef>
              <a:spcAft>
                <a:spcPts val="0"/>
              </a:spcAft>
              <a:buNone/>
              <a:defRPr sz="5800">
                <a:solidFill>
                  <a:srgbClr val="888888"/>
                </a:solidFill>
                <a:latin typeface="Calibri"/>
                <a:ea typeface="Calibri"/>
                <a:cs typeface="Calibri"/>
                <a:sym typeface="Calibri"/>
              </a:defRPr>
            </a:lvl5pPr>
            <a:lvl6pPr marL="0" marR="0" lvl="5" indent="0" algn="r" rtl="0">
              <a:spcBef>
                <a:spcPts val="0"/>
              </a:spcBef>
              <a:spcAft>
                <a:spcPts val="0"/>
              </a:spcAft>
              <a:buNone/>
              <a:defRPr sz="5800">
                <a:solidFill>
                  <a:srgbClr val="888888"/>
                </a:solidFill>
                <a:latin typeface="Calibri"/>
                <a:ea typeface="Calibri"/>
                <a:cs typeface="Calibri"/>
                <a:sym typeface="Calibri"/>
              </a:defRPr>
            </a:lvl6pPr>
            <a:lvl7pPr marL="0" marR="0" lvl="6" indent="0" algn="r" rtl="0">
              <a:spcBef>
                <a:spcPts val="0"/>
              </a:spcBef>
              <a:spcAft>
                <a:spcPts val="0"/>
              </a:spcAft>
              <a:buNone/>
              <a:defRPr sz="5800">
                <a:solidFill>
                  <a:srgbClr val="888888"/>
                </a:solidFill>
                <a:latin typeface="Calibri"/>
                <a:ea typeface="Calibri"/>
                <a:cs typeface="Calibri"/>
                <a:sym typeface="Calibri"/>
              </a:defRPr>
            </a:lvl7pPr>
            <a:lvl8pPr marL="0" marR="0" lvl="7" indent="0" algn="r" rtl="0">
              <a:spcBef>
                <a:spcPts val="0"/>
              </a:spcBef>
              <a:spcAft>
                <a:spcPts val="0"/>
              </a:spcAft>
              <a:buNone/>
              <a:defRPr sz="5800">
                <a:solidFill>
                  <a:srgbClr val="888888"/>
                </a:solidFill>
                <a:latin typeface="Calibri"/>
                <a:ea typeface="Calibri"/>
                <a:cs typeface="Calibri"/>
                <a:sym typeface="Calibri"/>
              </a:defRPr>
            </a:lvl8pPr>
            <a:lvl9pPr marL="0" marR="0" lvl="8" indent="0" algn="r" rtl="0">
              <a:spcBef>
                <a:spcPts val="0"/>
              </a:spcBef>
              <a:spcAft>
                <a:spcPts val="0"/>
              </a:spcAft>
              <a:buNone/>
              <a:defRPr sz="5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2193925" y="1317625"/>
            <a:ext cx="39503351" cy="5486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211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2193925" y="7680325"/>
            <a:ext cx="39503351" cy="21724937"/>
          </a:xfrm>
          <a:prstGeom prst="rect">
            <a:avLst/>
          </a:prstGeom>
          <a:noFill/>
          <a:ln>
            <a:noFill/>
          </a:ln>
        </p:spPr>
        <p:txBody>
          <a:bodyPr spcFirstLastPara="1" wrap="square" lIns="91425" tIns="91425" rIns="91425" bIns="91425" anchor="t" anchorCtr="0"/>
          <a:lstStyle>
            <a:lvl1pPr marL="457200" marR="0" lvl="0" indent="-1206500" algn="l" rtl="0">
              <a:spcBef>
                <a:spcPts val="3080"/>
              </a:spcBef>
              <a:spcAft>
                <a:spcPts val="0"/>
              </a:spcAft>
              <a:buClr>
                <a:schemeClr val="dk1"/>
              </a:buClr>
              <a:buSzPts val="15400"/>
              <a:buFont typeface="Arial"/>
              <a:buChar char="•"/>
              <a:defRPr sz="15400" b="0" i="0" u="none" strike="noStrike" cap="none">
                <a:solidFill>
                  <a:schemeClr val="dk1"/>
                </a:solidFill>
                <a:latin typeface="Calibri"/>
                <a:ea typeface="Calibri"/>
                <a:cs typeface="Calibri"/>
                <a:sym typeface="Calibri"/>
              </a:defRPr>
            </a:lvl1pPr>
            <a:lvl2pPr marL="914400" marR="0" lvl="1" indent="-1079500" algn="l" rtl="0">
              <a:spcBef>
                <a:spcPts val="2680"/>
              </a:spcBef>
              <a:spcAft>
                <a:spcPts val="0"/>
              </a:spcAft>
              <a:buClr>
                <a:schemeClr val="dk1"/>
              </a:buClr>
              <a:buSzPts val="13400"/>
              <a:buFont typeface="Arial"/>
              <a:buChar char="–"/>
              <a:defRPr sz="13400" b="0" i="0" u="none" strike="noStrike" cap="none">
                <a:solidFill>
                  <a:schemeClr val="dk1"/>
                </a:solidFill>
                <a:latin typeface="Calibri"/>
                <a:ea typeface="Calibri"/>
                <a:cs typeface="Calibri"/>
                <a:sym typeface="Calibri"/>
              </a:defRPr>
            </a:lvl2pPr>
            <a:lvl3pPr marL="1371600" marR="0" lvl="2" indent="-958850"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2193925" y="30510163"/>
            <a:ext cx="10242550" cy="1752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14995525" y="30510163"/>
            <a:ext cx="13900150" cy="1752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31454725" y="30510163"/>
            <a:ext cx="1024255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spcAft>
                <a:spcPts val="0"/>
              </a:spcAft>
              <a:buNone/>
              <a:defRPr sz="58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58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58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58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58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58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58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58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5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13"/>
          <p:cNvSpPr txBox="1"/>
          <p:nvPr/>
        </p:nvSpPr>
        <p:spPr>
          <a:xfrm>
            <a:off x="31597475" y="28638068"/>
            <a:ext cx="11847900" cy="1261800"/>
          </a:xfrm>
          <a:prstGeom prst="rect">
            <a:avLst/>
          </a:prstGeom>
          <a:solidFill>
            <a:srgbClr val="0070C0"/>
          </a:solidFill>
          <a:ln w="25400" cap="flat" cmpd="sng">
            <a:solidFill>
              <a:srgbClr val="6AA84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6000" b="1" i="0" u="none" strike="noStrike" cap="none">
                <a:solidFill>
                  <a:schemeClr val="lt1"/>
                </a:solidFill>
                <a:latin typeface="Helvetica Neue"/>
                <a:ea typeface="Helvetica Neue"/>
                <a:cs typeface="Helvetica Neue"/>
                <a:sym typeface="Helvetica Neue"/>
              </a:rPr>
              <a:t>Acknowledgements</a:t>
            </a:r>
            <a:endParaRPr sz="6000" b="0" i="0" u="none" strike="noStrike" cap="none">
              <a:solidFill>
                <a:schemeClr val="lt1"/>
              </a:solidFill>
              <a:latin typeface="Helvetica Neue"/>
              <a:ea typeface="Helvetica Neue"/>
              <a:cs typeface="Helvetica Neue"/>
              <a:sym typeface="Helvetica Neue"/>
            </a:endParaRPr>
          </a:p>
        </p:txBody>
      </p:sp>
      <p:sp>
        <p:nvSpPr>
          <p:cNvPr id="90" name="Google Shape;90;p13"/>
          <p:cNvSpPr txBox="1"/>
          <p:nvPr/>
        </p:nvSpPr>
        <p:spPr>
          <a:xfrm>
            <a:off x="31284525" y="17581493"/>
            <a:ext cx="12273600" cy="1108200"/>
          </a:xfrm>
          <a:prstGeom prst="rect">
            <a:avLst/>
          </a:prstGeom>
          <a:solidFill>
            <a:srgbClr val="0070C0"/>
          </a:solidFill>
          <a:ln w="25400" cap="flat" cmpd="sng">
            <a:solidFill>
              <a:srgbClr val="6AA84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6600" b="1" i="0" u="none" strike="noStrike" cap="none" dirty="0">
                <a:solidFill>
                  <a:schemeClr val="lt1"/>
                </a:solidFill>
                <a:latin typeface="Helvetica Neue"/>
                <a:ea typeface="Helvetica Neue"/>
                <a:cs typeface="Helvetica Neue"/>
                <a:sym typeface="Helvetica Neue"/>
              </a:rPr>
              <a:t>Future </a:t>
            </a:r>
            <a:r>
              <a:rPr lang="en-US" sz="6000" b="1" i="0" u="none" strike="noStrike" cap="none" dirty="0">
                <a:solidFill>
                  <a:schemeClr val="lt1"/>
                </a:solidFill>
                <a:latin typeface="Helvetica Neue"/>
                <a:ea typeface="Helvetica Neue"/>
                <a:cs typeface="Helvetica Neue"/>
                <a:sym typeface="Helvetica Neue"/>
              </a:rPr>
              <a:t>Directions</a:t>
            </a:r>
            <a:endParaRPr sz="6000" b="1" i="0" u="none" strike="noStrike" cap="none" dirty="0">
              <a:solidFill>
                <a:schemeClr val="lt1"/>
              </a:solidFill>
              <a:latin typeface="Helvetica Neue"/>
              <a:ea typeface="Helvetica Neue"/>
              <a:cs typeface="Helvetica Neue"/>
              <a:sym typeface="Helvetica Neue"/>
            </a:endParaRPr>
          </a:p>
        </p:txBody>
      </p:sp>
      <p:sp>
        <p:nvSpPr>
          <p:cNvPr id="91" name="Google Shape;91;p13"/>
          <p:cNvSpPr txBox="1"/>
          <p:nvPr/>
        </p:nvSpPr>
        <p:spPr>
          <a:xfrm>
            <a:off x="447625" y="15029661"/>
            <a:ext cx="13220700" cy="1108200"/>
          </a:xfrm>
          <a:prstGeom prst="rect">
            <a:avLst/>
          </a:prstGeom>
          <a:solidFill>
            <a:srgbClr val="0070C0"/>
          </a:solidFill>
          <a:ln w="25400" cap="flat" cmpd="sng">
            <a:solidFill>
              <a:srgbClr val="6AA84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6000" b="1" dirty="0">
                <a:solidFill>
                  <a:schemeClr val="lt1"/>
                </a:solidFill>
                <a:latin typeface="Helvetica Neue"/>
                <a:ea typeface="Helvetica Neue"/>
                <a:cs typeface="Helvetica Neue"/>
                <a:sym typeface="Helvetica Neue"/>
              </a:rPr>
              <a:t>Research Questions</a:t>
            </a:r>
            <a:endParaRPr sz="6000" b="1" i="0" u="none" strike="noStrike" cap="none" dirty="0">
              <a:solidFill>
                <a:schemeClr val="lt1"/>
              </a:solidFill>
              <a:latin typeface="Helvetica Neue"/>
              <a:ea typeface="Helvetica Neue"/>
              <a:cs typeface="Helvetica Neue"/>
              <a:sym typeface="Helvetica Neue"/>
            </a:endParaRPr>
          </a:p>
        </p:txBody>
      </p:sp>
      <p:sp>
        <p:nvSpPr>
          <p:cNvPr id="92" name="Google Shape;92;p13"/>
          <p:cNvSpPr txBox="1"/>
          <p:nvPr/>
        </p:nvSpPr>
        <p:spPr>
          <a:xfrm>
            <a:off x="31284525" y="21340276"/>
            <a:ext cx="12273600" cy="1106400"/>
          </a:xfrm>
          <a:prstGeom prst="rect">
            <a:avLst/>
          </a:prstGeom>
          <a:solidFill>
            <a:srgbClr val="0070C0"/>
          </a:solidFill>
          <a:ln w="25400" cap="flat" cmpd="sng">
            <a:solidFill>
              <a:srgbClr val="6AA84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6000" b="1" i="0" u="none" strike="noStrike" cap="none" dirty="0">
                <a:solidFill>
                  <a:schemeClr val="lt1"/>
                </a:solidFill>
                <a:latin typeface="Helvetica Neue"/>
                <a:ea typeface="Helvetica Neue"/>
                <a:cs typeface="Helvetica Neue"/>
                <a:sym typeface="Helvetica Neue"/>
              </a:rPr>
              <a:t>References</a:t>
            </a:r>
            <a:endParaRPr sz="6000" b="1" i="0" u="none" strike="noStrike" cap="none" dirty="0">
              <a:solidFill>
                <a:schemeClr val="lt1"/>
              </a:solidFill>
              <a:latin typeface="Helvetica Neue"/>
              <a:ea typeface="Helvetica Neue"/>
              <a:cs typeface="Helvetica Neue"/>
              <a:sym typeface="Helvetica Neue"/>
            </a:endParaRPr>
          </a:p>
        </p:txBody>
      </p:sp>
      <p:sp>
        <p:nvSpPr>
          <p:cNvPr id="93" name="Google Shape;93;p13"/>
          <p:cNvSpPr txBox="1"/>
          <p:nvPr/>
        </p:nvSpPr>
        <p:spPr>
          <a:xfrm>
            <a:off x="31288475" y="5574315"/>
            <a:ext cx="12156900" cy="1107900"/>
          </a:xfrm>
          <a:prstGeom prst="rect">
            <a:avLst/>
          </a:prstGeom>
          <a:solidFill>
            <a:srgbClr val="0070C0"/>
          </a:solidFill>
          <a:ln w="25400" cap="flat" cmpd="sng">
            <a:solidFill>
              <a:srgbClr val="6AA84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6000" b="1" i="0" u="none" strike="noStrike" cap="none" dirty="0">
                <a:solidFill>
                  <a:schemeClr val="lt1"/>
                </a:solidFill>
                <a:latin typeface="Helvetica Neue"/>
                <a:ea typeface="Helvetica Neue"/>
                <a:cs typeface="Helvetica Neue"/>
                <a:sym typeface="Helvetica Neue"/>
              </a:rPr>
              <a:t>Discussion</a:t>
            </a:r>
            <a:endParaRPr sz="6000" b="1" i="0" u="none" strike="noStrike" cap="none" dirty="0">
              <a:solidFill>
                <a:schemeClr val="lt1"/>
              </a:solidFill>
              <a:latin typeface="Helvetica Neue"/>
              <a:ea typeface="Helvetica Neue"/>
              <a:cs typeface="Helvetica Neue"/>
              <a:sym typeface="Helvetica Neue"/>
            </a:endParaRPr>
          </a:p>
        </p:txBody>
      </p:sp>
      <p:sp>
        <p:nvSpPr>
          <p:cNvPr id="94" name="Google Shape;94;p13"/>
          <p:cNvSpPr txBox="1"/>
          <p:nvPr/>
        </p:nvSpPr>
        <p:spPr>
          <a:xfrm>
            <a:off x="447625" y="5575364"/>
            <a:ext cx="13220700" cy="1144115"/>
          </a:xfrm>
          <a:prstGeom prst="rect">
            <a:avLst/>
          </a:prstGeom>
          <a:solidFill>
            <a:srgbClr val="0070C0"/>
          </a:solidFill>
          <a:ln w="9525" cap="flat" cmpd="sng">
            <a:solidFill>
              <a:srgbClr val="6AA84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6000" b="1" i="0" u="none" strike="noStrike">
                <a:solidFill>
                  <a:schemeClr val="lt1"/>
                </a:solidFill>
                <a:latin typeface="Helvetica Neue"/>
                <a:ea typeface="Helvetica Neue"/>
                <a:cs typeface="Helvetica Neue"/>
                <a:sym typeface="Helvetica Neue"/>
              </a:rPr>
              <a:t>Introduction</a:t>
            </a:r>
            <a:endParaRPr sz="6000" b="1" i="0" u="none" strike="noStrike">
              <a:solidFill>
                <a:schemeClr val="lt1"/>
              </a:solidFill>
              <a:latin typeface="Helvetica Neue"/>
              <a:ea typeface="Helvetica Neue"/>
              <a:cs typeface="Helvetica Neue"/>
              <a:sym typeface="Helvetica Neue"/>
            </a:endParaRPr>
          </a:p>
        </p:txBody>
      </p:sp>
      <p:sp>
        <p:nvSpPr>
          <p:cNvPr id="95" name="Google Shape;95;p13"/>
          <p:cNvSpPr txBox="1"/>
          <p:nvPr/>
        </p:nvSpPr>
        <p:spPr>
          <a:xfrm>
            <a:off x="14060300" y="5574314"/>
            <a:ext cx="16847700" cy="1144115"/>
          </a:xfrm>
          <a:prstGeom prst="rect">
            <a:avLst/>
          </a:prstGeom>
          <a:solidFill>
            <a:srgbClr val="0070C0"/>
          </a:solidFill>
          <a:ln w="25400" cap="flat" cmpd="sng">
            <a:solidFill>
              <a:srgbClr val="6AA84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6000" b="1" i="0" u="none" strike="noStrike" cap="none">
                <a:solidFill>
                  <a:schemeClr val="lt1"/>
                </a:solidFill>
                <a:latin typeface="Helvetica Neue"/>
                <a:ea typeface="Helvetica Neue"/>
                <a:cs typeface="Helvetica Neue"/>
                <a:sym typeface="Helvetica Neue"/>
              </a:rPr>
              <a:t>Results</a:t>
            </a:r>
            <a:endParaRPr sz="6000"/>
          </a:p>
        </p:txBody>
      </p:sp>
      <p:sp>
        <p:nvSpPr>
          <p:cNvPr id="96" name="Google Shape;96;p13"/>
          <p:cNvSpPr txBox="1"/>
          <p:nvPr/>
        </p:nvSpPr>
        <p:spPr>
          <a:xfrm>
            <a:off x="526982" y="17129495"/>
            <a:ext cx="11695500" cy="2216100"/>
          </a:xfrm>
          <a:prstGeom prst="rect">
            <a:avLst/>
          </a:prstGeom>
          <a:solidFill>
            <a:schemeClr val="lt1"/>
          </a:solidFill>
          <a:ln>
            <a:noFill/>
          </a:ln>
        </p:spPr>
        <p:txBody>
          <a:bodyPr spcFirstLastPara="1" wrap="square" lIns="457200" tIns="182875" rIns="457200" bIns="182875" anchor="t" anchorCtr="0">
            <a:noAutofit/>
          </a:bodyPr>
          <a:lstStyle/>
          <a:p>
            <a:pPr marL="0" marR="0" lvl="0" indent="0" algn="just" rtl="0">
              <a:spcBef>
                <a:spcPts val="0"/>
              </a:spcBef>
              <a:spcAft>
                <a:spcPts val="0"/>
              </a:spcAft>
              <a:buNone/>
            </a:pPr>
            <a:endParaRPr/>
          </a:p>
        </p:txBody>
      </p:sp>
      <p:sp>
        <p:nvSpPr>
          <p:cNvPr id="99" name="Google Shape;99;p13"/>
          <p:cNvSpPr txBox="1"/>
          <p:nvPr/>
        </p:nvSpPr>
        <p:spPr>
          <a:xfrm>
            <a:off x="31597475" y="30231977"/>
            <a:ext cx="11695500" cy="194552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3200" dirty="0">
                <a:solidFill>
                  <a:schemeClr val="dk1"/>
                </a:solidFill>
                <a:latin typeface="Times" pitchFamily="2" charset="0"/>
                <a:ea typeface="EB Garamond"/>
                <a:cs typeface="EB Garamond"/>
                <a:sym typeface="EB Garamond"/>
              </a:rPr>
              <a:t>Thank </a:t>
            </a:r>
            <a:r>
              <a:rPr lang="en-US" sz="3200" dirty="0">
                <a:solidFill>
                  <a:schemeClr val="dk1"/>
                </a:solidFill>
                <a:latin typeface="+mj-lt"/>
                <a:ea typeface="EB Garamond"/>
                <a:cs typeface="Arabic Typesetting" panose="020F0502020204030204" pitchFamily="34" charset="0"/>
                <a:sym typeface="EB Garamond"/>
              </a:rPr>
              <a:t>you to Dr. Robin </a:t>
            </a:r>
            <a:r>
              <a:rPr lang="en-US" sz="3200" dirty="0" err="1">
                <a:solidFill>
                  <a:schemeClr val="dk1"/>
                </a:solidFill>
                <a:latin typeface="+mj-lt"/>
                <a:ea typeface="EB Garamond"/>
                <a:cs typeface="Arabic Typesetting" panose="020F0502020204030204" pitchFamily="34" charset="0"/>
                <a:sym typeface="EB Garamond"/>
              </a:rPr>
              <a:t>Casten</a:t>
            </a:r>
            <a:r>
              <a:rPr lang="en-US" sz="3200" dirty="0">
                <a:solidFill>
                  <a:schemeClr val="dk1"/>
                </a:solidFill>
                <a:latin typeface="+mj-lt"/>
                <a:ea typeface="EB Garamond"/>
                <a:cs typeface="Arabic Typesetting" panose="020F0502020204030204" pitchFamily="34" charset="0"/>
                <a:sym typeface="EB Garamond"/>
              </a:rPr>
              <a:t> and Dr. Ben </a:t>
            </a:r>
            <a:r>
              <a:rPr lang="en-US" sz="3200" dirty="0" err="1">
                <a:solidFill>
                  <a:schemeClr val="dk1"/>
                </a:solidFill>
                <a:latin typeface="+mj-lt"/>
                <a:ea typeface="EB Garamond"/>
                <a:cs typeface="Arabic Typesetting" panose="020F0502020204030204" pitchFamily="34" charset="0"/>
                <a:sym typeface="EB Garamond"/>
              </a:rPr>
              <a:t>Leiby</a:t>
            </a:r>
            <a:r>
              <a:rPr lang="en-US" sz="3200" dirty="0">
                <a:solidFill>
                  <a:schemeClr val="dk1"/>
                </a:solidFill>
                <a:latin typeface="+mj-lt"/>
                <a:ea typeface="EB Garamond"/>
                <a:cs typeface="Arabic Typesetting" panose="020F0502020204030204" pitchFamily="34" charset="0"/>
                <a:sym typeface="EB Garamond"/>
              </a:rPr>
              <a:t> for their psychology and statistical expertise. Thank you to Jefferson University’s Division of Biostatistics for sponsoring this research project. </a:t>
            </a:r>
            <a:endParaRPr sz="3200" i="0" u="none" strike="noStrike" cap="none" dirty="0">
              <a:solidFill>
                <a:schemeClr val="dk1"/>
              </a:solidFill>
              <a:latin typeface="Times" pitchFamily="2" charset="0"/>
              <a:ea typeface="EB Garamond"/>
              <a:cs typeface="EB Garamond"/>
              <a:sym typeface="EB Garamond"/>
            </a:endParaRPr>
          </a:p>
        </p:txBody>
      </p:sp>
      <p:sp>
        <p:nvSpPr>
          <p:cNvPr id="100" name="Google Shape;100;p13"/>
          <p:cNvSpPr txBox="1"/>
          <p:nvPr/>
        </p:nvSpPr>
        <p:spPr>
          <a:xfrm>
            <a:off x="31863322" y="13283418"/>
            <a:ext cx="184800" cy="1415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600">
              <a:solidFill>
                <a:schemeClr val="dk1"/>
              </a:solidFill>
              <a:latin typeface="Helvetica Neue"/>
              <a:ea typeface="Helvetica Neue"/>
              <a:cs typeface="Helvetica Neue"/>
              <a:sym typeface="Helvetica Neue"/>
            </a:endParaRPr>
          </a:p>
        </p:txBody>
      </p:sp>
      <p:sp>
        <p:nvSpPr>
          <p:cNvPr id="101" name="Google Shape;101;p13"/>
          <p:cNvSpPr txBox="1"/>
          <p:nvPr/>
        </p:nvSpPr>
        <p:spPr>
          <a:xfrm>
            <a:off x="31349925" y="18767617"/>
            <a:ext cx="12208200" cy="2890500"/>
          </a:xfrm>
          <a:prstGeom prst="rect">
            <a:avLst/>
          </a:prstGeom>
          <a:noFill/>
          <a:ln>
            <a:noFill/>
          </a:ln>
        </p:spPr>
        <p:txBody>
          <a:bodyPr spcFirstLastPara="1" wrap="square" lIns="457200" tIns="182875" rIns="457200" bIns="457200" anchor="t" anchorCtr="0">
            <a:noAutofit/>
          </a:bodyPr>
          <a:lstStyle/>
          <a:p>
            <a:pPr marL="457200" indent="-457200">
              <a:lnSpc>
                <a:spcPct val="115000"/>
              </a:lnSpc>
              <a:buFont typeface="Arial" panose="020B0604020202020204" pitchFamily="34" charset="0"/>
              <a:buChar char="•"/>
            </a:pPr>
            <a:r>
              <a:rPr lang="en-US" sz="3600" dirty="0"/>
              <a:t>Future analysis could use joint modeling under the MNAR assumption to test for the sensitivity of our current results. </a:t>
            </a:r>
          </a:p>
        </p:txBody>
      </p:sp>
      <p:sp>
        <p:nvSpPr>
          <p:cNvPr id="102" name="Google Shape;102;p13"/>
          <p:cNvSpPr txBox="1"/>
          <p:nvPr/>
        </p:nvSpPr>
        <p:spPr>
          <a:xfrm>
            <a:off x="447625" y="20019995"/>
            <a:ext cx="13220700" cy="1107900"/>
          </a:xfrm>
          <a:prstGeom prst="rect">
            <a:avLst/>
          </a:prstGeom>
          <a:solidFill>
            <a:srgbClr val="0070C0"/>
          </a:solidFill>
          <a:ln w="25400" cap="flat" cmpd="sng">
            <a:solidFill>
              <a:srgbClr val="6AA84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6000" b="1" dirty="0">
                <a:solidFill>
                  <a:schemeClr val="lt1"/>
                </a:solidFill>
                <a:latin typeface="Helvetica Neue"/>
                <a:ea typeface="Helvetica Neue"/>
                <a:cs typeface="Helvetica Neue"/>
                <a:sym typeface="Helvetica Neue"/>
              </a:rPr>
              <a:t>Materials and Methods</a:t>
            </a:r>
            <a:endParaRPr sz="6000" b="1" dirty="0">
              <a:solidFill>
                <a:schemeClr val="lt1"/>
              </a:solidFill>
              <a:latin typeface="Helvetica Neue"/>
              <a:ea typeface="Helvetica Neue"/>
              <a:cs typeface="Helvetica Neue"/>
              <a:sym typeface="Helvetica Neue"/>
            </a:endParaRPr>
          </a:p>
        </p:txBody>
      </p:sp>
      <p:sp>
        <p:nvSpPr>
          <p:cNvPr id="103" name="Google Shape;103;p13"/>
          <p:cNvSpPr txBox="1"/>
          <p:nvPr/>
        </p:nvSpPr>
        <p:spPr>
          <a:xfrm>
            <a:off x="4138166" y="350864"/>
            <a:ext cx="36356100" cy="3622200"/>
          </a:xfrm>
          <a:prstGeom prst="rect">
            <a:avLst/>
          </a:prstGeom>
          <a:noFill/>
          <a:ln>
            <a:noFill/>
          </a:ln>
        </p:spPr>
        <p:txBody>
          <a:bodyPr spcFirstLastPara="1" wrap="square" lIns="91425" tIns="45700" rIns="91425" bIns="457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9600" dirty="0">
                <a:solidFill>
                  <a:schemeClr val="dk1"/>
                </a:solidFill>
                <a:latin typeface="Times New Roman"/>
                <a:ea typeface="Times New Roman"/>
                <a:cs typeface="Times New Roman"/>
                <a:sym typeface="Times New Roman"/>
              </a:rPr>
              <a:t>Assessing the Impact of Behavioral Activation on </a:t>
            </a:r>
          </a:p>
          <a:p>
            <a:pPr marL="0" lvl="0" indent="0" algn="ctr" rtl="0">
              <a:lnSpc>
                <a:spcPct val="115000"/>
              </a:lnSpc>
              <a:spcBef>
                <a:spcPts val="0"/>
              </a:spcBef>
              <a:spcAft>
                <a:spcPts val="0"/>
              </a:spcAft>
              <a:buClr>
                <a:schemeClr val="dk1"/>
              </a:buClr>
              <a:buSzPts val="1100"/>
              <a:buFont typeface="Arial"/>
              <a:buNone/>
            </a:pPr>
            <a:r>
              <a:rPr lang="en-US" sz="9600" dirty="0">
                <a:solidFill>
                  <a:schemeClr val="dk1"/>
                </a:solidFill>
                <a:latin typeface="Times New Roman"/>
                <a:ea typeface="Times New Roman"/>
                <a:cs typeface="Times New Roman"/>
                <a:sym typeface="Times New Roman"/>
              </a:rPr>
              <a:t>Depressive Symptoms in Blacks with Mild Cognitive Impairment</a:t>
            </a:r>
            <a:endParaRPr sz="96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9600" dirty="0">
              <a:solidFill>
                <a:schemeClr val="dk1"/>
              </a:solidFill>
              <a:latin typeface="Helvetica Neue"/>
              <a:ea typeface="Helvetica Neue"/>
              <a:cs typeface="Helvetica Neue"/>
              <a:sym typeface="Helvetica Neue"/>
            </a:endParaRPr>
          </a:p>
        </p:txBody>
      </p:sp>
      <p:sp>
        <p:nvSpPr>
          <p:cNvPr id="104" name="Google Shape;104;p13"/>
          <p:cNvSpPr txBox="1"/>
          <p:nvPr/>
        </p:nvSpPr>
        <p:spPr>
          <a:xfrm>
            <a:off x="2168090" y="3531691"/>
            <a:ext cx="38979910" cy="1730332"/>
          </a:xfrm>
          <a:prstGeom prst="rect">
            <a:avLst/>
          </a:prstGeom>
          <a:noFill/>
          <a:ln>
            <a:noFill/>
          </a:ln>
        </p:spPr>
        <p:txBody>
          <a:bodyPr spcFirstLastPara="1" wrap="square" lIns="91425" tIns="45700" rIns="91425" bIns="45700" anchor="t" anchorCtr="0">
            <a:noAutofit/>
          </a:bodyPr>
          <a:lstStyle/>
          <a:p>
            <a:pPr lvl="0" algn="ctr">
              <a:lnSpc>
                <a:spcPct val="150000"/>
              </a:lnSpc>
            </a:pPr>
            <a:r>
              <a:rPr lang="en-US" sz="3600" dirty="0">
                <a:solidFill>
                  <a:schemeClr val="dk1"/>
                </a:solidFill>
                <a:latin typeface="+mj-lt"/>
                <a:ea typeface="Times New Roman"/>
                <a:cs typeface="Times New Roman"/>
                <a:sym typeface="Times New Roman"/>
              </a:rPr>
              <a:t>Ha Nguyen, Dr. Robin </a:t>
            </a:r>
            <a:r>
              <a:rPr lang="en-US" sz="3600" dirty="0" err="1">
                <a:solidFill>
                  <a:schemeClr val="dk1"/>
                </a:solidFill>
                <a:latin typeface="+mj-lt"/>
                <a:ea typeface="Times New Roman"/>
                <a:cs typeface="Times New Roman"/>
                <a:sym typeface="Times New Roman"/>
              </a:rPr>
              <a:t>Casten</a:t>
            </a:r>
            <a:r>
              <a:rPr lang="en-US" sz="3600" baseline="30000" dirty="0">
                <a:solidFill>
                  <a:schemeClr val="dk1"/>
                </a:solidFill>
                <a:latin typeface="+mj-lt"/>
                <a:ea typeface="Times New Roman"/>
                <a:cs typeface="Times New Roman"/>
                <a:sym typeface="Times New Roman"/>
              </a:rPr>
              <a:t>(1)</a:t>
            </a:r>
            <a:r>
              <a:rPr lang="en-US" sz="3600" dirty="0">
                <a:solidFill>
                  <a:schemeClr val="dk1"/>
                </a:solidFill>
                <a:latin typeface="+mj-lt"/>
                <a:ea typeface="Times New Roman"/>
                <a:cs typeface="Times New Roman"/>
                <a:sym typeface="Times New Roman"/>
              </a:rPr>
              <a:t>, Dr. Barry </a:t>
            </a:r>
            <a:r>
              <a:rPr lang="en-US" sz="3600" dirty="0" err="1">
                <a:solidFill>
                  <a:schemeClr val="dk1"/>
                </a:solidFill>
                <a:latin typeface="+mj-lt"/>
                <a:ea typeface="Times New Roman"/>
                <a:cs typeface="Times New Roman"/>
                <a:sym typeface="Times New Roman"/>
              </a:rPr>
              <a:t>Rovner</a:t>
            </a:r>
            <a:r>
              <a:rPr lang="en-US" sz="3600" baseline="30000" dirty="0">
                <a:solidFill>
                  <a:schemeClr val="dk1"/>
                </a:solidFill>
                <a:latin typeface="+mj-lt"/>
                <a:ea typeface="Times New Roman"/>
                <a:cs typeface="Times New Roman"/>
                <a:sym typeface="Times New Roman"/>
              </a:rPr>
              <a:t>(2)</a:t>
            </a:r>
            <a:r>
              <a:rPr lang="en-US" sz="3600" dirty="0">
                <a:solidFill>
                  <a:schemeClr val="dk1"/>
                </a:solidFill>
                <a:latin typeface="+mj-lt"/>
                <a:ea typeface="Times New Roman"/>
                <a:cs typeface="Times New Roman"/>
                <a:sym typeface="Times New Roman"/>
              </a:rPr>
              <a:t>, Dr. Benjamin </a:t>
            </a:r>
            <a:r>
              <a:rPr lang="en-US" sz="3600" dirty="0" err="1">
                <a:solidFill>
                  <a:schemeClr val="dk1"/>
                </a:solidFill>
                <a:latin typeface="+mj-lt"/>
                <a:ea typeface="Times New Roman"/>
                <a:cs typeface="Times New Roman"/>
                <a:sym typeface="Times New Roman"/>
              </a:rPr>
              <a:t>Leiby</a:t>
            </a:r>
            <a:r>
              <a:rPr lang="en-US" sz="3600" baseline="30000" dirty="0">
                <a:solidFill>
                  <a:schemeClr val="dk1"/>
                </a:solidFill>
                <a:latin typeface="+mj-lt"/>
                <a:ea typeface="Times New Roman"/>
                <a:cs typeface="Times New Roman"/>
                <a:sym typeface="Times New Roman"/>
              </a:rPr>
              <a:t>(3)</a:t>
            </a:r>
            <a:endParaRPr sz="3600" baseline="30000" dirty="0">
              <a:solidFill>
                <a:schemeClr val="dk1"/>
              </a:solidFill>
              <a:latin typeface="+mj-lt"/>
              <a:ea typeface="Times New Roman"/>
              <a:cs typeface="Times New Roman"/>
              <a:sym typeface="Times New Roman"/>
            </a:endParaRPr>
          </a:p>
          <a:p>
            <a:pPr lvl="0" algn="ctr"/>
            <a:r>
              <a:rPr lang="en-US" sz="3600" baseline="30000" dirty="0">
                <a:solidFill>
                  <a:schemeClr val="dk1"/>
                </a:solidFill>
                <a:ea typeface="Times New Roman"/>
                <a:cs typeface="Times New Roman"/>
                <a:sym typeface="Times New Roman"/>
              </a:rPr>
              <a:t>(1)</a:t>
            </a:r>
            <a:r>
              <a:rPr lang="en-US" sz="3600" dirty="0">
                <a:solidFill>
                  <a:schemeClr val="dk1"/>
                </a:solidFill>
                <a:latin typeface="+mj-lt"/>
                <a:ea typeface="Times New Roman"/>
                <a:cs typeface="Times New Roman"/>
                <a:sym typeface="Times New Roman"/>
              </a:rPr>
              <a:t>Departments of </a:t>
            </a:r>
            <a:r>
              <a:rPr lang="en-US" sz="3600" dirty="0">
                <a:solidFill>
                  <a:schemeClr val="dk1"/>
                </a:solidFill>
                <a:highlight>
                  <a:srgbClr val="FFFFFF"/>
                </a:highlight>
                <a:latin typeface="+mj-lt"/>
                <a:ea typeface="Times New Roman"/>
                <a:cs typeface="Times New Roman"/>
                <a:sym typeface="Times New Roman"/>
              </a:rPr>
              <a:t>Psychiatry and Human Behavior, </a:t>
            </a:r>
            <a:r>
              <a:rPr lang="en-US" sz="3600" baseline="30000" dirty="0">
                <a:solidFill>
                  <a:schemeClr val="dk1"/>
                </a:solidFill>
                <a:highlight>
                  <a:srgbClr val="FFFFFF"/>
                </a:highlight>
                <a:ea typeface="Times New Roman"/>
                <a:cs typeface="Times New Roman"/>
                <a:sym typeface="Times New Roman"/>
              </a:rPr>
              <a:t>(2)</a:t>
            </a:r>
            <a:r>
              <a:rPr lang="en-US" sz="3600" dirty="0">
                <a:highlight>
                  <a:srgbClr val="FFFFFF"/>
                </a:highlight>
                <a:latin typeface="+mj-lt"/>
              </a:rPr>
              <a:t>Department of Psychiatry, Neurology, and Ophthalmology,</a:t>
            </a:r>
            <a:endParaRPr lang="en-US" sz="3600" dirty="0">
              <a:solidFill>
                <a:schemeClr val="dk1"/>
              </a:solidFill>
              <a:highlight>
                <a:srgbClr val="FFFFFF"/>
              </a:highlight>
              <a:latin typeface="+mj-lt"/>
              <a:ea typeface="Times New Roman"/>
              <a:cs typeface="Times New Roman"/>
              <a:sym typeface="Times New Roman"/>
            </a:endParaRPr>
          </a:p>
          <a:p>
            <a:pPr lvl="0" algn="ctr"/>
            <a:r>
              <a:rPr lang="en-US" sz="3600" baseline="30000" dirty="0">
                <a:solidFill>
                  <a:schemeClr val="dk1"/>
                </a:solidFill>
                <a:highlight>
                  <a:srgbClr val="FFFFFF"/>
                </a:highlight>
                <a:ea typeface="Times New Roman"/>
                <a:cs typeface="Times New Roman"/>
                <a:sym typeface="Times New Roman"/>
              </a:rPr>
              <a:t>(3)</a:t>
            </a:r>
            <a:r>
              <a:rPr lang="en-US" sz="3600" baseline="30000" dirty="0">
                <a:solidFill>
                  <a:schemeClr val="dk1"/>
                </a:solidFill>
                <a:highlight>
                  <a:srgbClr val="FFFFFF"/>
                </a:highlight>
                <a:latin typeface="+mj-lt"/>
                <a:ea typeface="Times New Roman"/>
                <a:cs typeface="Times New Roman"/>
                <a:sym typeface="Times New Roman"/>
              </a:rPr>
              <a:t> </a:t>
            </a:r>
            <a:r>
              <a:rPr lang="en-US" sz="3600" dirty="0">
                <a:solidFill>
                  <a:schemeClr val="dk1"/>
                </a:solidFill>
                <a:highlight>
                  <a:srgbClr val="FFFFFF"/>
                </a:highlight>
                <a:latin typeface="+mj-lt"/>
                <a:ea typeface="Times New Roman"/>
                <a:cs typeface="Times New Roman"/>
                <a:sym typeface="Times New Roman"/>
              </a:rPr>
              <a:t>Division of Biostatistics, Department of Pharmacology and Experimental Therapeutics</a:t>
            </a:r>
            <a:endParaRPr sz="3600" dirty="0">
              <a:solidFill>
                <a:schemeClr val="dk1"/>
              </a:solidFill>
              <a:highlight>
                <a:srgbClr val="FFFFFF"/>
              </a:highlight>
              <a:latin typeface="+mj-lt"/>
              <a:ea typeface="Times New Roman"/>
              <a:cs typeface="Times New Roman"/>
              <a:sym typeface="Times New Roman"/>
            </a:endParaRPr>
          </a:p>
        </p:txBody>
      </p:sp>
      <p:sp>
        <p:nvSpPr>
          <p:cNvPr id="105" name="Google Shape;105;p13"/>
          <p:cNvSpPr txBox="1"/>
          <p:nvPr/>
        </p:nvSpPr>
        <p:spPr>
          <a:xfrm>
            <a:off x="0" y="6901328"/>
            <a:ext cx="13668325" cy="7667298"/>
          </a:xfrm>
          <a:prstGeom prst="rect">
            <a:avLst/>
          </a:prstGeom>
          <a:noFill/>
          <a:ln>
            <a:noFill/>
          </a:ln>
        </p:spPr>
        <p:txBody>
          <a:bodyPr spcFirstLastPara="1" wrap="square" lIns="457200" tIns="182875" rIns="457200" bIns="457200" anchor="t" anchorCtr="0">
            <a:noAutofit/>
          </a:bodyPr>
          <a:lstStyle/>
          <a:p>
            <a:pPr marL="457200" indent="-457200" algn="just">
              <a:buFont typeface="Arial" panose="020B0604020202020204" pitchFamily="34" charset="0"/>
              <a:buChar char="•"/>
            </a:pPr>
            <a:r>
              <a:rPr lang="en-US" sz="3400" dirty="0">
                <a:latin typeface="+mj-lt"/>
              </a:rPr>
              <a:t>African Americans are at higher risk of dementia than Whites, and depression is a common comorbid condition of cognitive impairment (Alzheimer’s Association, 2018; Pellegrino et al., 2013). </a:t>
            </a:r>
          </a:p>
          <a:p>
            <a:pPr marL="457200" indent="-457200" algn="just">
              <a:buFont typeface="Arial" panose="020B0604020202020204" pitchFamily="34" charset="0"/>
              <a:buChar char="•"/>
            </a:pPr>
            <a:r>
              <a:rPr lang="en-US" sz="3400" dirty="0">
                <a:latin typeface="+mj-lt"/>
              </a:rPr>
              <a:t>Behavioral Activation (BA) has been shown to be effective in treating depression, but few studies have looked at its efficacy in preventing cognitive decline (</a:t>
            </a:r>
            <a:r>
              <a:rPr lang="en-US" sz="3400" dirty="0" err="1">
                <a:latin typeface="+mj-lt"/>
              </a:rPr>
              <a:t>Chartier</a:t>
            </a:r>
            <a:r>
              <a:rPr lang="en-US" sz="3400" dirty="0">
                <a:latin typeface="+mj-lt"/>
              </a:rPr>
              <a:t> &amp; </a:t>
            </a:r>
            <a:r>
              <a:rPr lang="en-US" sz="3400" dirty="0" err="1">
                <a:latin typeface="+mj-lt"/>
              </a:rPr>
              <a:t>Provencher</a:t>
            </a:r>
            <a:r>
              <a:rPr lang="en-US" sz="3400" dirty="0">
                <a:latin typeface="+mj-lt"/>
              </a:rPr>
              <a:t>, 2013). </a:t>
            </a:r>
          </a:p>
          <a:p>
            <a:pPr marL="457200" indent="-457200" algn="just">
              <a:buFont typeface="Arial" panose="020B0604020202020204" pitchFamily="34" charset="0"/>
              <a:buChar char="•"/>
            </a:pPr>
            <a:r>
              <a:rPr lang="en-US" sz="3400" dirty="0">
                <a:latin typeface="+mj-lt"/>
              </a:rPr>
              <a:t>A 2-year randomized controlled trial suggested that BA prevented cognitive decline in Blacks with Mild Cognitive Impairment (</a:t>
            </a:r>
            <a:r>
              <a:rPr lang="en-US" sz="3400" dirty="0" err="1">
                <a:latin typeface="+mj-lt"/>
              </a:rPr>
              <a:t>Ronver</a:t>
            </a:r>
            <a:r>
              <a:rPr lang="en-US" sz="3400" dirty="0">
                <a:latin typeface="+mj-lt"/>
              </a:rPr>
              <a:t> et al., 2018). </a:t>
            </a:r>
          </a:p>
          <a:p>
            <a:pPr marL="457200" indent="-457200" algn="just">
              <a:buFont typeface="Arial" panose="020B0604020202020204" pitchFamily="34" charset="0"/>
              <a:buChar char="•"/>
            </a:pPr>
            <a:r>
              <a:rPr lang="en-US" sz="3400" dirty="0">
                <a:latin typeface="+mj-lt"/>
              </a:rPr>
              <a:t>To further examine the effects of BA on the comorbid depression (secondary outcome) of the trial, this study investigated whether BA was more effective in decreasing depressive symptoms than the control treatment.</a:t>
            </a:r>
            <a:endParaRPr lang="en-US" sz="3600" dirty="0">
              <a:latin typeface="+mj-lt"/>
            </a:endParaRPr>
          </a:p>
        </p:txBody>
      </p:sp>
      <p:sp>
        <p:nvSpPr>
          <p:cNvPr id="106" name="Google Shape;106;p13"/>
          <p:cNvSpPr txBox="1"/>
          <p:nvPr/>
        </p:nvSpPr>
        <p:spPr>
          <a:xfrm>
            <a:off x="0" y="21532426"/>
            <a:ext cx="13220700" cy="1743470"/>
          </a:xfrm>
          <a:prstGeom prst="rect">
            <a:avLst/>
          </a:prstGeom>
          <a:noFill/>
          <a:ln>
            <a:noFill/>
          </a:ln>
        </p:spPr>
        <p:txBody>
          <a:bodyPr spcFirstLastPara="1" wrap="square" lIns="457200" tIns="182875" rIns="457200" bIns="457200" anchor="t" anchorCtr="0">
            <a:noAutofit/>
          </a:bodyPr>
          <a:lstStyle/>
          <a:p>
            <a:pPr marL="457200" indent="-457200">
              <a:buFont typeface="Arial" panose="020B0604020202020204" pitchFamily="34" charset="0"/>
              <a:buChar char="•"/>
            </a:pPr>
            <a:r>
              <a:rPr lang="en-US" sz="3200" dirty="0"/>
              <a:t>221 Blacks 65 years and older with amnestic Mild Cognitive Impairment were randomized to: Behavioral Activation (BA) and Supportive Therapy (ST).</a:t>
            </a:r>
          </a:p>
        </p:txBody>
      </p:sp>
      <p:sp>
        <p:nvSpPr>
          <p:cNvPr id="108" name="Google Shape;108;p13"/>
          <p:cNvSpPr txBox="1"/>
          <p:nvPr/>
        </p:nvSpPr>
        <p:spPr>
          <a:xfrm>
            <a:off x="18485625" y="6970000"/>
            <a:ext cx="5636700" cy="141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3"/>
          <p:cNvSpPr txBox="1"/>
          <p:nvPr/>
        </p:nvSpPr>
        <p:spPr>
          <a:xfrm>
            <a:off x="691443" y="16668460"/>
            <a:ext cx="12833282" cy="2890500"/>
          </a:xfrm>
          <a:prstGeom prst="rect">
            <a:avLst/>
          </a:prstGeom>
          <a:noFill/>
          <a:ln>
            <a:noFill/>
          </a:ln>
        </p:spPr>
        <p:txBody>
          <a:bodyPr spcFirstLastPara="1" wrap="square" lIns="91425" tIns="91425" rIns="91425" bIns="91425" anchor="t" anchorCtr="0">
            <a:noAutofit/>
          </a:bodyPr>
          <a:lstStyle/>
          <a:p>
            <a:pPr>
              <a:buSzPts val="4000"/>
            </a:pPr>
            <a:r>
              <a:rPr lang="en-US" sz="4400" i="1" dirty="0">
                <a:solidFill>
                  <a:schemeClr val="tx1"/>
                </a:solidFill>
                <a:latin typeface="+mj-lt"/>
              </a:rPr>
              <a:t>Was the effect of Behavioral Activation (BA) on depressive symptoms in Blacks with Mild Cognitive Impairment (MCI) different than that of Supportive Therapy (ST) over the 2-year period?</a:t>
            </a:r>
          </a:p>
          <a:p>
            <a:pPr lvl="0" algn="l" rtl="0">
              <a:lnSpc>
                <a:spcPct val="150000"/>
              </a:lnSpc>
              <a:spcBef>
                <a:spcPts val="0"/>
              </a:spcBef>
              <a:spcAft>
                <a:spcPts val="0"/>
              </a:spcAft>
              <a:buSzPts val="4000"/>
            </a:pPr>
            <a:endParaRPr sz="4000" dirty="0">
              <a:latin typeface="EB Garamond"/>
              <a:ea typeface="EB Garamond"/>
              <a:cs typeface="EB Garamond"/>
              <a:sym typeface="EB Garamond"/>
            </a:endParaRPr>
          </a:p>
        </p:txBody>
      </p:sp>
      <p:pic>
        <p:nvPicPr>
          <p:cNvPr id="175" name="Google Shape;175;p13"/>
          <p:cNvPicPr preferRelativeResize="0"/>
          <p:nvPr/>
        </p:nvPicPr>
        <p:blipFill>
          <a:blip r:embed="rId3">
            <a:alphaModFix/>
          </a:blip>
          <a:stretch>
            <a:fillRect/>
          </a:stretch>
        </p:blipFill>
        <p:spPr>
          <a:xfrm>
            <a:off x="37921425" y="277135"/>
            <a:ext cx="5636700" cy="2045274"/>
          </a:xfrm>
          <a:prstGeom prst="rect">
            <a:avLst/>
          </a:prstGeom>
          <a:noFill/>
          <a:ln>
            <a:noFill/>
          </a:ln>
        </p:spPr>
      </p:pic>
      <p:sp>
        <p:nvSpPr>
          <p:cNvPr id="3" name="Rectangle 2">
            <a:extLst>
              <a:ext uri="{FF2B5EF4-FFF2-40B4-BE49-F238E27FC236}">
                <a16:creationId xmlns:a16="http://schemas.microsoft.com/office/drawing/2014/main" id="{4D456CBD-C28A-9C43-9968-A75EC3DFC039}"/>
              </a:ext>
            </a:extLst>
          </p:cNvPr>
          <p:cNvSpPr/>
          <p:nvPr/>
        </p:nvSpPr>
        <p:spPr>
          <a:xfrm>
            <a:off x="31230125" y="22695439"/>
            <a:ext cx="12273600" cy="5893921"/>
          </a:xfrm>
          <a:prstGeom prst="rect">
            <a:avLst/>
          </a:prstGeom>
        </p:spPr>
        <p:txBody>
          <a:bodyPr wrap="square">
            <a:spAutoFit/>
          </a:bodyPr>
          <a:lstStyle/>
          <a:p>
            <a:pPr marL="685800" indent="-685800">
              <a:buFont typeface="Arial" panose="020B0604020202020204" pitchFamily="34" charset="0"/>
              <a:buChar char="•"/>
            </a:pPr>
            <a:r>
              <a:rPr lang="en-US" sz="2900" dirty="0">
                <a:latin typeface="+mj-lt"/>
              </a:rPr>
              <a:t>2018 Alzheimer's disease facts and figures. </a:t>
            </a:r>
            <a:r>
              <a:rPr lang="en-US" sz="2900" i="1" dirty="0">
                <a:latin typeface="+mj-lt"/>
              </a:rPr>
              <a:t>Alzheimer's &amp; Dementia: The Journal of the Alzheimer's Association. 4</a:t>
            </a:r>
            <a:r>
              <a:rPr lang="en-US" sz="2900" dirty="0">
                <a:latin typeface="+mj-lt"/>
              </a:rPr>
              <a:t>(3), 367 - 429</a:t>
            </a:r>
            <a:endParaRPr lang="en-US" sz="2900" dirty="0">
              <a:latin typeface="+mj-lt"/>
              <a:ea typeface="Arial" panose="020B0604020202020204" pitchFamily="34" charset="0"/>
            </a:endParaRPr>
          </a:p>
          <a:p>
            <a:pPr marL="685800" indent="-685800">
              <a:buFont typeface="Arial" panose="020B0604020202020204" pitchFamily="34" charset="0"/>
              <a:buChar char="•"/>
            </a:pPr>
            <a:r>
              <a:rPr lang="en-US" sz="2900" dirty="0">
                <a:latin typeface="+mj-lt"/>
              </a:rPr>
              <a:t>Pellegrino, L. D., Peters, M. E., </a:t>
            </a:r>
            <a:r>
              <a:rPr lang="en-US" sz="2900" dirty="0" err="1">
                <a:latin typeface="+mj-lt"/>
              </a:rPr>
              <a:t>Lyketsos</a:t>
            </a:r>
            <a:r>
              <a:rPr lang="en-US" sz="2900" dirty="0">
                <a:latin typeface="+mj-lt"/>
              </a:rPr>
              <a:t>, C. G., &amp; </a:t>
            </a:r>
            <a:r>
              <a:rPr lang="en-US" sz="2900" dirty="0" err="1">
                <a:latin typeface="+mj-lt"/>
              </a:rPr>
              <a:t>Marano</a:t>
            </a:r>
            <a:r>
              <a:rPr lang="en-US" sz="2900" dirty="0">
                <a:latin typeface="+mj-lt"/>
              </a:rPr>
              <a:t>, C. M. (2013). Depression in cognitive impairment. </a:t>
            </a:r>
            <a:r>
              <a:rPr lang="en-US" sz="2900" i="1" dirty="0">
                <a:latin typeface="+mj-lt"/>
              </a:rPr>
              <a:t>Current psychiatry reports</a:t>
            </a:r>
            <a:r>
              <a:rPr lang="en-US" sz="2900" dirty="0">
                <a:latin typeface="+mj-lt"/>
              </a:rPr>
              <a:t>, </a:t>
            </a:r>
            <a:r>
              <a:rPr lang="en-US" sz="2900" i="1" dirty="0">
                <a:latin typeface="+mj-lt"/>
              </a:rPr>
              <a:t>15</a:t>
            </a:r>
            <a:r>
              <a:rPr lang="en-US" sz="2900" dirty="0">
                <a:latin typeface="+mj-lt"/>
              </a:rPr>
              <a:t>(9), 384.</a:t>
            </a:r>
          </a:p>
          <a:p>
            <a:pPr marL="685800" indent="-685800">
              <a:buFont typeface="Arial" panose="020B0604020202020204" pitchFamily="34" charset="0"/>
              <a:buChar char="•"/>
            </a:pPr>
            <a:r>
              <a:rPr lang="en-US" sz="2900" dirty="0" err="1">
                <a:ea typeface="Arial" panose="020B0604020202020204" pitchFamily="34" charset="0"/>
              </a:rPr>
              <a:t>Rovner</a:t>
            </a:r>
            <a:r>
              <a:rPr lang="en-US" sz="2900" dirty="0">
                <a:ea typeface="Arial" panose="020B0604020202020204" pitchFamily="34" charset="0"/>
              </a:rPr>
              <a:t> BW, </a:t>
            </a:r>
            <a:r>
              <a:rPr lang="en-US" sz="2900" dirty="0" err="1">
                <a:ea typeface="Arial" panose="020B0604020202020204" pitchFamily="34" charset="0"/>
              </a:rPr>
              <a:t>Casten</a:t>
            </a:r>
            <a:r>
              <a:rPr lang="en-US" sz="2900" dirty="0">
                <a:ea typeface="Arial" panose="020B0604020202020204" pitchFamily="34" charset="0"/>
              </a:rPr>
              <a:t> RJ, Hegel MT, </a:t>
            </a:r>
            <a:r>
              <a:rPr lang="en-US" sz="2900" dirty="0" err="1">
                <a:ea typeface="Arial" panose="020B0604020202020204" pitchFamily="34" charset="0"/>
              </a:rPr>
              <a:t>Leiby</a:t>
            </a:r>
            <a:r>
              <a:rPr lang="en-US" sz="2900" dirty="0">
                <a:ea typeface="Arial" panose="020B0604020202020204" pitchFamily="34" charset="0"/>
              </a:rPr>
              <a:t> B. (2018). Preventing Cognitive Decline in Black Individuals With Mild Cognitive Impairment A Randomized Clinical Trial. </a:t>
            </a:r>
            <a:r>
              <a:rPr lang="en-US" sz="2900" i="1" dirty="0">
                <a:ea typeface="Arial" panose="020B0604020202020204" pitchFamily="34" charset="0"/>
              </a:rPr>
              <a:t>JAMA Neurol. </a:t>
            </a:r>
            <a:r>
              <a:rPr lang="en-US" sz="2900" dirty="0">
                <a:ea typeface="Arial" panose="020B0604020202020204" pitchFamily="34" charset="0"/>
              </a:rPr>
              <a:t>doi:10.1001/jamaneurol.2018.2513</a:t>
            </a:r>
          </a:p>
          <a:p>
            <a:pPr marL="685800" indent="-685800">
              <a:buFont typeface="Arial" panose="020B0604020202020204" pitchFamily="34" charset="0"/>
              <a:buChar char="•"/>
            </a:pPr>
            <a:r>
              <a:rPr lang="en-US" sz="2900" dirty="0">
                <a:latin typeface="+mj-lt"/>
                <a:ea typeface="Arial" panose="020B0604020202020204" pitchFamily="34" charset="0"/>
              </a:rPr>
              <a:t>Soucy </a:t>
            </a:r>
            <a:r>
              <a:rPr lang="en-US" sz="2900" dirty="0" err="1">
                <a:latin typeface="+mj-lt"/>
                <a:ea typeface="Arial" panose="020B0604020202020204" pitchFamily="34" charset="0"/>
              </a:rPr>
              <a:t>Chartier</a:t>
            </a:r>
            <a:r>
              <a:rPr lang="en-US" sz="2900" dirty="0">
                <a:latin typeface="+mj-lt"/>
                <a:ea typeface="Arial" panose="020B0604020202020204" pitchFamily="34" charset="0"/>
              </a:rPr>
              <a:t>, I. &amp; </a:t>
            </a:r>
            <a:r>
              <a:rPr lang="en-US" sz="2900" dirty="0" err="1">
                <a:latin typeface="+mj-lt"/>
                <a:ea typeface="Arial" panose="020B0604020202020204" pitchFamily="34" charset="0"/>
              </a:rPr>
              <a:t>Provencher</a:t>
            </a:r>
            <a:r>
              <a:rPr lang="en-US" sz="2900" dirty="0">
                <a:latin typeface="+mj-lt"/>
                <a:ea typeface="Arial" panose="020B0604020202020204" pitchFamily="34" charset="0"/>
              </a:rPr>
              <a:t>, M. (2012). </a:t>
            </a:r>
            <a:r>
              <a:rPr lang="en-US" sz="2900" dirty="0" err="1">
                <a:latin typeface="+mj-lt"/>
                <a:ea typeface="Arial" panose="020B0604020202020204" pitchFamily="34" charset="0"/>
              </a:rPr>
              <a:t>Behavioural</a:t>
            </a:r>
            <a:r>
              <a:rPr lang="en-US" sz="2900" dirty="0">
                <a:latin typeface="+mj-lt"/>
                <a:ea typeface="Arial" panose="020B0604020202020204" pitchFamily="34" charset="0"/>
              </a:rPr>
              <a:t> activation for depression: Efficacy, effectiveness and dissemination. </a:t>
            </a:r>
            <a:r>
              <a:rPr lang="en-US" sz="2900" i="1" dirty="0">
                <a:latin typeface="+mj-lt"/>
                <a:ea typeface="Arial" panose="020B0604020202020204" pitchFamily="34" charset="0"/>
              </a:rPr>
              <a:t>Journal of affective disorders. </a:t>
            </a:r>
            <a:r>
              <a:rPr lang="en-US" sz="2900" dirty="0">
                <a:latin typeface="+mj-lt"/>
                <a:ea typeface="Arial" panose="020B0604020202020204" pitchFamily="34" charset="0"/>
              </a:rPr>
              <a:t>145. 10.1016/j.jad.2012.07.023.</a:t>
            </a:r>
          </a:p>
          <a:p>
            <a:pPr marL="685800" indent="-685800">
              <a:buFont typeface="Arial" panose="020B0604020202020204" pitchFamily="34" charset="0"/>
              <a:buChar char="•"/>
            </a:pPr>
            <a:endParaRPr lang="en-US" sz="2900" dirty="0">
              <a:latin typeface="+mj-lt"/>
              <a:ea typeface="Arial" panose="020B0604020202020204" pitchFamily="34" charset="0"/>
            </a:endParaRPr>
          </a:p>
        </p:txBody>
      </p:sp>
      <p:pic>
        <p:nvPicPr>
          <p:cNvPr id="24" name="Picture 23" descr="F:\Students\hnguyen\Output\SGPanel101.png">
            <a:extLst>
              <a:ext uri="{FF2B5EF4-FFF2-40B4-BE49-F238E27FC236}">
                <a16:creationId xmlns:a16="http://schemas.microsoft.com/office/drawing/2014/main" id="{27223DEB-3F4E-964B-AFD8-4E0DE508C98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4224047" y="9717972"/>
            <a:ext cx="9205041" cy="5596643"/>
          </a:xfrm>
          <a:prstGeom prst="rect">
            <a:avLst/>
          </a:prstGeom>
          <a:noFill/>
          <a:ln>
            <a:noFill/>
          </a:ln>
        </p:spPr>
      </p:pic>
      <p:sp>
        <p:nvSpPr>
          <p:cNvPr id="4" name="TextBox 3">
            <a:extLst>
              <a:ext uri="{FF2B5EF4-FFF2-40B4-BE49-F238E27FC236}">
                <a16:creationId xmlns:a16="http://schemas.microsoft.com/office/drawing/2014/main" id="{6E91C647-3D75-794B-A7EA-DB54056FF027}"/>
              </a:ext>
            </a:extLst>
          </p:cNvPr>
          <p:cNvSpPr txBox="1"/>
          <p:nvPr/>
        </p:nvSpPr>
        <p:spPr>
          <a:xfrm>
            <a:off x="23719986" y="9667189"/>
            <a:ext cx="6936702" cy="5016758"/>
          </a:xfrm>
          <a:prstGeom prst="rect">
            <a:avLst/>
          </a:prstGeom>
          <a:noFill/>
        </p:spPr>
        <p:txBody>
          <a:bodyPr wrap="square" rtlCol="0">
            <a:spAutoFit/>
          </a:bodyPr>
          <a:lstStyle/>
          <a:p>
            <a:pPr algn="just"/>
            <a:r>
              <a:rPr lang="en-US" sz="3600" dirty="0"/>
              <a:t>Linear mixed effects model suggests that the rate of decrease in GDS score was not significantly different between the two treatment groups (p=0.84), indicating no effect of treatment on GDS trajectory over 2 years. </a:t>
            </a:r>
          </a:p>
          <a:p>
            <a:endParaRPr lang="en-US" sz="3200" dirty="0"/>
          </a:p>
        </p:txBody>
      </p:sp>
      <p:sp>
        <p:nvSpPr>
          <p:cNvPr id="5" name="TextBox 4">
            <a:extLst>
              <a:ext uri="{FF2B5EF4-FFF2-40B4-BE49-F238E27FC236}">
                <a16:creationId xmlns:a16="http://schemas.microsoft.com/office/drawing/2014/main" id="{3EB9C971-0BD9-E74C-8ECC-0A05C6D951ED}"/>
              </a:ext>
            </a:extLst>
          </p:cNvPr>
          <p:cNvSpPr txBox="1"/>
          <p:nvPr/>
        </p:nvSpPr>
        <p:spPr>
          <a:xfrm>
            <a:off x="14224047" y="7064039"/>
            <a:ext cx="16432642" cy="1754326"/>
          </a:xfrm>
          <a:prstGeom prst="rect">
            <a:avLst/>
          </a:prstGeom>
          <a:noFill/>
        </p:spPr>
        <p:txBody>
          <a:bodyPr wrap="square" rtlCol="0">
            <a:spAutoFit/>
          </a:bodyPr>
          <a:lstStyle/>
          <a:p>
            <a:pPr algn="just"/>
            <a:r>
              <a:rPr lang="en-US" sz="3600" dirty="0">
                <a:latin typeface="+mj-lt"/>
              </a:rPr>
              <a:t>Increased education, literacy and cognitive function were found to be associated with decreased baseline GDS score. Higher chronic disease, financial difficulty and diabetes were associated with increased baseline depression. </a:t>
            </a:r>
          </a:p>
        </p:txBody>
      </p:sp>
      <p:sp>
        <p:nvSpPr>
          <p:cNvPr id="7" name="Rectangle 6">
            <a:extLst>
              <a:ext uri="{FF2B5EF4-FFF2-40B4-BE49-F238E27FC236}">
                <a16:creationId xmlns:a16="http://schemas.microsoft.com/office/drawing/2014/main" id="{F7F9D4BA-D654-D349-9CD8-CBAD013A673F}"/>
              </a:ext>
            </a:extLst>
          </p:cNvPr>
          <p:cNvSpPr/>
          <p:nvPr/>
        </p:nvSpPr>
        <p:spPr>
          <a:xfrm>
            <a:off x="14044850" y="15314616"/>
            <a:ext cx="10077475" cy="1107932"/>
          </a:xfrm>
          <a:prstGeom prst="rect">
            <a:avLst/>
          </a:prstGeom>
        </p:spPr>
        <p:txBody>
          <a:bodyPr wrap="square">
            <a:spAutoFit/>
          </a:bodyPr>
          <a:lstStyle/>
          <a:p>
            <a:pPr algn="ctr">
              <a:lnSpc>
                <a:spcPct val="107000"/>
              </a:lnSpc>
              <a:spcAft>
                <a:spcPts val="800"/>
              </a:spcAft>
            </a:pPr>
            <a:r>
              <a:rPr lang="en-US" sz="3200" dirty="0">
                <a:latin typeface="+mj-lt"/>
                <a:ea typeface="Calibri" panose="020F0502020204030204" pitchFamily="34" charset="0"/>
                <a:cs typeface="Times New Roman" panose="02020603050405020304" pitchFamily="18" charset="0"/>
              </a:rPr>
              <a:t>Figure 1. Individual fitted slopes of GDS score over time by treatment group</a:t>
            </a:r>
            <a:endParaRPr lang="en-US" sz="3200" dirty="0">
              <a:effectLst/>
              <a:latin typeface="+mj-lt"/>
              <a:ea typeface="Calibri" panose="020F0502020204030204" pitchFamily="34" charset="0"/>
              <a:cs typeface="Times New Roman" panose="02020603050405020304" pitchFamily="18" charset="0"/>
            </a:endParaRPr>
          </a:p>
        </p:txBody>
      </p:sp>
      <p:pic>
        <p:nvPicPr>
          <p:cNvPr id="29" name="Picture 28" descr="F:\Students\hnguyen\SGPlot7.png">
            <a:extLst>
              <a:ext uri="{FF2B5EF4-FFF2-40B4-BE49-F238E27FC236}">
                <a16:creationId xmlns:a16="http://schemas.microsoft.com/office/drawing/2014/main" id="{C3935CFA-C3FB-7944-91D7-BDC4D143F09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4249863" y="16826902"/>
            <a:ext cx="9305037" cy="5257571"/>
          </a:xfrm>
          <a:prstGeom prst="rect">
            <a:avLst/>
          </a:prstGeom>
          <a:noFill/>
          <a:ln>
            <a:noFill/>
          </a:ln>
        </p:spPr>
      </p:pic>
      <p:sp>
        <p:nvSpPr>
          <p:cNvPr id="30" name="TextBox 29">
            <a:extLst>
              <a:ext uri="{FF2B5EF4-FFF2-40B4-BE49-F238E27FC236}">
                <a16:creationId xmlns:a16="http://schemas.microsoft.com/office/drawing/2014/main" id="{403227C9-852D-8941-93DE-61B17F4D50B1}"/>
              </a:ext>
            </a:extLst>
          </p:cNvPr>
          <p:cNvSpPr txBox="1"/>
          <p:nvPr/>
        </p:nvSpPr>
        <p:spPr>
          <a:xfrm>
            <a:off x="24002525" y="16492502"/>
            <a:ext cx="6591335" cy="6740307"/>
          </a:xfrm>
          <a:prstGeom prst="rect">
            <a:avLst/>
          </a:prstGeom>
          <a:noFill/>
        </p:spPr>
        <p:txBody>
          <a:bodyPr wrap="square" rtlCol="0">
            <a:spAutoFit/>
          </a:bodyPr>
          <a:lstStyle/>
          <a:p>
            <a:pPr algn="just"/>
            <a:r>
              <a:rPr lang="en-US" sz="3600" dirty="0">
                <a:latin typeface="+mj-lt"/>
              </a:rPr>
              <a:t>Participants with suggestive baseline depression (</a:t>
            </a:r>
            <a:r>
              <a:rPr lang="en-US" sz="3600" dirty="0">
                <a:ea typeface="Calibri" panose="020F0502020204030204" pitchFamily="34" charset="0"/>
                <a:cs typeface="Times New Roman" panose="02020603050405020304" pitchFamily="18" charset="0"/>
              </a:rPr>
              <a:t>GDS ≥ 6)</a:t>
            </a:r>
            <a:r>
              <a:rPr lang="en-US" sz="3600" dirty="0">
                <a:latin typeface="+mj-lt"/>
              </a:rPr>
              <a:t> in both groups had significantly reduced depressive symptoms over time (BA: p=0.023 , ST: p &lt;0.01. There is little evidence of moderation of treatment effect by different baseline depression status (p=0.3).  We found no effect-moderation of financial status, cognitive function and health status. </a:t>
            </a:r>
          </a:p>
        </p:txBody>
      </p:sp>
      <p:sp>
        <p:nvSpPr>
          <p:cNvPr id="9" name="Rectangle 8">
            <a:extLst>
              <a:ext uri="{FF2B5EF4-FFF2-40B4-BE49-F238E27FC236}">
                <a16:creationId xmlns:a16="http://schemas.microsoft.com/office/drawing/2014/main" id="{F3A02090-7464-BD41-A838-9C88505D7996}"/>
              </a:ext>
            </a:extLst>
          </p:cNvPr>
          <p:cNvSpPr/>
          <p:nvPr/>
        </p:nvSpPr>
        <p:spPr>
          <a:xfrm>
            <a:off x="14335617" y="22156830"/>
            <a:ext cx="9495939" cy="1077218"/>
          </a:xfrm>
          <a:prstGeom prst="rect">
            <a:avLst/>
          </a:prstGeom>
        </p:spPr>
        <p:txBody>
          <a:bodyPr wrap="square">
            <a:spAutoFit/>
          </a:bodyPr>
          <a:lstStyle/>
          <a:p>
            <a:pPr algn="ctr"/>
            <a:r>
              <a:rPr lang="en-US" sz="3200" dirty="0">
                <a:latin typeface="+mj-lt"/>
                <a:ea typeface="Calibri" panose="020F0502020204030204" pitchFamily="34" charset="0"/>
              </a:rPr>
              <a:t>Figure 2. Fitted slopes of GDS score over time by treatment group and baseline depression </a:t>
            </a:r>
            <a:endParaRPr lang="en-US" sz="3200" dirty="0">
              <a:latin typeface="+mj-lt"/>
            </a:endParaRPr>
          </a:p>
        </p:txBody>
      </p:sp>
      <p:sp>
        <p:nvSpPr>
          <p:cNvPr id="10" name="Rectangle 9">
            <a:extLst>
              <a:ext uri="{FF2B5EF4-FFF2-40B4-BE49-F238E27FC236}">
                <a16:creationId xmlns:a16="http://schemas.microsoft.com/office/drawing/2014/main" id="{F6BC19EB-43F8-9349-8182-D4B7EC897902}"/>
              </a:ext>
            </a:extLst>
          </p:cNvPr>
          <p:cNvSpPr/>
          <p:nvPr/>
        </p:nvSpPr>
        <p:spPr>
          <a:xfrm>
            <a:off x="14249863" y="24081633"/>
            <a:ext cx="16406826" cy="3416320"/>
          </a:xfrm>
          <a:prstGeom prst="rect">
            <a:avLst/>
          </a:prstGeom>
        </p:spPr>
        <p:txBody>
          <a:bodyPr wrap="square">
            <a:spAutoFit/>
          </a:bodyPr>
          <a:lstStyle/>
          <a:p>
            <a:pPr algn="just"/>
            <a:r>
              <a:rPr lang="en-US" sz="3600" dirty="0">
                <a:latin typeface="+mj-lt"/>
                <a:ea typeface="Calibri" panose="020F0502020204030204" pitchFamily="34" charset="0"/>
              </a:rPr>
              <a:t>Logistic </a:t>
            </a:r>
            <a:r>
              <a:rPr lang="en-US" sz="3600" dirty="0">
                <a:latin typeface="+mj-lt"/>
              </a:rPr>
              <a:t>mixed effects regression was used to model t</a:t>
            </a:r>
            <a:r>
              <a:rPr lang="en-US" sz="3600" dirty="0">
                <a:latin typeface="+mj-lt"/>
                <a:ea typeface="Calibri" panose="020F0502020204030204" pitchFamily="34" charset="0"/>
              </a:rPr>
              <a:t>he odds of having suggestive depression between two groups at any given time.  Th</a:t>
            </a:r>
            <a:r>
              <a:rPr lang="en-US" sz="3600" dirty="0">
                <a:latin typeface="+mj-lt"/>
              </a:rPr>
              <a:t>ere is very little evidence that the change in the risk of suggestive depression from baseline was significantly different between BA and ST at any follow-up time points (all p &gt; .05). </a:t>
            </a:r>
          </a:p>
          <a:p>
            <a:r>
              <a:rPr lang="en-US" sz="3600" dirty="0">
                <a:latin typeface="+mj-lt"/>
                <a:ea typeface="Calibri" panose="020F0502020204030204" pitchFamily="34" charset="0"/>
              </a:rPr>
              <a:t> </a:t>
            </a:r>
            <a:endParaRPr lang="en-US" sz="3600" dirty="0">
              <a:latin typeface="+mj-lt"/>
            </a:endParaRPr>
          </a:p>
        </p:txBody>
      </p:sp>
      <p:graphicFrame>
        <p:nvGraphicFramePr>
          <p:cNvPr id="11" name="Table 10">
            <a:extLst>
              <a:ext uri="{FF2B5EF4-FFF2-40B4-BE49-F238E27FC236}">
                <a16:creationId xmlns:a16="http://schemas.microsoft.com/office/drawing/2014/main" id="{AE637CD0-1109-2B46-9523-ECD3EE967DA8}"/>
              </a:ext>
            </a:extLst>
          </p:cNvPr>
          <p:cNvGraphicFramePr>
            <a:graphicFrameLocks noGrp="1"/>
          </p:cNvGraphicFramePr>
          <p:nvPr>
            <p:extLst>
              <p:ext uri="{D42A27DB-BD31-4B8C-83A1-F6EECF244321}">
                <p14:modId xmlns:p14="http://schemas.microsoft.com/office/powerpoint/2010/main" val="51021517"/>
              </p:ext>
            </p:extLst>
          </p:nvPr>
        </p:nvGraphicFramePr>
        <p:xfrm>
          <a:off x="15609522" y="27178061"/>
          <a:ext cx="13979605" cy="4612270"/>
        </p:xfrm>
        <a:graphic>
          <a:graphicData uri="http://schemas.openxmlformats.org/drawingml/2006/table">
            <a:tbl>
              <a:tblPr firstRow="1" firstCol="1" bandRow="1">
                <a:tableStyleId>{BC89EF96-8CEA-46FF-86C4-4CE0E7609802}</a:tableStyleId>
              </a:tblPr>
              <a:tblGrid>
                <a:gridCol w="2870505">
                  <a:extLst>
                    <a:ext uri="{9D8B030D-6E8A-4147-A177-3AD203B41FA5}">
                      <a16:colId xmlns:a16="http://schemas.microsoft.com/office/drawing/2014/main" val="2633865796"/>
                    </a:ext>
                  </a:extLst>
                </a:gridCol>
                <a:gridCol w="4158554">
                  <a:extLst>
                    <a:ext uri="{9D8B030D-6E8A-4147-A177-3AD203B41FA5}">
                      <a16:colId xmlns:a16="http://schemas.microsoft.com/office/drawing/2014/main" val="3628331036"/>
                    </a:ext>
                  </a:extLst>
                </a:gridCol>
                <a:gridCol w="3753737">
                  <a:extLst>
                    <a:ext uri="{9D8B030D-6E8A-4147-A177-3AD203B41FA5}">
                      <a16:colId xmlns:a16="http://schemas.microsoft.com/office/drawing/2014/main" val="164793861"/>
                    </a:ext>
                  </a:extLst>
                </a:gridCol>
                <a:gridCol w="3196809">
                  <a:extLst>
                    <a:ext uri="{9D8B030D-6E8A-4147-A177-3AD203B41FA5}">
                      <a16:colId xmlns:a16="http://schemas.microsoft.com/office/drawing/2014/main" val="884409423"/>
                    </a:ext>
                  </a:extLst>
                </a:gridCol>
              </a:tblGrid>
              <a:tr h="1644505">
                <a:tc>
                  <a:txBody>
                    <a:bodyPr/>
                    <a:lstStyle/>
                    <a:p>
                      <a:pPr marL="0" marR="0" algn="ctr">
                        <a:lnSpc>
                          <a:spcPct val="107000"/>
                        </a:lnSpc>
                        <a:spcBef>
                          <a:spcPts val="0"/>
                        </a:spcBef>
                        <a:spcAft>
                          <a:spcPts val="0"/>
                        </a:spcAft>
                      </a:pPr>
                      <a:r>
                        <a:rPr lang="en-US" sz="3200" dirty="0">
                          <a:effectLst/>
                        </a:rPr>
                        <a:t>Time</a:t>
                      </a:r>
                      <a:endParaRPr lang="en-US" sz="3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rPr>
                        <a:t>Odds ratio</a:t>
                      </a:r>
                    </a:p>
                    <a:p>
                      <a:pPr marL="0" marR="0" algn="ctr">
                        <a:lnSpc>
                          <a:spcPct val="107000"/>
                        </a:lnSpc>
                        <a:spcBef>
                          <a:spcPts val="0"/>
                        </a:spcBef>
                        <a:spcAft>
                          <a:spcPts val="0"/>
                        </a:spcAft>
                      </a:pPr>
                      <a:r>
                        <a:rPr lang="en-US" sz="3200" dirty="0">
                          <a:effectLst/>
                        </a:rPr>
                        <a:t>Change from Baseline BA</a:t>
                      </a:r>
                    </a:p>
                  </a:txBody>
                  <a:tcPr marL="68580" marR="68580" marT="0" marB="0" anchor="ctr"/>
                </a:tc>
                <a:tc>
                  <a:txBody>
                    <a:bodyPr/>
                    <a:lstStyle/>
                    <a:p>
                      <a:pPr marL="0" marR="0" algn="ctr">
                        <a:lnSpc>
                          <a:spcPct val="107000"/>
                        </a:lnSpc>
                        <a:spcBef>
                          <a:spcPts val="0"/>
                        </a:spcBef>
                        <a:spcAft>
                          <a:spcPts val="0"/>
                        </a:spcAft>
                      </a:pPr>
                      <a:r>
                        <a:rPr lang="en-US" sz="3200" dirty="0">
                          <a:effectLst/>
                        </a:rPr>
                        <a:t>Odds ratio</a:t>
                      </a:r>
                    </a:p>
                    <a:p>
                      <a:pPr marL="0" marR="0" algn="ctr">
                        <a:lnSpc>
                          <a:spcPct val="107000"/>
                        </a:lnSpc>
                        <a:spcBef>
                          <a:spcPts val="0"/>
                        </a:spcBef>
                        <a:spcAft>
                          <a:spcPts val="0"/>
                        </a:spcAft>
                      </a:pPr>
                      <a:r>
                        <a:rPr lang="en-US" sz="3200" dirty="0">
                          <a:effectLst/>
                        </a:rPr>
                        <a:t>Change from Baseline ST</a:t>
                      </a:r>
                    </a:p>
                  </a:txBody>
                  <a:tcPr marL="68580" marR="68580" marT="0" marB="0" anchor="ctr"/>
                </a:tc>
                <a:tc>
                  <a:txBody>
                    <a:bodyPr/>
                    <a:lstStyle/>
                    <a:p>
                      <a:pPr marL="0" marR="0" algn="ctr">
                        <a:lnSpc>
                          <a:spcPct val="107000"/>
                        </a:lnSpc>
                        <a:spcBef>
                          <a:spcPts val="0"/>
                        </a:spcBef>
                        <a:spcAft>
                          <a:spcPts val="0"/>
                        </a:spcAft>
                      </a:pPr>
                      <a:r>
                        <a:rPr lang="en-US" sz="3200" dirty="0">
                          <a:effectLst/>
                        </a:rPr>
                        <a:t>p-value of odds ratio difference in change</a:t>
                      </a:r>
                      <a:endParaRPr lang="en-US" sz="3200" dirty="0">
                        <a:effectLst/>
                        <a:latin typeface="+mj-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98160591"/>
                  </a:ext>
                </a:extLst>
              </a:tr>
              <a:tr h="593553">
                <a:tc>
                  <a:txBody>
                    <a:bodyPr/>
                    <a:lstStyle/>
                    <a:p>
                      <a:pPr marL="0" marR="0" algn="ctr">
                        <a:lnSpc>
                          <a:spcPct val="107000"/>
                        </a:lnSpc>
                        <a:spcBef>
                          <a:spcPts val="0"/>
                        </a:spcBef>
                        <a:spcAft>
                          <a:spcPts val="0"/>
                        </a:spcAft>
                      </a:pPr>
                      <a:r>
                        <a:rPr lang="en-US" sz="3200">
                          <a:effectLst/>
                        </a:rPr>
                        <a:t>Baseline</a:t>
                      </a:r>
                      <a:endParaRPr lang="en-US" sz="3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rPr>
                        <a:t>-</a:t>
                      </a:r>
                      <a:endParaRPr lang="en-US" sz="3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a:effectLst/>
                        </a:rPr>
                        <a:t>-</a:t>
                      </a:r>
                      <a:endParaRPr lang="en-US" sz="3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rPr>
                        <a:t>-</a:t>
                      </a:r>
                      <a:endParaRPr lang="en-US" sz="3200" dirty="0">
                        <a:effectLst/>
                        <a:latin typeface="+mj-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11869288"/>
                  </a:ext>
                </a:extLst>
              </a:tr>
              <a:tr h="593553">
                <a:tc>
                  <a:txBody>
                    <a:bodyPr/>
                    <a:lstStyle/>
                    <a:p>
                      <a:pPr marL="0" marR="0" algn="ctr">
                        <a:lnSpc>
                          <a:spcPct val="107000"/>
                        </a:lnSpc>
                        <a:spcBef>
                          <a:spcPts val="0"/>
                        </a:spcBef>
                        <a:spcAft>
                          <a:spcPts val="0"/>
                        </a:spcAft>
                      </a:pPr>
                      <a:r>
                        <a:rPr lang="en-US" sz="3200">
                          <a:effectLst/>
                        </a:rPr>
                        <a:t>6 months</a:t>
                      </a:r>
                      <a:endParaRPr lang="en-US" sz="3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rPr>
                        <a:t>0.92</a:t>
                      </a:r>
                      <a:endParaRPr lang="en-US" sz="3200" dirty="0">
                        <a:effectLst/>
                        <a:latin typeface="+mj-lt"/>
                      </a:endParaRPr>
                    </a:p>
                  </a:txBody>
                  <a:tcPr marL="68580" marR="68580" marT="0" marB="0" anchor="ctr"/>
                </a:tc>
                <a:tc>
                  <a:txBody>
                    <a:bodyPr/>
                    <a:lstStyle/>
                    <a:p>
                      <a:pPr marL="0" marR="0" algn="ctr">
                        <a:lnSpc>
                          <a:spcPct val="107000"/>
                        </a:lnSpc>
                        <a:spcBef>
                          <a:spcPts val="0"/>
                        </a:spcBef>
                        <a:spcAft>
                          <a:spcPts val="0"/>
                        </a:spcAft>
                      </a:pPr>
                      <a:r>
                        <a:rPr lang="en-US" sz="3200" dirty="0">
                          <a:effectLst/>
                        </a:rPr>
                        <a:t>0.64</a:t>
                      </a:r>
                      <a:endParaRPr lang="en-US" sz="3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a:effectLst/>
                        </a:rPr>
                        <a:t>0.56</a:t>
                      </a:r>
                      <a:endParaRPr lang="en-US" sz="3200">
                        <a:effectLst/>
                        <a:latin typeface="+mj-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33229680"/>
                  </a:ext>
                </a:extLst>
              </a:tr>
              <a:tr h="593553">
                <a:tc>
                  <a:txBody>
                    <a:bodyPr/>
                    <a:lstStyle/>
                    <a:p>
                      <a:pPr marL="0" marR="0" algn="ctr">
                        <a:lnSpc>
                          <a:spcPct val="107000"/>
                        </a:lnSpc>
                        <a:spcBef>
                          <a:spcPts val="0"/>
                        </a:spcBef>
                        <a:spcAft>
                          <a:spcPts val="0"/>
                        </a:spcAft>
                      </a:pPr>
                      <a:r>
                        <a:rPr lang="en-US" sz="3200">
                          <a:effectLst/>
                        </a:rPr>
                        <a:t>12 months</a:t>
                      </a:r>
                      <a:endParaRPr lang="en-US" sz="3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rPr>
                        <a:t>1.17</a:t>
                      </a:r>
                      <a:endParaRPr lang="en-US" sz="3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rPr>
                        <a:t>0.54</a:t>
                      </a:r>
                      <a:endParaRPr lang="en-US" sz="3200" dirty="0">
                        <a:effectLst/>
                        <a:latin typeface="+mj-lt"/>
                      </a:endParaRPr>
                    </a:p>
                  </a:txBody>
                  <a:tcPr marL="68580" marR="68580" marT="0" marB="0" anchor="ctr"/>
                </a:tc>
                <a:tc>
                  <a:txBody>
                    <a:bodyPr/>
                    <a:lstStyle/>
                    <a:p>
                      <a:pPr marL="0" marR="0" algn="ctr">
                        <a:lnSpc>
                          <a:spcPct val="107000"/>
                        </a:lnSpc>
                        <a:spcBef>
                          <a:spcPts val="0"/>
                        </a:spcBef>
                        <a:spcAft>
                          <a:spcPts val="0"/>
                        </a:spcAft>
                      </a:pPr>
                      <a:r>
                        <a:rPr lang="en-US" sz="3200">
                          <a:effectLst/>
                        </a:rPr>
                        <a:t>0.23</a:t>
                      </a:r>
                      <a:endParaRPr lang="en-US" sz="3200">
                        <a:effectLst/>
                        <a:latin typeface="+mj-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63138543"/>
                  </a:ext>
                </a:extLst>
              </a:tr>
              <a:tr h="593553">
                <a:tc>
                  <a:txBody>
                    <a:bodyPr/>
                    <a:lstStyle/>
                    <a:p>
                      <a:pPr marL="0" marR="0" algn="ctr">
                        <a:lnSpc>
                          <a:spcPct val="107000"/>
                        </a:lnSpc>
                        <a:spcBef>
                          <a:spcPts val="0"/>
                        </a:spcBef>
                        <a:spcAft>
                          <a:spcPts val="0"/>
                        </a:spcAft>
                      </a:pPr>
                      <a:r>
                        <a:rPr lang="en-US" sz="3200">
                          <a:effectLst/>
                        </a:rPr>
                        <a:t>18 months</a:t>
                      </a:r>
                      <a:endParaRPr lang="en-US" sz="3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rPr>
                        <a:t>1.26</a:t>
                      </a:r>
                      <a:endParaRPr lang="en-US" sz="3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rPr>
                        <a:t>0.44</a:t>
                      </a:r>
                      <a:endParaRPr lang="en-US" sz="3200" dirty="0">
                        <a:effectLst/>
                        <a:latin typeface="+mj-lt"/>
                      </a:endParaRPr>
                    </a:p>
                  </a:txBody>
                  <a:tcPr marL="68580" marR="68580" marT="0" marB="0" anchor="ctr"/>
                </a:tc>
                <a:tc>
                  <a:txBody>
                    <a:bodyPr/>
                    <a:lstStyle/>
                    <a:p>
                      <a:pPr marL="0" marR="0" algn="ctr">
                        <a:lnSpc>
                          <a:spcPct val="107000"/>
                        </a:lnSpc>
                        <a:spcBef>
                          <a:spcPts val="0"/>
                        </a:spcBef>
                        <a:spcAft>
                          <a:spcPts val="0"/>
                        </a:spcAft>
                      </a:pPr>
                      <a:r>
                        <a:rPr lang="en-US" sz="3200" dirty="0">
                          <a:effectLst/>
                        </a:rPr>
                        <a:t>0.11</a:t>
                      </a:r>
                      <a:endParaRPr lang="en-US" sz="3200" dirty="0">
                        <a:effectLst/>
                        <a:latin typeface="+mj-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1464387"/>
                  </a:ext>
                </a:extLst>
              </a:tr>
              <a:tr h="593553">
                <a:tc>
                  <a:txBody>
                    <a:bodyPr/>
                    <a:lstStyle/>
                    <a:p>
                      <a:pPr marL="0" marR="0" algn="ctr">
                        <a:lnSpc>
                          <a:spcPct val="107000"/>
                        </a:lnSpc>
                        <a:spcBef>
                          <a:spcPts val="0"/>
                        </a:spcBef>
                        <a:spcAft>
                          <a:spcPts val="0"/>
                        </a:spcAft>
                      </a:pPr>
                      <a:r>
                        <a:rPr lang="en-US" sz="3200" dirty="0">
                          <a:effectLst/>
                        </a:rPr>
                        <a:t>24 months</a:t>
                      </a:r>
                      <a:endParaRPr lang="en-US" sz="3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rPr>
                        <a:t>1.67</a:t>
                      </a:r>
                      <a:endParaRPr lang="en-US" sz="3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rPr>
                        <a:t>0.65</a:t>
                      </a:r>
                      <a:endParaRPr lang="en-US" sz="3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rPr>
                        <a:t>0.14</a:t>
                      </a:r>
                      <a:endParaRPr lang="en-US" sz="3200" dirty="0">
                        <a:effectLst/>
                        <a:latin typeface="+mj-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90168794"/>
                  </a:ext>
                </a:extLst>
              </a:tr>
            </a:tbl>
          </a:graphicData>
        </a:graphic>
      </p:graphicFrame>
      <p:sp>
        <p:nvSpPr>
          <p:cNvPr id="12" name="Rectangle 11">
            <a:extLst>
              <a:ext uri="{FF2B5EF4-FFF2-40B4-BE49-F238E27FC236}">
                <a16:creationId xmlns:a16="http://schemas.microsoft.com/office/drawing/2014/main" id="{E883433D-622C-A145-BA27-6FE898697CDD}"/>
              </a:ext>
            </a:extLst>
          </p:cNvPr>
          <p:cNvSpPr/>
          <p:nvPr/>
        </p:nvSpPr>
        <p:spPr>
          <a:xfrm>
            <a:off x="15649738" y="31862688"/>
            <a:ext cx="13979604" cy="1146211"/>
          </a:xfrm>
          <a:prstGeom prst="rect">
            <a:avLst/>
          </a:prstGeom>
        </p:spPr>
        <p:txBody>
          <a:bodyPr wrap="square">
            <a:spAutoFit/>
          </a:bodyPr>
          <a:lstStyle/>
          <a:p>
            <a:pPr algn="ctr">
              <a:lnSpc>
                <a:spcPct val="107000"/>
              </a:lnSpc>
              <a:spcAft>
                <a:spcPts val="800"/>
              </a:spcAft>
            </a:pPr>
            <a:r>
              <a:rPr lang="en-US" sz="3200" dirty="0">
                <a:latin typeface="+mj-lt"/>
                <a:ea typeface="Calibri" panose="020F0502020204030204" pitchFamily="34" charset="0"/>
                <a:cs typeface="Times New Roman" panose="02020603050405020304" pitchFamily="18" charset="0"/>
              </a:rPr>
              <a:t>Table 2. Odds ratio change from baseline of GDS ≥ 6 at each time point for an “average” participant</a:t>
            </a:r>
            <a:endParaRPr lang="en-US" sz="3200" dirty="0">
              <a:effectLst/>
              <a:latin typeface="+mj-lt"/>
              <a:ea typeface="Calibri" panose="020F0502020204030204" pitchFamily="34" charset="0"/>
              <a:cs typeface="Times New Roman" panose="02020603050405020304" pitchFamily="18" charset="0"/>
            </a:endParaRPr>
          </a:p>
        </p:txBody>
      </p:sp>
      <p:graphicFrame>
        <p:nvGraphicFramePr>
          <p:cNvPr id="13" name="Table 12">
            <a:extLst>
              <a:ext uri="{FF2B5EF4-FFF2-40B4-BE49-F238E27FC236}">
                <a16:creationId xmlns:a16="http://schemas.microsoft.com/office/drawing/2014/main" id="{3788553B-26B4-DA43-AA62-F7BFB0D25AA0}"/>
              </a:ext>
            </a:extLst>
          </p:cNvPr>
          <p:cNvGraphicFramePr>
            <a:graphicFrameLocks noGrp="1"/>
          </p:cNvGraphicFramePr>
          <p:nvPr>
            <p:extLst>
              <p:ext uri="{D42A27DB-BD31-4B8C-83A1-F6EECF244321}">
                <p14:modId xmlns:p14="http://schemas.microsoft.com/office/powerpoint/2010/main" val="1736117170"/>
              </p:ext>
            </p:extLst>
          </p:nvPr>
        </p:nvGraphicFramePr>
        <p:xfrm>
          <a:off x="1950884" y="23572563"/>
          <a:ext cx="10214182" cy="4023108"/>
        </p:xfrm>
        <a:graphic>
          <a:graphicData uri="http://schemas.openxmlformats.org/drawingml/2006/table">
            <a:tbl>
              <a:tblPr firstRow="1" firstCol="1" bandRow="1">
                <a:tableStyleId>{BC89EF96-8CEA-46FF-86C4-4CE0E7609802}</a:tableStyleId>
              </a:tblPr>
              <a:tblGrid>
                <a:gridCol w="3960601">
                  <a:extLst>
                    <a:ext uri="{9D8B030D-6E8A-4147-A177-3AD203B41FA5}">
                      <a16:colId xmlns:a16="http://schemas.microsoft.com/office/drawing/2014/main" val="2715993539"/>
                    </a:ext>
                  </a:extLst>
                </a:gridCol>
                <a:gridCol w="1980301">
                  <a:extLst>
                    <a:ext uri="{9D8B030D-6E8A-4147-A177-3AD203B41FA5}">
                      <a16:colId xmlns:a16="http://schemas.microsoft.com/office/drawing/2014/main" val="1737921603"/>
                    </a:ext>
                  </a:extLst>
                </a:gridCol>
                <a:gridCol w="2128533">
                  <a:extLst>
                    <a:ext uri="{9D8B030D-6E8A-4147-A177-3AD203B41FA5}">
                      <a16:colId xmlns:a16="http://schemas.microsoft.com/office/drawing/2014/main" val="2867975465"/>
                    </a:ext>
                  </a:extLst>
                </a:gridCol>
                <a:gridCol w="2144747">
                  <a:extLst>
                    <a:ext uri="{9D8B030D-6E8A-4147-A177-3AD203B41FA5}">
                      <a16:colId xmlns:a16="http://schemas.microsoft.com/office/drawing/2014/main" val="1281370029"/>
                    </a:ext>
                  </a:extLst>
                </a:gridCol>
              </a:tblGrid>
              <a:tr h="961436">
                <a:tc>
                  <a:txBody>
                    <a:bodyPr/>
                    <a:lstStyle/>
                    <a:p>
                      <a:pPr marL="0" marR="0" algn="ctr">
                        <a:lnSpc>
                          <a:spcPct val="107000"/>
                        </a:lnSpc>
                        <a:spcBef>
                          <a:spcPts val="0"/>
                        </a:spcBef>
                        <a:spcAft>
                          <a:spcPts val="0"/>
                        </a:spcAft>
                      </a:pPr>
                      <a:r>
                        <a:rPr lang="en-US" sz="3200">
                          <a:effectLst/>
                          <a:latin typeface="+mj-lt"/>
                        </a:rPr>
                        <a:t>Characteristics</a:t>
                      </a:r>
                      <a:endParaRPr lang="en-US" sz="3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a:effectLst/>
                          <a:latin typeface="+mj-lt"/>
                        </a:rPr>
                        <a:t>Total</a:t>
                      </a:r>
                    </a:p>
                    <a:p>
                      <a:pPr marL="0" marR="0" algn="ctr">
                        <a:lnSpc>
                          <a:spcPct val="107000"/>
                        </a:lnSpc>
                        <a:spcBef>
                          <a:spcPts val="0"/>
                        </a:spcBef>
                        <a:spcAft>
                          <a:spcPts val="0"/>
                        </a:spcAft>
                      </a:pPr>
                      <a:r>
                        <a:rPr lang="en-US" sz="3200">
                          <a:effectLst/>
                          <a:latin typeface="+mj-lt"/>
                        </a:rPr>
                        <a:t>(N = 221)</a:t>
                      </a:r>
                      <a:endParaRPr lang="en-US" sz="3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latin typeface="+mj-lt"/>
                        </a:rPr>
                        <a:t>BA</a:t>
                      </a:r>
                    </a:p>
                    <a:p>
                      <a:pPr marL="0" marR="0" algn="ctr">
                        <a:lnSpc>
                          <a:spcPct val="107000"/>
                        </a:lnSpc>
                        <a:spcBef>
                          <a:spcPts val="0"/>
                        </a:spcBef>
                        <a:spcAft>
                          <a:spcPts val="0"/>
                        </a:spcAft>
                      </a:pPr>
                      <a:r>
                        <a:rPr lang="en-US" sz="3200" dirty="0">
                          <a:effectLst/>
                          <a:latin typeface="+mj-lt"/>
                        </a:rPr>
                        <a:t>(N = 111)</a:t>
                      </a:r>
                      <a:endParaRPr lang="en-US" sz="3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latin typeface="+mj-lt"/>
                        </a:rPr>
                        <a:t>ST</a:t>
                      </a:r>
                    </a:p>
                    <a:p>
                      <a:pPr marL="0" marR="0" algn="ctr">
                        <a:lnSpc>
                          <a:spcPct val="107000"/>
                        </a:lnSpc>
                        <a:spcBef>
                          <a:spcPts val="0"/>
                        </a:spcBef>
                        <a:spcAft>
                          <a:spcPts val="0"/>
                        </a:spcAft>
                      </a:pPr>
                      <a:r>
                        <a:rPr lang="en-US" sz="3200" dirty="0">
                          <a:effectLst/>
                          <a:latin typeface="+mj-lt"/>
                        </a:rPr>
                        <a:t>(N = 110)</a:t>
                      </a:r>
                      <a:endParaRPr lang="en-US" sz="3200" dirty="0">
                        <a:effectLst/>
                        <a:latin typeface="+mj-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74860120"/>
                  </a:ext>
                </a:extLst>
              </a:tr>
              <a:tr h="853516">
                <a:tc>
                  <a:txBody>
                    <a:bodyPr/>
                    <a:lstStyle/>
                    <a:p>
                      <a:pPr marL="0" marR="0">
                        <a:lnSpc>
                          <a:spcPct val="107000"/>
                        </a:lnSpc>
                        <a:spcBef>
                          <a:spcPts val="0"/>
                        </a:spcBef>
                        <a:spcAft>
                          <a:spcPts val="0"/>
                        </a:spcAft>
                      </a:pPr>
                      <a:r>
                        <a:rPr lang="en-US" sz="3200" dirty="0">
                          <a:effectLst/>
                          <a:latin typeface="+mj-lt"/>
                        </a:rPr>
                        <a:t>Age - year</a:t>
                      </a:r>
                      <a:endParaRPr lang="en-US" sz="3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latin typeface="+mj-lt"/>
                        </a:rPr>
                        <a:t>75.82 ± 6.99</a:t>
                      </a:r>
                      <a:endParaRPr lang="en-US" sz="3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a:effectLst/>
                          <a:latin typeface="+mj-lt"/>
                        </a:rPr>
                        <a:t>75.49 ± 7.11</a:t>
                      </a:r>
                      <a:endParaRPr lang="en-US" sz="3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a:effectLst/>
                          <a:latin typeface="+mj-lt"/>
                        </a:rPr>
                        <a:t>76.15 ± 6.89</a:t>
                      </a:r>
                      <a:endParaRPr lang="en-US" sz="3200">
                        <a:effectLst/>
                        <a:latin typeface="+mj-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08230449"/>
                  </a:ext>
                </a:extLst>
              </a:tr>
              <a:tr h="853516">
                <a:tc>
                  <a:txBody>
                    <a:bodyPr/>
                    <a:lstStyle/>
                    <a:p>
                      <a:pPr marL="0" marR="0">
                        <a:lnSpc>
                          <a:spcPct val="107000"/>
                        </a:lnSpc>
                        <a:spcBef>
                          <a:spcPts val="0"/>
                        </a:spcBef>
                        <a:spcAft>
                          <a:spcPts val="0"/>
                        </a:spcAft>
                        <a:tabLst>
                          <a:tab pos="819150" algn="l"/>
                        </a:tabLst>
                      </a:pPr>
                      <a:r>
                        <a:rPr lang="en-US" sz="3200" dirty="0">
                          <a:effectLst/>
                          <a:latin typeface="+mj-lt"/>
                        </a:rPr>
                        <a:t>Female sex – number (%)</a:t>
                      </a:r>
                      <a:endParaRPr lang="en-US" sz="3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latin typeface="+mj-lt"/>
                        </a:rPr>
                        <a:t>175 (79.19)</a:t>
                      </a:r>
                      <a:endParaRPr lang="en-US" sz="3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latin typeface="+mj-lt"/>
                        </a:rPr>
                        <a:t>89 (80.18)</a:t>
                      </a:r>
                      <a:endParaRPr lang="en-US" sz="3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latin typeface="+mj-lt"/>
                        </a:rPr>
                        <a:t>86 (78.18)</a:t>
                      </a:r>
                      <a:endParaRPr lang="en-US" sz="3200" dirty="0">
                        <a:effectLst/>
                        <a:latin typeface="+mj-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89854699"/>
                  </a:ext>
                </a:extLst>
              </a:tr>
              <a:tr h="853516">
                <a:tc>
                  <a:txBody>
                    <a:bodyPr/>
                    <a:lstStyle/>
                    <a:p>
                      <a:pPr marL="0" marR="0">
                        <a:lnSpc>
                          <a:spcPct val="107000"/>
                        </a:lnSpc>
                        <a:spcBef>
                          <a:spcPts val="0"/>
                        </a:spcBef>
                        <a:spcAft>
                          <a:spcPts val="0"/>
                        </a:spcAft>
                        <a:tabLst>
                          <a:tab pos="819150" algn="l"/>
                        </a:tabLst>
                      </a:pPr>
                      <a:r>
                        <a:rPr lang="en-US" sz="3200" dirty="0">
                          <a:effectLst/>
                          <a:latin typeface="+mj-lt"/>
                          <a:ea typeface="Calibri" panose="020F0502020204030204" pitchFamily="34" charset="0"/>
                          <a:cs typeface="Times New Roman" panose="02020603050405020304" pitchFamily="18" charset="0"/>
                        </a:rPr>
                        <a:t>Baseline GDS</a:t>
                      </a:r>
                    </a:p>
                  </a:txBody>
                  <a:tcPr marL="68580" marR="68580" marT="0" marB="0" anchor="ctr"/>
                </a:tc>
                <a:tc>
                  <a:txBody>
                    <a:bodyPr/>
                    <a:lstStyle/>
                    <a:p>
                      <a:pPr marL="0" marR="0" algn="ctr">
                        <a:lnSpc>
                          <a:spcPct val="107000"/>
                        </a:lnSpc>
                        <a:spcBef>
                          <a:spcPts val="0"/>
                        </a:spcBef>
                        <a:spcAft>
                          <a:spcPts val="0"/>
                        </a:spcAft>
                      </a:pPr>
                      <a:endParaRPr lang="en-US" sz="3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b="0" i="0" u="none" strike="noStrike" cap="none" dirty="0">
                          <a:solidFill>
                            <a:schemeClr val="tx1"/>
                          </a:solidFill>
                          <a:effectLst/>
                          <a:latin typeface="+mj-lt"/>
                          <a:ea typeface="+mn-ea"/>
                          <a:cs typeface="+mn-cs"/>
                          <a:sym typeface="Arial"/>
                        </a:rPr>
                        <a:t>3.67 ±  3.12</a:t>
                      </a:r>
                      <a:r>
                        <a:rPr lang="en-US" sz="3200" dirty="0">
                          <a:effectLst/>
                          <a:latin typeface="+mj-lt"/>
                        </a:rPr>
                        <a:t> </a:t>
                      </a:r>
                      <a:endParaRPr lang="en-US" sz="3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b="0" i="0" u="none" strike="noStrike" cap="none" dirty="0">
                          <a:solidFill>
                            <a:schemeClr val="tx1"/>
                          </a:solidFill>
                          <a:effectLst/>
                          <a:latin typeface="+mj-lt"/>
                          <a:ea typeface="+mn-ea"/>
                          <a:cs typeface="+mn-cs"/>
                          <a:sym typeface="Arial"/>
                        </a:rPr>
                        <a:t>3.23 ± 3.02</a:t>
                      </a:r>
                      <a:r>
                        <a:rPr lang="en-US" sz="3200" dirty="0">
                          <a:effectLst/>
                          <a:latin typeface="+mj-lt"/>
                        </a:rPr>
                        <a:t> </a:t>
                      </a:r>
                      <a:endParaRPr lang="en-US" sz="3200" dirty="0">
                        <a:effectLst/>
                        <a:latin typeface="+mj-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77575160"/>
                  </a:ext>
                </a:extLst>
              </a:tr>
            </a:tbl>
          </a:graphicData>
        </a:graphic>
      </p:graphicFrame>
      <p:sp>
        <p:nvSpPr>
          <p:cNvPr id="14" name="Rectangle 13">
            <a:extLst>
              <a:ext uri="{FF2B5EF4-FFF2-40B4-BE49-F238E27FC236}">
                <a16:creationId xmlns:a16="http://schemas.microsoft.com/office/drawing/2014/main" id="{D68B580D-04E0-3A40-B921-BF2488A71B8C}"/>
              </a:ext>
            </a:extLst>
          </p:cNvPr>
          <p:cNvSpPr/>
          <p:nvPr/>
        </p:nvSpPr>
        <p:spPr>
          <a:xfrm>
            <a:off x="445825" y="28638068"/>
            <a:ext cx="13078900" cy="3539430"/>
          </a:xfrm>
          <a:prstGeom prst="rect">
            <a:avLst/>
          </a:prstGeom>
        </p:spPr>
        <p:txBody>
          <a:bodyPr wrap="square">
            <a:spAutoFit/>
          </a:bodyPr>
          <a:lstStyle/>
          <a:p>
            <a:pPr marL="457200" indent="-457200">
              <a:buFont typeface="Arial" panose="020B0604020202020204" pitchFamily="34" charset="0"/>
              <a:buChar char="•"/>
            </a:pPr>
            <a:r>
              <a:rPr lang="en-US" sz="3200" dirty="0">
                <a:latin typeface="+mj-lt"/>
              </a:rPr>
              <a:t>The BA group had 6 in-home sessions with nurses to set goals to engage in physical, cognitive and social activities. The ST group had 6 in-home sessions in which participants were encouraged to freely express their personal thoughts (no active treatment). </a:t>
            </a:r>
          </a:p>
          <a:p>
            <a:pPr marL="457200" indent="-457200">
              <a:buFont typeface="Arial" panose="020B0604020202020204" pitchFamily="34" charset="0"/>
              <a:buChar char="•"/>
            </a:pPr>
            <a:r>
              <a:rPr lang="en-US" sz="3200" dirty="0">
                <a:latin typeface="+mj-lt"/>
              </a:rPr>
              <a:t>Depressive symptoms were measured at baseline, 6, 12, 18 and 24 months using the Geriatric Depression Scale (GDS). Baseline demographic and clinical characteristics were also collected.</a:t>
            </a:r>
          </a:p>
        </p:txBody>
      </p:sp>
      <p:sp>
        <p:nvSpPr>
          <p:cNvPr id="15" name="Rectangle 14">
            <a:extLst>
              <a:ext uri="{FF2B5EF4-FFF2-40B4-BE49-F238E27FC236}">
                <a16:creationId xmlns:a16="http://schemas.microsoft.com/office/drawing/2014/main" id="{04FD9E12-DCEF-6147-B888-01FDE65DB893}"/>
              </a:ext>
            </a:extLst>
          </p:cNvPr>
          <p:cNvSpPr/>
          <p:nvPr/>
        </p:nvSpPr>
        <p:spPr>
          <a:xfrm>
            <a:off x="2168090" y="27679582"/>
            <a:ext cx="9634369" cy="580993"/>
          </a:xfrm>
          <a:prstGeom prst="rect">
            <a:avLst/>
          </a:prstGeom>
        </p:spPr>
        <p:txBody>
          <a:bodyPr wrap="none">
            <a:spAutoFit/>
          </a:bodyPr>
          <a:lstStyle/>
          <a:p>
            <a:pPr algn="ctr">
              <a:lnSpc>
                <a:spcPct val="107000"/>
              </a:lnSpc>
              <a:spcAft>
                <a:spcPts val="800"/>
              </a:spcAft>
            </a:pPr>
            <a:r>
              <a:rPr lang="en-US" sz="3200" dirty="0">
                <a:latin typeface="+mj-lt"/>
                <a:ea typeface="Calibri" panose="020F0502020204030204" pitchFamily="34" charset="0"/>
                <a:cs typeface="Times New Roman" panose="02020603050405020304" pitchFamily="18" charset="0"/>
              </a:rPr>
              <a:t>Table 1. Baseline characteristics by treatment group</a:t>
            </a:r>
            <a:endParaRPr lang="en-US" sz="3200" dirty="0">
              <a:effectLst/>
              <a:latin typeface="+mj-lt"/>
              <a:ea typeface="Calibri" panose="020F0502020204030204" pitchFamily="34" charset="0"/>
              <a:cs typeface="Times New Roman" panose="02020603050405020304" pitchFamily="18" charset="0"/>
            </a:endParaRPr>
          </a:p>
        </p:txBody>
      </p:sp>
      <p:sp>
        <p:nvSpPr>
          <p:cNvPr id="16" name="Rectangle 15">
            <a:extLst>
              <a:ext uri="{FF2B5EF4-FFF2-40B4-BE49-F238E27FC236}">
                <a16:creationId xmlns:a16="http://schemas.microsoft.com/office/drawing/2014/main" id="{278E99B3-BC75-6649-9E32-69E0EF10E55E}"/>
              </a:ext>
            </a:extLst>
          </p:cNvPr>
          <p:cNvSpPr/>
          <p:nvPr/>
        </p:nvSpPr>
        <p:spPr>
          <a:xfrm>
            <a:off x="31349925" y="7195837"/>
            <a:ext cx="12095450" cy="10513327"/>
          </a:xfrm>
          <a:prstGeom prst="rect">
            <a:avLst/>
          </a:prstGeom>
        </p:spPr>
        <p:txBody>
          <a:bodyPr wrap="square">
            <a:spAutoFit/>
          </a:bodyPr>
          <a:lstStyle/>
          <a:p>
            <a:pPr marL="457200" indent="-457200">
              <a:lnSpc>
                <a:spcPct val="115000"/>
              </a:lnSpc>
              <a:buFont typeface="Arial" panose="020B0604020202020204" pitchFamily="34" charset="0"/>
              <a:buChar char="•"/>
            </a:pPr>
            <a:r>
              <a:rPr lang="en-US" sz="3700" dirty="0">
                <a:latin typeface="+mj-lt"/>
                <a:ea typeface="Times New Roman" panose="02020603050405020304" pitchFamily="18" charset="0"/>
              </a:rPr>
              <a:t>Overall, neither</a:t>
            </a:r>
            <a:r>
              <a:rPr lang="en-US" sz="3700" b="1" dirty="0">
                <a:latin typeface="+mj-lt"/>
                <a:ea typeface="Times New Roman" panose="02020603050405020304" pitchFamily="18" charset="0"/>
              </a:rPr>
              <a:t> </a:t>
            </a:r>
            <a:r>
              <a:rPr lang="en-US" sz="3700" dirty="0">
                <a:latin typeface="+mj-lt"/>
                <a:ea typeface="Times New Roman" panose="02020603050405020304" pitchFamily="18" charset="0"/>
              </a:rPr>
              <a:t>Behavioral Activation nor Supportive Therapy reduced depressive symptoms in Blacks with Mild Cognitive Impairment over 2 years.  Participants with suggestive depression in both groups improved over time.  </a:t>
            </a:r>
          </a:p>
          <a:p>
            <a:pPr marL="457200" indent="-457200">
              <a:lnSpc>
                <a:spcPct val="115000"/>
              </a:lnSpc>
              <a:buFont typeface="Arial" panose="020B0604020202020204" pitchFamily="34" charset="0"/>
              <a:buChar char="•"/>
            </a:pPr>
            <a:r>
              <a:rPr lang="en-US" sz="3700" dirty="0">
                <a:latin typeface="+mj-lt"/>
                <a:ea typeface="Times New Roman" panose="02020603050405020304" pitchFamily="18" charset="0"/>
              </a:rPr>
              <a:t>The results suggest that BA may not be more effective than ST in treating depression in Blacks with MCI. </a:t>
            </a:r>
          </a:p>
          <a:p>
            <a:pPr marL="457200" indent="-457200">
              <a:lnSpc>
                <a:spcPct val="115000"/>
              </a:lnSpc>
              <a:buFont typeface="Arial" panose="020B0604020202020204" pitchFamily="34" charset="0"/>
              <a:buChar char="•"/>
            </a:pPr>
            <a:r>
              <a:rPr lang="en-US" sz="3700" dirty="0">
                <a:latin typeface="+mj-lt"/>
              </a:rPr>
              <a:t>The odds of suggestive depression at baseline was higher for ST participants (result not shown), however, the odds increase in BA while decreasing in ST (table 2). This result, however, was not statistically significant.  </a:t>
            </a:r>
          </a:p>
          <a:p>
            <a:pPr marL="457200" indent="-457200">
              <a:lnSpc>
                <a:spcPct val="115000"/>
              </a:lnSpc>
              <a:buFont typeface="Arial" panose="020B0604020202020204" pitchFamily="34" charset="0"/>
              <a:buChar char="•"/>
            </a:pPr>
            <a:r>
              <a:rPr lang="en-US" sz="3700" dirty="0">
                <a:effectLst/>
                <a:latin typeface="+mj-lt"/>
                <a:ea typeface="Arial" panose="020B0604020202020204" pitchFamily="34" charset="0"/>
              </a:rPr>
              <a:t>There </a:t>
            </a:r>
            <a:r>
              <a:rPr lang="en-US" sz="3700" dirty="0">
                <a:latin typeface="+mj-lt"/>
                <a:ea typeface="Arial" panose="020B0604020202020204" pitchFamily="34" charset="0"/>
              </a:rPr>
              <a:t>was</a:t>
            </a:r>
            <a:r>
              <a:rPr lang="en-US" sz="3700" dirty="0">
                <a:effectLst/>
                <a:latin typeface="+mj-lt"/>
                <a:ea typeface="Arial" panose="020B0604020202020204" pitchFamily="34" charset="0"/>
              </a:rPr>
              <a:t> a higher att</a:t>
            </a:r>
            <a:r>
              <a:rPr lang="en-US" sz="3700" dirty="0">
                <a:latin typeface="+mj-lt"/>
                <a:ea typeface="Arial" panose="020B0604020202020204" pitchFamily="34" charset="0"/>
              </a:rPr>
              <a:t>rition rate in the BA group. This d</a:t>
            </a:r>
            <a:r>
              <a:rPr lang="en-US" sz="3700" dirty="0">
                <a:latin typeface="+mj-lt"/>
              </a:rPr>
              <a:t>ifferent attrition rate by treatment group suggests that missing data might be missing not at random (MNAR). </a:t>
            </a:r>
          </a:p>
          <a:p>
            <a:pPr marL="457200" indent="-457200">
              <a:lnSpc>
                <a:spcPct val="115000"/>
              </a:lnSpc>
              <a:buFont typeface="Arial" panose="020B0604020202020204" pitchFamily="34" charset="0"/>
              <a:buChar char="•"/>
            </a:pPr>
            <a:endParaRPr lang="en-US" sz="3700" dirty="0">
              <a:effectLst/>
              <a:latin typeface="+mj-lt"/>
              <a:ea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{339824C7-0061-154F-A646-819F08019CC5}tf10001120</Template>
  <TotalTime>1750</TotalTime>
  <Words>942</Words>
  <Application>Microsoft Macintosh PowerPoint</Application>
  <PresentationFormat>Custom</PresentationFormat>
  <Paragraphs>85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EB Garamond</vt:lpstr>
      <vt:lpstr>Helvetica Neue</vt:lpstr>
      <vt:lpstr>Times New Roman</vt:lpstr>
      <vt:lpstr>Times</vt:lpstr>
      <vt:lpstr>Calibri</vt: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Benjamin Leiby</dc:creator>
  <cp:lastModifiedBy>Thu Ha Nguyen</cp:lastModifiedBy>
  <cp:revision>31</cp:revision>
  <dcterms:modified xsi:type="dcterms:W3CDTF">2019-03-27T09:17:31Z</dcterms:modified>
</cp:coreProperties>
</file>