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UE SS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SSR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SR  vs   CSR…"/>
          <p:cNvSpPr txBox="1"/>
          <p:nvPr>
            <p:ph type="body" idx="1"/>
          </p:nvPr>
        </p:nvSpPr>
        <p:spPr>
          <a:xfrm>
            <a:off x="723900" y="16002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SSR  vs   CSR</a:t>
            </a:r>
          </a:p>
          <a:p>
            <a:pPr/>
            <a:r>
              <a:t>VUE  SSR</a:t>
            </a:r>
          </a:p>
          <a:p>
            <a:pPr/>
            <a:r>
              <a:t>SSR vs pre-rendering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7906" y="579723"/>
            <a:ext cx="4659829" cy="3498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4406" y="579723"/>
            <a:ext cx="4659830" cy="34985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CSR"/>
          <p:cNvSpPr txBox="1"/>
          <p:nvPr/>
        </p:nvSpPr>
        <p:spPr>
          <a:xfrm>
            <a:off x="2355850" y="4229099"/>
            <a:ext cx="10795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CSR</a:t>
            </a:r>
          </a:p>
        </p:txBody>
      </p:sp>
      <p:sp>
        <p:nvSpPr>
          <p:cNvPr id="126" name="SSR"/>
          <p:cNvSpPr txBox="1"/>
          <p:nvPr/>
        </p:nvSpPr>
        <p:spPr>
          <a:xfrm>
            <a:off x="8872334" y="4229099"/>
            <a:ext cx="10259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SSR</a:t>
            </a:r>
          </a:p>
        </p:txBody>
      </p:sp>
      <p:pic>
        <p:nvPicPr>
          <p:cNvPr id="12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89082" y="5109137"/>
            <a:ext cx="5166236" cy="387872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同构"/>
          <p:cNvSpPr txBox="1"/>
          <p:nvPr/>
        </p:nvSpPr>
        <p:spPr>
          <a:xfrm>
            <a:off x="5480050" y="8985250"/>
            <a:ext cx="1079500" cy="77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同构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714" y="882650"/>
            <a:ext cx="6039172" cy="1757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8350" y="2787649"/>
            <a:ext cx="5402285" cy="354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3550" y="4451350"/>
            <a:ext cx="5905500" cy="3543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PA"/>
          <p:cNvSpPr txBox="1"/>
          <p:nvPr/>
        </p:nvSpPr>
        <p:spPr>
          <a:xfrm>
            <a:off x="2540190" y="3047999"/>
            <a:ext cx="99022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SPA</a:t>
            </a:r>
          </a:p>
        </p:txBody>
      </p:sp>
      <p:sp>
        <p:nvSpPr>
          <p:cNvPr id="134" name="hydrate"/>
          <p:cNvSpPr txBox="1"/>
          <p:nvPr/>
        </p:nvSpPr>
        <p:spPr>
          <a:xfrm>
            <a:off x="2261742" y="8458199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hydrate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614" y="2612594"/>
            <a:ext cx="12017852" cy="550869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VUE SSR"/>
          <p:cNvSpPr txBox="1"/>
          <p:nvPr/>
        </p:nvSpPr>
        <p:spPr>
          <a:xfrm>
            <a:off x="5084965" y="1104899"/>
            <a:ext cx="209827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VUE SSR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1050" y="1593850"/>
            <a:ext cx="4864100" cy="4508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app.js"/>
          <p:cNvSpPr txBox="1"/>
          <p:nvPr/>
        </p:nvSpPr>
        <p:spPr>
          <a:xfrm>
            <a:off x="8353018" y="6870699"/>
            <a:ext cx="14549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app.js</a:t>
            </a:r>
          </a:p>
        </p:txBody>
      </p:sp>
      <p:pic>
        <p:nvPicPr>
          <p:cNvPr id="14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957" y="2019300"/>
            <a:ext cx="3019360" cy="246774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Universial Application code"/>
          <p:cNvSpPr txBox="1"/>
          <p:nvPr/>
        </p:nvSpPr>
        <p:spPr>
          <a:xfrm>
            <a:off x="483984" y="6807199"/>
            <a:ext cx="436930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Universial Application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" y="1481446"/>
            <a:ext cx="6736330" cy="521205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erver entry"/>
          <p:cNvSpPr txBox="1"/>
          <p:nvPr/>
        </p:nvSpPr>
        <p:spPr>
          <a:xfrm>
            <a:off x="493483" y="482599"/>
            <a:ext cx="26706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server entry</a:t>
            </a:r>
          </a:p>
        </p:txBody>
      </p:sp>
      <p:pic>
        <p:nvPicPr>
          <p:cNvPr id="14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753350" y="1467520"/>
            <a:ext cx="4531518" cy="437286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erver bundle"/>
          <p:cNvSpPr txBox="1"/>
          <p:nvPr/>
        </p:nvSpPr>
        <p:spPr>
          <a:xfrm>
            <a:off x="715111" y="6908799"/>
            <a:ext cx="309097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server bundle</a:t>
            </a:r>
          </a:p>
        </p:txBody>
      </p:sp>
      <p:sp>
        <p:nvSpPr>
          <p:cNvPr id="148" name="数据预取"/>
          <p:cNvSpPr txBox="1"/>
          <p:nvPr/>
        </p:nvSpPr>
        <p:spPr>
          <a:xfrm>
            <a:off x="9225359" y="6940550"/>
            <a:ext cx="15875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数据预取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1212849"/>
            <a:ext cx="8877300" cy="2329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850" y="3689350"/>
            <a:ext cx="8877300" cy="32131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node server"/>
          <p:cNvSpPr txBox="1"/>
          <p:nvPr/>
        </p:nvSpPr>
        <p:spPr>
          <a:xfrm>
            <a:off x="420814" y="165099"/>
            <a:ext cx="26889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