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0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0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6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9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7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4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475721" y="516941"/>
            <a:ext cx="1926323" cy="3827553"/>
            <a:chOff x="5347313" y="1129783"/>
            <a:chExt cx="1926323" cy="3827553"/>
          </a:xfrm>
        </p:grpSpPr>
        <p:sp>
          <p:nvSpPr>
            <p:cNvPr id="4" name="TextBox 3"/>
            <p:cNvSpPr txBox="1"/>
            <p:nvPr/>
          </p:nvSpPr>
          <p:spPr>
            <a:xfrm>
              <a:off x="5347313" y="1129783"/>
              <a:ext cx="189345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</a:t>
              </a:r>
              <a:endParaRPr lang="ko-KR" altLang="en-US" sz="20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760381">
              <a:off x="5380181" y="1787237"/>
              <a:ext cx="189345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</a:t>
              </a:r>
              <a:endParaRPr lang="ko-KR" altLang="en-US" sz="20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886" y="241429"/>
            <a:ext cx="3518037" cy="32854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928852" y="2039024"/>
            <a:ext cx="3178882" cy="3178882"/>
            <a:chOff x="7928852" y="2039024"/>
            <a:chExt cx="3178882" cy="3178882"/>
          </a:xfrm>
        </p:grpSpPr>
        <p:sp>
          <p:nvSpPr>
            <p:cNvPr id="2" name="타원 1"/>
            <p:cNvSpPr/>
            <p:nvPr/>
          </p:nvSpPr>
          <p:spPr>
            <a:xfrm>
              <a:off x="7928852" y="2039024"/>
              <a:ext cx="3178882" cy="3178882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81" b="92322" l="9954" r="96991">
                          <a14:foregroundMark x1="74306" y1="34933" x2="74306" y2="349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20363" y="2097647"/>
              <a:ext cx="2370084" cy="285836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2886" y="3575206"/>
            <a:ext cx="3518036" cy="32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9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48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정한결</dc:creator>
  <cp:lastModifiedBy>정한결</cp:lastModifiedBy>
  <cp:revision>6</cp:revision>
  <dcterms:created xsi:type="dcterms:W3CDTF">2020-01-06T06:16:08Z</dcterms:created>
  <dcterms:modified xsi:type="dcterms:W3CDTF">2020-01-13T07:00:57Z</dcterms:modified>
</cp:coreProperties>
</file>