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9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4157-E5C7-4417-A0D3-A6974E7EE980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4820-8221-4141-866B-78764E1B2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3454" y="1071418"/>
            <a:ext cx="189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</a:t>
            </a:r>
            <a:endParaRPr lang="ko-KR" altLang="en-US" sz="20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1760381">
            <a:off x="5380181" y="1787237"/>
            <a:ext cx="189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endParaRPr lang="ko-KR" altLang="en-US" sz="20000" dirty="0">
              <a:solidFill>
                <a:schemeClr val="accent4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36" y="2219473"/>
            <a:ext cx="3518037" cy="32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정한결</dc:creator>
  <cp:lastModifiedBy>정한결</cp:lastModifiedBy>
  <cp:revision>2</cp:revision>
  <dcterms:created xsi:type="dcterms:W3CDTF">2020-01-06T06:16:08Z</dcterms:created>
  <dcterms:modified xsi:type="dcterms:W3CDTF">2020-01-07T06:30:16Z</dcterms:modified>
</cp:coreProperties>
</file>