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64" r:id="rId2"/>
    <p:sldId id="802" r:id="rId3"/>
    <p:sldId id="902" r:id="rId4"/>
    <p:sldId id="906" r:id="rId5"/>
    <p:sldId id="921" r:id="rId6"/>
    <p:sldId id="907" r:id="rId7"/>
    <p:sldId id="908" r:id="rId8"/>
    <p:sldId id="909" r:id="rId9"/>
    <p:sldId id="920" r:id="rId10"/>
    <p:sldId id="912" r:id="rId11"/>
    <p:sldId id="913" r:id="rId12"/>
    <p:sldId id="914" r:id="rId13"/>
    <p:sldId id="464" r:id="rId14"/>
    <p:sldId id="470" r:id="rId15"/>
    <p:sldId id="466" r:id="rId16"/>
    <p:sldId id="467" r:id="rId17"/>
    <p:sldId id="471" r:id="rId18"/>
    <p:sldId id="468" r:id="rId19"/>
    <p:sldId id="915" r:id="rId20"/>
    <p:sldId id="916" r:id="rId21"/>
    <p:sldId id="917" r:id="rId22"/>
    <p:sldId id="922" r:id="rId23"/>
    <p:sldId id="539" r:id="rId24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2554222D-7139-4841-AEEF-BA5491BD75C4}">
          <p14:sldIdLst>
            <p14:sldId id="564"/>
            <p14:sldId id="802"/>
          </p14:sldIdLst>
        </p14:section>
        <p14:section name="dfs arch" id="{73F4FDA4-8F50-3746-ADDB-5236BA6A9851}">
          <p14:sldIdLst>
            <p14:sldId id="902"/>
            <p14:sldId id="906"/>
          </p14:sldIdLst>
        </p14:section>
        <p14:section name="metadata management" id="{E2CD6D1D-CC2B-994C-9F01-E8C94C9AF3E8}">
          <p14:sldIdLst>
            <p14:sldId id="921"/>
            <p14:sldId id="907"/>
            <p14:sldId id="908"/>
            <p14:sldId id="909"/>
            <p14:sldId id="920"/>
          </p14:sldIdLst>
        </p14:section>
        <p14:section name="cubefs" id="{44DABE33-E05F-8745-A80E-EE345C3FC247}">
          <p14:sldIdLst>
            <p14:sldId id="912"/>
            <p14:sldId id="913"/>
            <p14:sldId id="914"/>
            <p14:sldId id="464"/>
            <p14:sldId id="470"/>
            <p14:sldId id="466"/>
            <p14:sldId id="467"/>
            <p14:sldId id="471"/>
            <p14:sldId id="468"/>
            <p14:sldId id="915"/>
            <p14:sldId id="916"/>
          </p14:sldIdLst>
        </p14:section>
        <p14:section name="future work" id="{A474CBBB-7569-F441-B19D-792680ADD8F4}">
          <p14:sldIdLst>
            <p14:sldId id="917"/>
            <p14:sldId id="922"/>
          </p14:sldIdLst>
        </p14:section>
        <p14:section name="End" id="{E93832F7-EFBD-4593-8531-041759B75B36}">
          <p14:sldIdLst>
            <p14:sldId id="5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>
    <p:extLst>
      <p:ext uri="{19B8F6BF-5375-455C-9EA6-DF929625EA0E}">
        <p15:presenceInfo xmlns:p15="http://schemas.microsoft.com/office/powerpoint/2012/main" userId="c4ed7d33dd594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BDBDBD"/>
    <a:srgbClr val="0226C2"/>
    <a:srgbClr val="C20000"/>
    <a:srgbClr val="00B04B"/>
    <a:srgbClr val="A38ACB"/>
    <a:srgbClr val="6F6F6F"/>
    <a:srgbClr val="7F7F7F"/>
    <a:srgbClr val="8E0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54" autoAdjust="0"/>
    <p:restoredTop sz="94014" autoAdjust="0"/>
  </p:normalViewPr>
  <p:slideViewPr>
    <p:cSldViewPr snapToGrid="0" showGuides="1">
      <p:cViewPr varScale="1">
        <p:scale>
          <a:sx n="102" d="100"/>
          <a:sy n="102" d="100"/>
        </p:scale>
        <p:origin x="1320" y="568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Yu-ang" userId="347197b9-4c62-4589-9c4f-ca02f2128ab5" providerId="ADAL" clId="{44A08E31-B501-486A-9B25-9DC37D3232DC}"/>
    <pc:docChg chg="undo custSel addSld delSld modSld sldOrd delSection modSection">
      <pc:chgData name="CaoYu-ang" userId="347197b9-4c62-4589-9c4f-ca02f2128ab5" providerId="ADAL" clId="{44A08E31-B501-486A-9B25-9DC37D3232DC}" dt="2022-12-02T11:21:11.228" v="1787" actId="14100"/>
      <pc:docMkLst>
        <pc:docMk/>
      </pc:docMkLst>
      <pc:sldChg chg="ord">
        <pc:chgData name="CaoYu-ang" userId="347197b9-4c62-4589-9c4f-ca02f2128ab5" providerId="ADAL" clId="{44A08E31-B501-486A-9B25-9DC37D3232DC}" dt="2022-11-30T09:14:02.690" v="13"/>
        <pc:sldMkLst>
          <pc:docMk/>
          <pc:sldMk cId="4262303199" sldId="539"/>
        </pc:sldMkLst>
      </pc:sldChg>
      <pc:sldChg chg="modSp mod">
        <pc:chgData name="CaoYu-ang" userId="347197b9-4c62-4589-9c4f-ca02f2128ab5" providerId="ADAL" clId="{44A08E31-B501-486A-9B25-9DC37D3232DC}" dt="2022-11-30T09:13:41.207" v="7" actId="20577"/>
        <pc:sldMkLst>
          <pc:docMk/>
          <pc:sldMk cId="3349191769" sldId="564"/>
        </pc:sldMkLst>
        <pc:spChg chg="mod">
          <ac:chgData name="CaoYu-ang" userId="347197b9-4c62-4589-9c4f-ca02f2128ab5" providerId="ADAL" clId="{44A08E31-B501-486A-9B25-9DC37D3232DC}" dt="2022-11-30T09:13:41.207" v="7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894270564" sldId="772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2249757737" sldId="774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126787770" sldId="787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1158977028" sldId="788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2537599148" sldId="790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1669511391" sldId="791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1902716008" sldId="792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1075222146" sldId="793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3871966955" sldId="794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1994761519" sldId="795"/>
        </pc:sldMkLst>
      </pc:sldChg>
      <pc:sldChg chg="modSp mod">
        <pc:chgData name="CaoYu-ang" userId="347197b9-4c62-4589-9c4f-ca02f2128ab5" providerId="ADAL" clId="{44A08E31-B501-486A-9B25-9DC37D3232DC}" dt="2022-11-30T09:15:34.131" v="92" actId="20577"/>
        <pc:sldMkLst>
          <pc:docMk/>
          <pc:sldMk cId="2272081381" sldId="802"/>
        </pc:sldMkLst>
        <pc:spChg chg="mod">
          <ac:chgData name="CaoYu-ang" userId="347197b9-4c62-4589-9c4f-ca02f2128ab5" providerId="ADAL" clId="{44A08E31-B501-486A-9B25-9DC37D3232DC}" dt="2022-11-30T09:15:34.131" v="92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632426549" sldId="803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2065262133" sldId="804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1397496387" sldId="805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514255060" sldId="806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2582882903" sldId="810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3486550565" sldId="811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722619907" sldId="812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473144565" sldId="813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169538523" sldId="814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302746970" sldId="815"/>
        </pc:sldMkLst>
      </pc:sldChg>
      <pc:sldChg chg="del">
        <pc:chgData name="CaoYu-ang" userId="347197b9-4c62-4589-9c4f-ca02f2128ab5" providerId="ADAL" clId="{44A08E31-B501-486A-9B25-9DC37D3232DC}" dt="2022-11-30T09:13:53.634" v="8" actId="47"/>
        <pc:sldMkLst>
          <pc:docMk/>
          <pc:sldMk cId="239457355" sldId="827"/>
        </pc:sldMkLst>
      </pc:sldChg>
      <pc:sldChg chg="delSp modSp add mod">
        <pc:chgData name="CaoYu-ang" userId="347197b9-4c62-4589-9c4f-ca02f2128ab5" providerId="ADAL" clId="{44A08E31-B501-486A-9B25-9DC37D3232DC}" dt="2022-12-02T05:42:26.436" v="360" actId="478"/>
        <pc:sldMkLst>
          <pc:docMk/>
          <pc:sldMk cId="1393699948" sldId="827"/>
        </pc:sldMkLst>
        <pc:spChg chg="mod">
          <ac:chgData name="CaoYu-ang" userId="347197b9-4c62-4589-9c4f-ca02f2128ab5" providerId="ADAL" clId="{44A08E31-B501-486A-9B25-9DC37D3232DC}" dt="2022-12-02T01:46:46.305" v="96" actId="20577"/>
          <ac:spMkLst>
            <pc:docMk/>
            <pc:sldMk cId="1393699948" sldId="827"/>
            <ac:spMk id="2" creationId="{C29CEF31-F339-4690-ABF6-72FE7A4D64C6}"/>
          </ac:spMkLst>
        </pc:spChg>
        <pc:spChg chg="mod">
          <ac:chgData name="CaoYu-ang" userId="347197b9-4c62-4589-9c4f-ca02f2128ab5" providerId="ADAL" clId="{44A08E31-B501-486A-9B25-9DC37D3232DC}" dt="2022-12-02T05:42:10.039" v="359" actId="6549"/>
          <ac:spMkLst>
            <pc:docMk/>
            <pc:sldMk cId="1393699948" sldId="827"/>
            <ac:spMk id="3" creationId="{E58B1622-942F-440F-8FF6-4E0931D2E8B9}"/>
          </ac:spMkLst>
        </pc:spChg>
        <pc:spChg chg="del">
          <ac:chgData name="CaoYu-ang" userId="347197b9-4c62-4589-9c4f-ca02f2128ab5" providerId="ADAL" clId="{44A08E31-B501-486A-9B25-9DC37D3232DC}" dt="2022-12-02T05:42:26.436" v="360" actId="478"/>
          <ac:spMkLst>
            <pc:docMk/>
            <pc:sldMk cId="1393699948" sldId="827"/>
            <ac:spMk id="4" creationId="{BC60B683-6900-4406-BB47-BC3F7FBBE3CE}"/>
          </ac:spMkLst>
        </pc:spChg>
      </pc:sldChg>
      <pc:sldChg chg="addSp modSp add mod">
        <pc:chgData name="CaoYu-ang" userId="347197b9-4c62-4589-9c4f-ca02f2128ab5" providerId="ADAL" clId="{44A08E31-B501-486A-9B25-9DC37D3232DC}" dt="2022-12-02T07:56:06.292" v="1745" actId="20577"/>
        <pc:sldMkLst>
          <pc:docMk/>
          <pc:sldMk cId="1616922297" sldId="828"/>
        </pc:sldMkLst>
        <pc:spChg chg="mod">
          <ac:chgData name="CaoYu-ang" userId="347197b9-4c62-4589-9c4f-ca02f2128ab5" providerId="ADAL" clId="{44A08E31-B501-486A-9B25-9DC37D3232DC}" dt="2022-12-02T07:56:06.292" v="1745" actId="20577"/>
          <ac:spMkLst>
            <pc:docMk/>
            <pc:sldMk cId="1616922297" sldId="828"/>
            <ac:spMk id="3" creationId="{E58B1622-942F-440F-8FF6-4E0931D2E8B9}"/>
          </ac:spMkLst>
        </pc:spChg>
        <pc:spChg chg="add mod">
          <ac:chgData name="CaoYu-ang" userId="347197b9-4c62-4589-9c4f-ca02f2128ab5" providerId="ADAL" clId="{44A08E31-B501-486A-9B25-9DC37D3232DC}" dt="2022-12-02T05:48:52.444" v="648" actId="14100"/>
          <ac:spMkLst>
            <pc:docMk/>
            <pc:sldMk cId="1616922297" sldId="828"/>
            <ac:spMk id="6" creationId="{BABF396F-1F54-4D94-AC88-C3B82FF2F647}"/>
          </ac:spMkLst>
        </pc:spChg>
      </pc:sldChg>
      <pc:sldChg chg="del">
        <pc:chgData name="CaoYu-ang" userId="347197b9-4c62-4589-9c4f-ca02f2128ab5" providerId="ADAL" clId="{44A08E31-B501-486A-9B25-9DC37D3232DC}" dt="2022-11-30T09:13:58.511" v="11" actId="47"/>
        <pc:sldMkLst>
          <pc:docMk/>
          <pc:sldMk cId="4158294670" sldId="828"/>
        </pc:sldMkLst>
      </pc:sldChg>
      <pc:sldChg chg="addSp delSp modSp add mod">
        <pc:chgData name="CaoYu-ang" userId="347197b9-4c62-4589-9c4f-ca02f2128ab5" providerId="ADAL" clId="{44A08E31-B501-486A-9B25-9DC37D3232DC}" dt="2022-12-02T11:13:13.296" v="1771" actId="20577"/>
        <pc:sldMkLst>
          <pc:docMk/>
          <pc:sldMk cId="595742285" sldId="829"/>
        </pc:sldMkLst>
        <pc:spChg chg="mod">
          <ac:chgData name="CaoYu-ang" userId="347197b9-4c62-4589-9c4f-ca02f2128ab5" providerId="ADAL" clId="{44A08E31-B501-486A-9B25-9DC37D3232DC}" dt="2022-12-02T05:57:01.483" v="673" actId="403"/>
          <ac:spMkLst>
            <pc:docMk/>
            <pc:sldMk cId="595742285" sldId="829"/>
            <ac:spMk id="2" creationId="{C29CEF31-F339-4690-ABF6-72FE7A4D64C6}"/>
          </ac:spMkLst>
        </pc:spChg>
        <pc:spChg chg="del mod">
          <ac:chgData name="CaoYu-ang" userId="347197b9-4c62-4589-9c4f-ca02f2128ab5" providerId="ADAL" clId="{44A08E31-B501-486A-9B25-9DC37D3232DC}" dt="2022-12-02T05:56:47.022" v="667" actId="478"/>
          <ac:spMkLst>
            <pc:docMk/>
            <pc:sldMk cId="595742285" sldId="829"/>
            <ac:spMk id="3" creationId="{E58B1622-942F-440F-8FF6-4E0931D2E8B9}"/>
          </ac:spMkLst>
        </pc:spChg>
        <pc:spChg chg="add mod">
          <ac:chgData name="CaoYu-ang" userId="347197b9-4c62-4589-9c4f-ca02f2128ab5" providerId="ADAL" clId="{44A08E31-B501-486A-9B25-9DC37D3232DC}" dt="2022-12-02T11:13:13.296" v="1771" actId="20577"/>
          <ac:spMkLst>
            <pc:docMk/>
            <pc:sldMk cId="595742285" sldId="829"/>
            <ac:spMk id="7" creationId="{A03BB8DE-D1CE-4E63-BADC-15DB0000BB47}"/>
          </ac:spMkLst>
        </pc:spChg>
        <pc:spChg chg="add mod">
          <ac:chgData name="CaoYu-ang" userId="347197b9-4c62-4589-9c4f-ca02f2128ab5" providerId="ADAL" clId="{44A08E31-B501-486A-9B25-9DC37D3232DC}" dt="2022-12-02T06:36:51.078" v="842" actId="1076"/>
          <ac:spMkLst>
            <pc:docMk/>
            <pc:sldMk cId="595742285" sldId="829"/>
            <ac:spMk id="8" creationId="{00122EDD-0968-4A15-899E-FF4B5DF90BD1}"/>
          </ac:spMkLst>
        </pc:spChg>
      </pc:sldChg>
      <pc:sldChg chg="addSp modSp add mod">
        <pc:chgData name="CaoYu-ang" userId="347197b9-4c62-4589-9c4f-ca02f2128ab5" providerId="ADAL" clId="{44A08E31-B501-486A-9B25-9DC37D3232DC}" dt="2022-12-02T11:19:28.840" v="1781" actId="20577"/>
        <pc:sldMkLst>
          <pc:docMk/>
          <pc:sldMk cId="4100926708" sldId="830"/>
        </pc:sldMkLst>
        <pc:spChg chg="add mod">
          <ac:chgData name="CaoYu-ang" userId="347197b9-4c62-4589-9c4f-ca02f2128ab5" providerId="ADAL" clId="{44A08E31-B501-486A-9B25-9DC37D3232DC}" dt="2022-12-02T06:37:12.259" v="848" actId="14100"/>
          <ac:spMkLst>
            <pc:docMk/>
            <pc:sldMk cId="4100926708" sldId="830"/>
            <ac:spMk id="6" creationId="{BAF49A09-DE9E-4921-A5BD-3A7589FEBE69}"/>
          </ac:spMkLst>
        </pc:spChg>
        <pc:spChg chg="mod">
          <ac:chgData name="CaoYu-ang" userId="347197b9-4c62-4589-9c4f-ca02f2128ab5" providerId="ADAL" clId="{44A08E31-B501-486A-9B25-9DC37D3232DC}" dt="2022-12-02T11:19:28.840" v="1781" actId="20577"/>
          <ac:spMkLst>
            <pc:docMk/>
            <pc:sldMk cId="4100926708" sldId="830"/>
            <ac:spMk id="7" creationId="{A03BB8DE-D1CE-4E63-BADC-15DB0000BB47}"/>
          </ac:spMkLst>
        </pc:spChg>
      </pc:sldChg>
      <pc:sldChg chg="addSp modSp add mod">
        <pc:chgData name="CaoYu-ang" userId="347197b9-4c62-4589-9c4f-ca02f2128ab5" providerId="ADAL" clId="{44A08E31-B501-486A-9B25-9DC37D3232DC}" dt="2022-12-02T11:21:11.228" v="1787" actId="14100"/>
        <pc:sldMkLst>
          <pc:docMk/>
          <pc:sldMk cId="105906957" sldId="831"/>
        </pc:sldMkLst>
        <pc:spChg chg="add mod">
          <ac:chgData name="CaoYu-ang" userId="347197b9-4c62-4589-9c4f-ca02f2128ab5" providerId="ADAL" clId="{44A08E31-B501-486A-9B25-9DC37D3232DC}" dt="2022-12-02T06:37:27.776" v="853" actId="20577"/>
          <ac:spMkLst>
            <pc:docMk/>
            <pc:sldMk cId="105906957" sldId="831"/>
            <ac:spMk id="6" creationId="{EECE3EB3-D0BE-4761-B514-01038C308C9A}"/>
          </ac:spMkLst>
        </pc:spChg>
        <pc:spChg chg="mod">
          <ac:chgData name="CaoYu-ang" userId="347197b9-4c62-4589-9c4f-ca02f2128ab5" providerId="ADAL" clId="{44A08E31-B501-486A-9B25-9DC37D3232DC}" dt="2022-12-02T11:21:11.228" v="1787" actId="14100"/>
          <ac:spMkLst>
            <pc:docMk/>
            <pc:sldMk cId="105906957" sldId="831"/>
            <ac:spMk id="7" creationId="{A03BB8DE-D1CE-4E63-BADC-15DB0000BB47}"/>
          </ac:spMkLst>
        </pc:spChg>
      </pc:sldChg>
      <pc:sldChg chg="addSp delSp modSp add mod ord">
        <pc:chgData name="CaoYu-ang" userId="347197b9-4c62-4589-9c4f-ca02f2128ab5" providerId="ADAL" clId="{44A08E31-B501-486A-9B25-9DC37D3232DC}" dt="2022-12-02T07:44:05.606" v="1440"/>
        <pc:sldMkLst>
          <pc:docMk/>
          <pc:sldMk cId="3353208453" sldId="832"/>
        </pc:sldMkLst>
        <pc:spChg chg="add mod">
          <ac:chgData name="CaoYu-ang" userId="347197b9-4c62-4589-9c4f-ca02f2128ab5" providerId="ADAL" clId="{44A08E31-B501-486A-9B25-9DC37D3232DC}" dt="2022-12-02T06:37:44.777" v="860" actId="20577"/>
          <ac:spMkLst>
            <pc:docMk/>
            <pc:sldMk cId="3353208453" sldId="832"/>
            <ac:spMk id="6" creationId="{0920D436-2064-4E2C-B049-33485E9C7C37}"/>
          </ac:spMkLst>
        </pc:spChg>
        <pc:spChg chg="mod">
          <ac:chgData name="CaoYu-ang" userId="347197b9-4c62-4589-9c4f-ca02f2128ab5" providerId="ADAL" clId="{44A08E31-B501-486A-9B25-9DC37D3232DC}" dt="2022-12-02T06:37:34.064" v="855" actId="14100"/>
          <ac:spMkLst>
            <pc:docMk/>
            <pc:sldMk cId="3353208453" sldId="832"/>
            <ac:spMk id="7" creationId="{A03BB8DE-D1CE-4E63-BADC-15DB0000BB47}"/>
          </ac:spMkLst>
        </pc:spChg>
        <pc:spChg chg="add del mod">
          <ac:chgData name="CaoYu-ang" userId="347197b9-4c62-4589-9c4f-ca02f2128ab5" providerId="ADAL" clId="{44A08E31-B501-486A-9B25-9DC37D3232DC}" dt="2022-12-02T06:37:36.988" v="857"/>
          <ac:spMkLst>
            <pc:docMk/>
            <pc:sldMk cId="3353208453" sldId="832"/>
            <ac:spMk id="8" creationId="{AB6B3325-18FA-49FD-9462-4F00A2927D22}"/>
          </ac:spMkLst>
        </pc:spChg>
      </pc:sldChg>
      <pc:sldChg chg="addSp modSp add mod">
        <pc:chgData name="CaoYu-ang" userId="347197b9-4c62-4589-9c4f-ca02f2128ab5" providerId="ADAL" clId="{44A08E31-B501-486A-9B25-9DC37D3232DC}" dt="2022-12-02T08:13:13.516" v="1760" actId="20577"/>
        <pc:sldMkLst>
          <pc:docMk/>
          <pc:sldMk cId="2394811254" sldId="833"/>
        </pc:sldMkLst>
        <pc:spChg chg="add mod">
          <ac:chgData name="CaoYu-ang" userId="347197b9-4c62-4589-9c4f-ca02f2128ab5" providerId="ADAL" clId="{44A08E31-B501-486A-9B25-9DC37D3232DC}" dt="2022-12-02T06:37:59.564" v="865" actId="20577"/>
          <ac:spMkLst>
            <pc:docMk/>
            <pc:sldMk cId="2394811254" sldId="833"/>
            <ac:spMk id="6" creationId="{08197153-98FF-4F63-A235-C6994DC7097D}"/>
          </ac:spMkLst>
        </pc:spChg>
        <pc:spChg chg="mod">
          <ac:chgData name="CaoYu-ang" userId="347197b9-4c62-4589-9c4f-ca02f2128ab5" providerId="ADAL" clId="{44A08E31-B501-486A-9B25-9DC37D3232DC}" dt="2022-12-02T08:13:13.516" v="1760" actId="20577"/>
          <ac:spMkLst>
            <pc:docMk/>
            <pc:sldMk cId="2394811254" sldId="833"/>
            <ac:spMk id="7" creationId="{A03BB8DE-D1CE-4E63-BADC-15DB0000BB47}"/>
          </ac:spMkLst>
        </pc:spChg>
      </pc:sldChg>
    </pc:docChg>
  </pc:docChgLst>
  <pc:docChgLst>
    <pc:chgData name="CaoYu-ang" userId="347197b9-4c62-4589-9c4f-ca02f2128ab5" providerId="ADAL" clId="{0F96930A-6071-4489-B465-8F3E3DCF7EDE}"/>
    <pc:docChg chg="undo redo custSel addSld delSld modSld sldOrd">
      <pc:chgData name="CaoYu-ang" userId="347197b9-4c62-4589-9c4f-ca02f2128ab5" providerId="ADAL" clId="{0F96930A-6071-4489-B465-8F3E3DCF7EDE}" dt="2022-09-17T03:31:15.715" v="7794" actId="20577"/>
      <pc:docMkLst>
        <pc:docMk/>
      </pc:docMkLst>
      <pc:sldChg chg="ord">
        <pc:chgData name="CaoYu-ang" userId="347197b9-4c62-4589-9c4f-ca02f2128ab5" providerId="ADAL" clId="{0F96930A-6071-4489-B465-8F3E3DCF7EDE}" dt="2022-09-15T12:37:48.123" v="5"/>
        <pc:sldMkLst>
          <pc:docMk/>
          <pc:sldMk cId="4262303199" sldId="539"/>
        </pc:sldMkLst>
      </pc:sldChg>
      <pc:sldChg chg="modSp mod">
        <pc:chgData name="CaoYu-ang" userId="347197b9-4c62-4589-9c4f-ca02f2128ab5" providerId="ADAL" clId="{0F96930A-6071-4489-B465-8F3E3DCF7EDE}" dt="2022-09-15T12:37:39.595" v="3" actId="20577"/>
        <pc:sldMkLst>
          <pc:docMk/>
          <pc:sldMk cId="3349191769" sldId="564"/>
        </pc:sldMkLst>
        <pc:spChg chg="mod">
          <ac:chgData name="CaoYu-ang" userId="347197b9-4c62-4589-9c4f-ca02f2128ab5" providerId="ADAL" clId="{0F96930A-6071-4489-B465-8F3E3DCF7EDE}" dt="2022-09-15T12:37:39.595" v="3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addSp modSp mod ord">
        <pc:chgData name="CaoYu-ang" userId="347197b9-4c62-4589-9c4f-ca02f2128ab5" providerId="ADAL" clId="{0F96930A-6071-4489-B465-8F3E3DCF7EDE}" dt="2022-09-15T12:40:43.697" v="63" actId="20577"/>
        <pc:sldMkLst>
          <pc:docMk/>
          <pc:sldMk cId="265303587" sldId="622"/>
        </pc:sldMkLst>
        <pc:spChg chg="mod">
          <ac:chgData name="CaoYu-ang" userId="347197b9-4c62-4589-9c4f-ca02f2128ab5" providerId="ADAL" clId="{0F96930A-6071-4489-B465-8F3E3DCF7EDE}" dt="2022-09-15T12:39:50.229" v="40" actId="1076"/>
          <ac:spMkLst>
            <pc:docMk/>
            <pc:sldMk cId="265303587" sldId="622"/>
            <ac:spMk id="18" creationId="{8FCA2A06-F537-4D9F-86E4-D66ED847BF19}"/>
          </ac:spMkLst>
        </pc:spChg>
        <pc:spChg chg="mod">
          <ac:chgData name="CaoYu-ang" userId="347197b9-4c62-4589-9c4f-ca02f2128ab5" providerId="ADAL" clId="{0F96930A-6071-4489-B465-8F3E3DCF7EDE}" dt="2022-09-15T12:39:50.229" v="40" actId="1076"/>
          <ac:spMkLst>
            <pc:docMk/>
            <pc:sldMk cId="265303587" sldId="622"/>
            <ac:spMk id="19" creationId="{1F16F99F-F734-47B7-9EF6-742A350FD7FB}"/>
          </ac:spMkLst>
        </pc:spChg>
        <pc:spChg chg="mod">
          <ac:chgData name="CaoYu-ang" userId="347197b9-4c62-4589-9c4f-ca02f2128ab5" providerId="ADAL" clId="{0F96930A-6071-4489-B465-8F3E3DCF7EDE}" dt="2022-09-15T12:39:50.229" v="40" actId="1076"/>
          <ac:spMkLst>
            <pc:docMk/>
            <pc:sldMk cId="265303587" sldId="622"/>
            <ac:spMk id="20" creationId="{0BFFF475-F729-40E8-BE47-C93D754D3A68}"/>
          </ac:spMkLst>
        </pc:spChg>
        <pc:spChg chg="add mod">
          <ac:chgData name="CaoYu-ang" userId="347197b9-4c62-4589-9c4f-ca02f2128ab5" providerId="ADAL" clId="{0F96930A-6071-4489-B465-8F3E3DCF7EDE}" dt="2022-09-15T12:39:50.229" v="40" actId="1076"/>
          <ac:spMkLst>
            <pc:docMk/>
            <pc:sldMk cId="265303587" sldId="622"/>
            <ac:spMk id="21" creationId="{D2BDAA5A-062B-43D2-8945-5EF091432997}"/>
          </ac:spMkLst>
        </pc:spChg>
        <pc:spChg chg="add mod">
          <ac:chgData name="CaoYu-ang" userId="347197b9-4c62-4589-9c4f-ca02f2128ab5" providerId="ADAL" clId="{0F96930A-6071-4489-B465-8F3E3DCF7EDE}" dt="2022-09-15T12:40:43.697" v="63" actId="20577"/>
          <ac:spMkLst>
            <pc:docMk/>
            <pc:sldMk cId="265303587" sldId="622"/>
            <ac:spMk id="22" creationId="{4EABF17E-FC31-4DF6-ABA6-AD90D24E9027}"/>
          </ac:spMkLst>
        </pc:spChg>
        <pc:spChg chg="add mod">
          <ac:chgData name="CaoYu-ang" userId="347197b9-4c62-4589-9c4f-ca02f2128ab5" providerId="ADAL" clId="{0F96930A-6071-4489-B465-8F3E3DCF7EDE}" dt="2022-09-15T12:39:57.346" v="42" actId="20577"/>
          <ac:spMkLst>
            <pc:docMk/>
            <pc:sldMk cId="265303587" sldId="622"/>
            <ac:spMk id="23" creationId="{E74DB173-798D-46AD-8B37-3A69CB0A55D4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43" creationId="{00000000-0000-0000-0000-000000000000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44" creationId="{00000000-0000-0000-0000-000000000000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45" creationId="{00000000-0000-0000-0000-000000000000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46" creationId="{00000000-0000-0000-0000-000000000000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47" creationId="{00000000-0000-0000-0000-000000000000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48" creationId="{00000000-0000-0000-0000-000000000000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51" creationId="{00000000-0000-0000-0000-000000000000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52" creationId="{00000000-0000-0000-0000-000000000000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53" creationId="{00000000-0000-0000-0000-000000000000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54" creationId="{00000000-0000-0000-0000-000000000000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55" creationId="{00000000-0000-0000-0000-000000000000}"/>
          </ac:spMkLst>
        </pc:spChg>
        <pc:spChg chg="mod">
          <ac:chgData name="CaoYu-ang" userId="347197b9-4c62-4589-9c4f-ca02f2128ab5" providerId="ADAL" clId="{0F96930A-6071-4489-B465-8F3E3DCF7EDE}" dt="2022-09-15T12:39:33.286" v="38" actId="1076"/>
          <ac:spMkLst>
            <pc:docMk/>
            <pc:sldMk cId="265303587" sldId="622"/>
            <ac:spMk id="56" creationId="{00000000-0000-0000-0000-000000000000}"/>
          </ac:spMkLst>
        </pc:spChg>
        <pc:grpChg chg="add mod">
          <ac:chgData name="CaoYu-ang" userId="347197b9-4c62-4589-9c4f-ca02f2128ab5" providerId="ADAL" clId="{0F96930A-6071-4489-B465-8F3E3DCF7EDE}" dt="2022-09-15T12:39:50.229" v="40" actId="1076"/>
          <ac:grpSpMkLst>
            <pc:docMk/>
            <pc:sldMk cId="265303587" sldId="622"/>
            <ac:grpSpMk id="17" creationId="{BEEEB071-EDF9-43BA-99A3-4C54D96A05C5}"/>
          </ac:grpSpMkLst>
        </pc:grpChg>
        <pc:grpChg chg="mod">
          <ac:chgData name="CaoYu-ang" userId="347197b9-4c62-4589-9c4f-ca02f2128ab5" providerId="ADAL" clId="{0F96930A-6071-4489-B465-8F3E3DCF7EDE}" dt="2022-09-15T12:39:33.286" v="38" actId="1076"/>
          <ac:grpSpMkLst>
            <pc:docMk/>
            <pc:sldMk cId="265303587" sldId="622"/>
            <ac:grpSpMk id="42" creationId="{00000000-0000-0000-0000-000000000000}"/>
          </ac:grpSpMkLst>
        </pc:grpChg>
        <pc:grpChg chg="mod">
          <ac:chgData name="CaoYu-ang" userId="347197b9-4c62-4589-9c4f-ca02f2128ab5" providerId="ADAL" clId="{0F96930A-6071-4489-B465-8F3E3DCF7EDE}" dt="2022-09-15T12:39:33.286" v="38" actId="1076"/>
          <ac:grpSpMkLst>
            <pc:docMk/>
            <pc:sldMk cId="265303587" sldId="622"/>
            <ac:grpSpMk id="50" creationId="{00000000-0000-0000-0000-000000000000}"/>
          </ac:grpSpMkLst>
        </pc:grpChg>
      </pc:sldChg>
      <pc:sldChg chg="del">
        <pc:chgData name="CaoYu-ang" userId="347197b9-4c62-4589-9c4f-ca02f2128ab5" providerId="ADAL" clId="{0F96930A-6071-4489-B465-8F3E3DCF7EDE}" dt="2022-09-16T03:15:37.970" v="4137" actId="47"/>
        <pc:sldMkLst>
          <pc:docMk/>
          <pc:sldMk cId="1038517612" sldId="624"/>
        </pc:sldMkLst>
      </pc:sldChg>
      <pc:sldChg chg="del">
        <pc:chgData name="CaoYu-ang" userId="347197b9-4c62-4589-9c4f-ca02f2128ab5" providerId="ADAL" clId="{0F96930A-6071-4489-B465-8F3E3DCF7EDE}" dt="2022-09-16T06:42:41.715" v="7614" actId="47"/>
        <pc:sldMkLst>
          <pc:docMk/>
          <pc:sldMk cId="2543507818" sldId="637"/>
        </pc:sldMkLst>
      </pc:sldChg>
      <pc:sldChg chg="del">
        <pc:chgData name="CaoYu-ang" userId="347197b9-4c62-4589-9c4f-ca02f2128ab5" providerId="ADAL" clId="{0F96930A-6071-4489-B465-8F3E3DCF7EDE}" dt="2022-09-16T06:42:42.278" v="7615" actId="47"/>
        <pc:sldMkLst>
          <pc:docMk/>
          <pc:sldMk cId="529082512" sldId="638"/>
        </pc:sldMkLst>
      </pc:sldChg>
      <pc:sldChg chg="del">
        <pc:chgData name="CaoYu-ang" userId="347197b9-4c62-4589-9c4f-ca02f2128ab5" providerId="ADAL" clId="{0F96930A-6071-4489-B465-8F3E3DCF7EDE}" dt="2022-09-16T06:42:41.013" v="7613" actId="47"/>
        <pc:sldMkLst>
          <pc:docMk/>
          <pc:sldMk cId="1839514983" sldId="656"/>
        </pc:sldMkLst>
      </pc:sldChg>
      <pc:sldChg chg="del">
        <pc:chgData name="CaoYu-ang" userId="347197b9-4c62-4589-9c4f-ca02f2128ab5" providerId="ADAL" clId="{0F96930A-6071-4489-B465-8F3E3DCF7EDE}" dt="2022-09-16T03:15:41.256" v="4138" actId="47"/>
        <pc:sldMkLst>
          <pc:docMk/>
          <pc:sldMk cId="1831072748" sldId="657"/>
        </pc:sldMkLst>
      </pc:sldChg>
      <pc:sldChg chg="del">
        <pc:chgData name="CaoYu-ang" userId="347197b9-4c62-4589-9c4f-ca02f2128ab5" providerId="ADAL" clId="{0F96930A-6071-4489-B465-8F3E3DCF7EDE}" dt="2022-09-16T06:42:42.964" v="7616" actId="47"/>
        <pc:sldMkLst>
          <pc:docMk/>
          <pc:sldMk cId="2833736799" sldId="658"/>
        </pc:sldMkLst>
      </pc:sldChg>
      <pc:sldChg chg="del">
        <pc:chgData name="CaoYu-ang" userId="347197b9-4c62-4589-9c4f-ca02f2128ab5" providerId="ADAL" clId="{0F96930A-6071-4489-B465-8F3E3DCF7EDE}" dt="2022-09-16T03:15:44.065" v="4139" actId="47"/>
        <pc:sldMkLst>
          <pc:docMk/>
          <pc:sldMk cId="1757313091" sldId="659"/>
        </pc:sldMkLst>
      </pc:sldChg>
      <pc:sldChg chg="del">
        <pc:chgData name="CaoYu-ang" userId="347197b9-4c62-4589-9c4f-ca02f2128ab5" providerId="ADAL" clId="{0F96930A-6071-4489-B465-8F3E3DCF7EDE}" dt="2022-09-16T03:15:44.920" v="4140" actId="47"/>
        <pc:sldMkLst>
          <pc:docMk/>
          <pc:sldMk cId="2681469895" sldId="660"/>
        </pc:sldMkLst>
      </pc:sldChg>
      <pc:sldChg chg="modSp del mod">
        <pc:chgData name="CaoYu-ang" userId="347197b9-4c62-4589-9c4f-ca02f2128ab5" providerId="ADAL" clId="{0F96930A-6071-4489-B465-8F3E3DCF7EDE}" dt="2022-09-16T03:15:51.497" v="4142" actId="47"/>
        <pc:sldMkLst>
          <pc:docMk/>
          <pc:sldMk cId="811288199" sldId="661"/>
        </pc:sldMkLst>
        <pc:spChg chg="mod">
          <ac:chgData name="CaoYu-ang" userId="347197b9-4c62-4589-9c4f-ca02f2128ab5" providerId="ADAL" clId="{0F96930A-6071-4489-B465-8F3E3DCF7EDE}" dt="2022-09-15T14:14:14.154" v="917" actId="1076"/>
          <ac:spMkLst>
            <pc:docMk/>
            <pc:sldMk cId="811288199" sldId="661"/>
            <ac:spMk id="9" creationId="{3565DCA2-D0E5-4A4B-B8B2-C743BBBAF4F4}"/>
          </ac:spMkLst>
        </pc:spChg>
        <pc:spChg chg="mod">
          <ac:chgData name="CaoYu-ang" userId="347197b9-4c62-4589-9c4f-ca02f2128ab5" providerId="ADAL" clId="{0F96930A-6071-4489-B465-8F3E3DCF7EDE}" dt="2022-09-15T14:14:06.863" v="913" actId="1076"/>
          <ac:spMkLst>
            <pc:docMk/>
            <pc:sldMk cId="811288199" sldId="661"/>
            <ac:spMk id="13" creationId="{BB7764DF-0B35-4580-82CC-7B452340A8BB}"/>
          </ac:spMkLst>
        </pc:spChg>
      </pc:sldChg>
      <pc:sldChg chg="del">
        <pc:chgData name="CaoYu-ang" userId="347197b9-4c62-4589-9c4f-ca02f2128ab5" providerId="ADAL" clId="{0F96930A-6071-4489-B465-8F3E3DCF7EDE}" dt="2022-09-16T03:15:53.803" v="4144" actId="47"/>
        <pc:sldMkLst>
          <pc:docMk/>
          <pc:sldMk cId="2783141865" sldId="662"/>
        </pc:sldMkLst>
      </pc:sldChg>
      <pc:sldChg chg="modSp del mod">
        <pc:chgData name="CaoYu-ang" userId="347197b9-4c62-4589-9c4f-ca02f2128ab5" providerId="ADAL" clId="{0F96930A-6071-4489-B465-8F3E3DCF7EDE}" dt="2022-09-16T03:15:47.650" v="4141" actId="47"/>
        <pc:sldMkLst>
          <pc:docMk/>
          <pc:sldMk cId="2933796055" sldId="663"/>
        </pc:sldMkLst>
        <pc:spChg chg="mod">
          <ac:chgData name="CaoYu-ang" userId="347197b9-4c62-4589-9c4f-ca02f2128ab5" providerId="ADAL" clId="{0F96930A-6071-4489-B465-8F3E3DCF7EDE}" dt="2022-09-15T14:14:13.772" v="916" actId="1076"/>
          <ac:spMkLst>
            <pc:docMk/>
            <pc:sldMk cId="2933796055" sldId="663"/>
            <ac:spMk id="15" creationId="{3619F1DF-DCDE-487F-B2B3-C72978C41BCF}"/>
          </ac:spMkLst>
        </pc:spChg>
      </pc:sldChg>
      <pc:sldChg chg="del">
        <pc:chgData name="CaoYu-ang" userId="347197b9-4c62-4589-9c4f-ca02f2128ab5" providerId="ADAL" clId="{0F96930A-6071-4489-B465-8F3E3DCF7EDE}" dt="2022-09-16T03:15:57.534" v="4148" actId="47"/>
        <pc:sldMkLst>
          <pc:docMk/>
          <pc:sldMk cId="487000066" sldId="664"/>
        </pc:sldMkLst>
      </pc:sldChg>
      <pc:sldChg chg="del">
        <pc:chgData name="CaoYu-ang" userId="347197b9-4c62-4589-9c4f-ca02f2128ab5" providerId="ADAL" clId="{0F96930A-6071-4489-B465-8F3E3DCF7EDE}" dt="2022-09-16T03:15:55.923" v="4146" actId="47"/>
        <pc:sldMkLst>
          <pc:docMk/>
          <pc:sldMk cId="3976575205" sldId="665"/>
        </pc:sldMkLst>
      </pc:sldChg>
      <pc:sldChg chg="del">
        <pc:chgData name="CaoYu-ang" userId="347197b9-4c62-4589-9c4f-ca02f2128ab5" providerId="ADAL" clId="{0F96930A-6071-4489-B465-8F3E3DCF7EDE}" dt="2022-09-16T03:15:56.536" v="4147" actId="47"/>
        <pc:sldMkLst>
          <pc:docMk/>
          <pc:sldMk cId="905667906" sldId="666"/>
        </pc:sldMkLst>
      </pc:sldChg>
      <pc:sldChg chg="del">
        <pc:chgData name="CaoYu-ang" userId="347197b9-4c62-4589-9c4f-ca02f2128ab5" providerId="ADAL" clId="{0F96930A-6071-4489-B465-8F3E3DCF7EDE}" dt="2022-09-16T03:15:55.062" v="4145" actId="47"/>
        <pc:sldMkLst>
          <pc:docMk/>
          <pc:sldMk cId="3848925583" sldId="667"/>
        </pc:sldMkLst>
      </pc:sldChg>
      <pc:sldChg chg="del">
        <pc:chgData name="CaoYu-ang" userId="347197b9-4c62-4589-9c4f-ca02f2128ab5" providerId="ADAL" clId="{0F96930A-6071-4489-B465-8F3E3DCF7EDE}" dt="2022-09-16T03:15:58.409" v="4149" actId="47"/>
        <pc:sldMkLst>
          <pc:docMk/>
          <pc:sldMk cId="1923271166" sldId="668"/>
        </pc:sldMkLst>
      </pc:sldChg>
      <pc:sldChg chg="del">
        <pc:chgData name="CaoYu-ang" userId="347197b9-4c62-4589-9c4f-ca02f2128ab5" providerId="ADAL" clId="{0F96930A-6071-4489-B465-8F3E3DCF7EDE}" dt="2022-09-16T03:15:53.073" v="4143" actId="47"/>
        <pc:sldMkLst>
          <pc:docMk/>
          <pc:sldMk cId="2570961562" sldId="669"/>
        </pc:sldMkLst>
      </pc:sldChg>
      <pc:sldChg chg="del">
        <pc:chgData name="CaoYu-ang" userId="347197b9-4c62-4589-9c4f-ca02f2128ab5" providerId="ADAL" clId="{0F96930A-6071-4489-B465-8F3E3DCF7EDE}" dt="2022-09-16T03:16:20.211" v="4150" actId="47"/>
        <pc:sldMkLst>
          <pc:docMk/>
          <pc:sldMk cId="1518734450" sldId="671"/>
        </pc:sldMkLst>
      </pc:sldChg>
      <pc:sldChg chg="del">
        <pc:chgData name="CaoYu-ang" userId="347197b9-4c62-4589-9c4f-ca02f2128ab5" providerId="ADAL" clId="{0F96930A-6071-4489-B465-8F3E3DCF7EDE}" dt="2022-09-16T03:15:30.085" v="4134" actId="47"/>
        <pc:sldMkLst>
          <pc:docMk/>
          <pc:sldMk cId="2836642770" sldId="672"/>
        </pc:sldMkLst>
      </pc:sldChg>
      <pc:sldChg chg="del">
        <pc:chgData name="CaoYu-ang" userId="347197b9-4c62-4589-9c4f-ca02f2128ab5" providerId="ADAL" clId="{0F96930A-6071-4489-B465-8F3E3DCF7EDE}" dt="2022-09-16T03:15:31.722" v="4136" actId="47"/>
        <pc:sldMkLst>
          <pc:docMk/>
          <pc:sldMk cId="2144297309" sldId="673"/>
        </pc:sldMkLst>
      </pc:sldChg>
      <pc:sldChg chg="del">
        <pc:chgData name="CaoYu-ang" userId="347197b9-4c62-4589-9c4f-ca02f2128ab5" providerId="ADAL" clId="{0F96930A-6071-4489-B465-8F3E3DCF7EDE}" dt="2022-09-16T03:15:30.271" v="4135" actId="47"/>
        <pc:sldMkLst>
          <pc:docMk/>
          <pc:sldMk cId="136877010" sldId="674"/>
        </pc:sldMkLst>
      </pc:sldChg>
      <pc:sldChg chg="addSp delSp modSp new mod ord modAnim">
        <pc:chgData name="CaoYu-ang" userId="347197b9-4c62-4589-9c4f-ca02f2128ab5" providerId="ADAL" clId="{0F96930A-6071-4489-B465-8F3E3DCF7EDE}" dt="2022-09-16T06:33:02.808" v="7367" actId="1076"/>
        <pc:sldMkLst>
          <pc:docMk/>
          <pc:sldMk cId="2406660979" sldId="675"/>
        </pc:sldMkLst>
        <pc:spChg chg="mod">
          <ac:chgData name="CaoYu-ang" userId="347197b9-4c62-4589-9c4f-ca02f2128ab5" providerId="ADAL" clId="{0F96930A-6071-4489-B465-8F3E3DCF7EDE}" dt="2022-09-16T05:19:54.293" v="5278" actId="14100"/>
          <ac:spMkLst>
            <pc:docMk/>
            <pc:sldMk cId="2406660979" sldId="675"/>
            <ac:spMk id="2" creationId="{18A31631-30C3-4801-9C8E-1A68178A5AB2}"/>
          </ac:spMkLst>
        </pc:spChg>
        <pc:spChg chg="mod">
          <ac:chgData name="CaoYu-ang" userId="347197b9-4c62-4589-9c4f-ca02f2128ab5" providerId="ADAL" clId="{0F96930A-6071-4489-B465-8F3E3DCF7EDE}" dt="2022-09-16T05:20:21.998" v="5326" actId="14100"/>
          <ac:spMkLst>
            <pc:docMk/>
            <pc:sldMk cId="2406660979" sldId="675"/>
            <ac:spMk id="3" creationId="{3D0ED8B6-1DFD-4BA8-B94E-5F17FDB179E9}"/>
          </ac:spMkLst>
        </pc:spChg>
        <pc:spChg chg="mod">
          <ac:chgData name="CaoYu-ang" userId="347197b9-4c62-4589-9c4f-ca02f2128ab5" providerId="ADAL" clId="{0F96930A-6071-4489-B465-8F3E3DCF7EDE}" dt="2022-09-16T05:31:17.371" v="5544" actId="1076"/>
          <ac:spMkLst>
            <pc:docMk/>
            <pc:sldMk cId="2406660979" sldId="675"/>
            <ac:spMk id="4" creationId="{644C33C5-6924-443C-A86A-3E52E0FA1590}"/>
          </ac:spMkLst>
        </pc:spChg>
        <pc:spChg chg="add mod">
          <ac:chgData name="CaoYu-ang" userId="347197b9-4c62-4589-9c4f-ca02f2128ab5" providerId="ADAL" clId="{0F96930A-6071-4489-B465-8F3E3DCF7EDE}" dt="2022-09-16T05:24:50.344" v="5413" actId="1076"/>
          <ac:spMkLst>
            <pc:docMk/>
            <pc:sldMk cId="2406660979" sldId="675"/>
            <ac:spMk id="6" creationId="{58BD4029-4475-4D06-80F3-DAFFD0A2B169}"/>
          </ac:spMkLst>
        </pc:spChg>
        <pc:spChg chg="add mod">
          <ac:chgData name="CaoYu-ang" userId="347197b9-4c62-4589-9c4f-ca02f2128ab5" providerId="ADAL" clId="{0F96930A-6071-4489-B465-8F3E3DCF7EDE}" dt="2022-09-16T05:24:50.344" v="5413" actId="1076"/>
          <ac:spMkLst>
            <pc:docMk/>
            <pc:sldMk cId="2406660979" sldId="675"/>
            <ac:spMk id="13" creationId="{C9F5E3E7-B118-4865-9520-017D280D43CC}"/>
          </ac:spMkLst>
        </pc:spChg>
        <pc:spChg chg="add mod">
          <ac:chgData name="CaoYu-ang" userId="347197b9-4c62-4589-9c4f-ca02f2128ab5" providerId="ADAL" clId="{0F96930A-6071-4489-B465-8F3E3DCF7EDE}" dt="2022-09-16T05:24:50.344" v="5413" actId="1076"/>
          <ac:spMkLst>
            <pc:docMk/>
            <pc:sldMk cId="2406660979" sldId="675"/>
            <ac:spMk id="14" creationId="{05EDCF44-25F9-4188-B1F4-894616F4A270}"/>
          </ac:spMkLst>
        </pc:spChg>
        <pc:spChg chg="add mod">
          <ac:chgData name="CaoYu-ang" userId="347197b9-4c62-4589-9c4f-ca02f2128ab5" providerId="ADAL" clId="{0F96930A-6071-4489-B465-8F3E3DCF7EDE}" dt="2022-09-16T05:24:50.344" v="5413" actId="1076"/>
          <ac:spMkLst>
            <pc:docMk/>
            <pc:sldMk cId="2406660979" sldId="675"/>
            <ac:spMk id="15" creationId="{9E34A84C-ADB6-4159-B5F4-71E882003C48}"/>
          </ac:spMkLst>
        </pc:spChg>
        <pc:spChg chg="add mod">
          <ac:chgData name="CaoYu-ang" userId="347197b9-4c62-4589-9c4f-ca02f2128ab5" providerId="ADAL" clId="{0F96930A-6071-4489-B465-8F3E3DCF7EDE}" dt="2022-09-16T05:24:50.344" v="5413" actId="1076"/>
          <ac:spMkLst>
            <pc:docMk/>
            <pc:sldMk cId="2406660979" sldId="675"/>
            <ac:spMk id="16" creationId="{9E3C1560-CCDD-47F9-B91A-99A4A79DB9E7}"/>
          </ac:spMkLst>
        </pc:spChg>
        <pc:spChg chg="add mod">
          <ac:chgData name="CaoYu-ang" userId="347197b9-4c62-4589-9c4f-ca02f2128ab5" providerId="ADAL" clId="{0F96930A-6071-4489-B465-8F3E3DCF7EDE}" dt="2022-09-16T05:24:50.344" v="5413" actId="1076"/>
          <ac:spMkLst>
            <pc:docMk/>
            <pc:sldMk cId="2406660979" sldId="675"/>
            <ac:spMk id="17" creationId="{A18E2380-9BD8-4320-B5A6-D61F06C17425}"/>
          </ac:spMkLst>
        </pc:spChg>
        <pc:spChg chg="add mod">
          <ac:chgData name="CaoYu-ang" userId="347197b9-4c62-4589-9c4f-ca02f2128ab5" providerId="ADAL" clId="{0F96930A-6071-4489-B465-8F3E3DCF7EDE}" dt="2022-09-16T05:24:50.344" v="5413" actId="1076"/>
          <ac:spMkLst>
            <pc:docMk/>
            <pc:sldMk cId="2406660979" sldId="675"/>
            <ac:spMk id="18" creationId="{46D89B01-833C-405B-A6E2-2E86C9FA8087}"/>
          </ac:spMkLst>
        </pc:spChg>
        <pc:spChg chg="add mod">
          <ac:chgData name="CaoYu-ang" userId="347197b9-4c62-4589-9c4f-ca02f2128ab5" providerId="ADAL" clId="{0F96930A-6071-4489-B465-8F3E3DCF7EDE}" dt="2022-09-16T05:24:50.344" v="5413" actId="1076"/>
          <ac:spMkLst>
            <pc:docMk/>
            <pc:sldMk cId="2406660979" sldId="675"/>
            <ac:spMk id="19" creationId="{2FE3EA02-6409-4C11-95F2-1102C2F9304D}"/>
          </ac:spMkLst>
        </pc:spChg>
        <pc:spChg chg="add mod">
          <ac:chgData name="CaoYu-ang" userId="347197b9-4c62-4589-9c4f-ca02f2128ab5" providerId="ADAL" clId="{0F96930A-6071-4489-B465-8F3E3DCF7EDE}" dt="2022-09-16T05:24:50.344" v="5413" actId="1076"/>
          <ac:spMkLst>
            <pc:docMk/>
            <pc:sldMk cId="2406660979" sldId="675"/>
            <ac:spMk id="20" creationId="{BC1EA363-AB0A-44FD-9845-E969122EB1A4}"/>
          </ac:spMkLst>
        </pc:spChg>
        <pc:spChg chg="add mod">
          <ac:chgData name="CaoYu-ang" userId="347197b9-4c62-4589-9c4f-ca02f2128ab5" providerId="ADAL" clId="{0F96930A-6071-4489-B465-8F3E3DCF7EDE}" dt="2022-09-16T05:25:18.789" v="5426" actId="1076"/>
          <ac:spMkLst>
            <pc:docMk/>
            <pc:sldMk cId="2406660979" sldId="675"/>
            <ac:spMk id="21" creationId="{7AEE9C07-D401-46FE-8F3F-AAADA8F2637A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22" creationId="{BAAF212D-5367-48C4-B445-3180B773B067}"/>
          </ac:spMkLst>
        </pc:spChg>
        <pc:spChg chg="add del mod">
          <ac:chgData name="CaoYu-ang" userId="347197b9-4c62-4589-9c4f-ca02f2128ab5" providerId="ADAL" clId="{0F96930A-6071-4489-B465-8F3E3DCF7EDE}" dt="2022-09-16T05:25:54.293" v="5436" actId="478"/>
          <ac:spMkLst>
            <pc:docMk/>
            <pc:sldMk cId="2406660979" sldId="675"/>
            <ac:spMk id="23" creationId="{DAD52B12-2BDB-4593-9F51-267330FFA1F3}"/>
          </ac:spMkLst>
        </pc:spChg>
        <pc:spChg chg="add del mod">
          <ac:chgData name="CaoYu-ang" userId="347197b9-4c62-4589-9c4f-ca02f2128ab5" providerId="ADAL" clId="{0F96930A-6071-4489-B465-8F3E3DCF7EDE}" dt="2022-09-16T05:25:56.556" v="5437" actId="478"/>
          <ac:spMkLst>
            <pc:docMk/>
            <pc:sldMk cId="2406660979" sldId="675"/>
            <ac:spMk id="24" creationId="{BBD0F671-A1D4-40A5-923E-C00C1B3339D6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37" creationId="{83D58B97-0E37-473B-B4ED-17C2D5088C7D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42" creationId="{321D7A67-8FCA-4478-AC91-F061937842DF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47" creationId="{24CD8B86-A70B-428A-870F-B9C5A02D23E9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52" creationId="{46BD4C82-09A4-49D2-8736-EDF81F180BC1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57" creationId="{C25800A1-26F2-4915-9CB6-A9C776CA7BDF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62" creationId="{5748CE71-661C-413E-BA36-E4A9E202D7E5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67" creationId="{D92FA940-7D73-41ED-96A8-BF920D98A136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72" creationId="{5DA1265F-45B0-48EC-9BBE-37F4FFB16754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105" creationId="{FE8B27E0-B8EF-46F5-940D-5BBE9356F4F6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106" creationId="{35F69C4B-2847-44C2-9DB0-4CAD64301F40}"/>
          </ac:spMkLst>
        </pc:spChg>
        <pc:spChg chg="add mod">
          <ac:chgData name="CaoYu-ang" userId="347197b9-4c62-4589-9c4f-ca02f2128ab5" providerId="ADAL" clId="{0F96930A-6071-4489-B465-8F3E3DCF7EDE}" dt="2022-09-16T05:31:44.334" v="5567" actId="1038"/>
          <ac:spMkLst>
            <pc:docMk/>
            <pc:sldMk cId="2406660979" sldId="675"/>
            <ac:spMk id="114" creationId="{51172627-B463-403E-AE9F-984BFB43892A}"/>
          </ac:spMkLst>
        </pc:spChg>
        <pc:spChg chg="add mod">
          <ac:chgData name="CaoYu-ang" userId="347197b9-4c62-4589-9c4f-ca02f2128ab5" providerId="ADAL" clId="{0F96930A-6071-4489-B465-8F3E3DCF7EDE}" dt="2022-09-16T06:33:02.808" v="7367" actId="1076"/>
          <ac:spMkLst>
            <pc:docMk/>
            <pc:sldMk cId="2406660979" sldId="675"/>
            <ac:spMk id="117" creationId="{55093E86-3007-4C37-A093-0E644FF810F7}"/>
          </ac:spMkLst>
        </pc:spChg>
        <pc:spChg chg="add mod">
          <ac:chgData name="CaoYu-ang" userId="347197b9-4c62-4589-9c4f-ca02f2128ab5" providerId="ADAL" clId="{0F96930A-6071-4489-B465-8F3E3DCF7EDE}" dt="2022-09-16T05:34:22.876" v="5690" actId="1076"/>
          <ac:spMkLst>
            <pc:docMk/>
            <pc:sldMk cId="2406660979" sldId="675"/>
            <ac:spMk id="118" creationId="{522BFA98-07D9-4A38-A056-ECCFEE45283C}"/>
          </ac:spMkLst>
        </pc:spChg>
        <pc:cxnChg chg="add mod">
          <ac:chgData name="CaoYu-ang" userId="347197b9-4c62-4589-9c4f-ca02f2128ab5" providerId="ADAL" clId="{0F96930A-6071-4489-B465-8F3E3DCF7EDE}" dt="2022-09-16T05:24:50.344" v="5413" actId="1076"/>
          <ac:cxnSpMkLst>
            <pc:docMk/>
            <pc:sldMk cId="2406660979" sldId="675"/>
            <ac:cxnSpMk id="8" creationId="{39E77684-9377-409E-A78F-020E2127A6E6}"/>
          </ac:cxnSpMkLst>
        </pc:cxnChg>
        <pc:cxnChg chg="add mod">
          <ac:chgData name="CaoYu-ang" userId="347197b9-4c62-4589-9c4f-ca02f2128ab5" providerId="ADAL" clId="{0F96930A-6071-4489-B465-8F3E3DCF7EDE}" dt="2022-09-16T05:24:50.344" v="5413" actId="1076"/>
          <ac:cxnSpMkLst>
            <pc:docMk/>
            <pc:sldMk cId="2406660979" sldId="675"/>
            <ac:cxnSpMk id="9" creationId="{EA1401EF-999A-4302-9BDC-E4C9893BFDBD}"/>
          </ac:cxnSpMkLst>
        </pc:cxnChg>
        <pc:cxnChg chg="add mod">
          <ac:chgData name="CaoYu-ang" userId="347197b9-4c62-4589-9c4f-ca02f2128ab5" providerId="ADAL" clId="{0F96930A-6071-4489-B465-8F3E3DCF7EDE}" dt="2022-09-16T05:24:50.344" v="5413" actId="1076"/>
          <ac:cxnSpMkLst>
            <pc:docMk/>
            <pc:sldMk cId="2406660979" sldId="675"/>
            <ac:cxnSpMk id="10" creationId="{7EC83489-8B2F-4468-BC78-3DF8CA74148D}"/>
          </ac:cxnSpMkLst>
        </pc:cxnChg>
        <pc:cxnChg chg="add mod">
          <ac:chgData name="CaoYu-ang" userId="347197b9-4c62-4589-9c4f-ca02f2128ab5" providerId="ADAL" clId="{0F96930A-6071-4489-B465-8F3E3DCF7EDE}" dt="2022-09-16T05:24:50.344" v="5413" actId="1076"/>
          <ac:cxnSpMkLst>
            <pc:docMk/>
            <pc:sldMk cId="2406660979" sldId="675"/>
            <ac:cxnSpMk id="11" creationId="{266465D5-D4CD-43EA-9525-D38164136D37}"/>
          </ac:cxnSpMkLst>
        </pc:cxnChg>
        <pc:cxnChg chg="add del mod">
          <ac:chgData name="CaoYu-ang" userId="347197b9-4c62-4589-9c4f-ca02f2128ab5" providerId="ADAL" clId="{0F96930A-6071-4489-B465-8F3E3DCF7EDE}" dt="2022-09-16T05:22:25.280" v="5349" actId="478"/>
          <ac:cxnSpMkLst>
            <pc:docMk/>
            <pc:sldMk cId="2406660979" sldId="675"/>
            <ac:cxnSpMk id="12" creationId="{9D4092F2-3F4E-4EEC-AE73-4354159C59DB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25" creationId="{E29155F2-CF57-4EDA-96C9-A1C0745E901C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33" creationId="{CDF8EE0F-BD26-4389-B4ED-DA30499473F2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35" creationId="{D24B008F-B5B4-4CFD-8DFA-F194190BAE04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36" creationId="{DE24F2C7-AC62-4C39-B3B9-076892E58773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38" creationId="{E9DCFC0D-2B30-40B2-A72C-39D11F4E6F49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39" creationId="{4A4D276F-CB1E-44A4-B09A-6DFE8B293965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40" creationId="{F0A357F0-B713-464E-8B2C-FDF0440DEC93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41" creationId="{1720088C-63CA-435C-9C89-E3AC46284233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43" creationId="{B165B81B-8296-48BA-8750-C8D9B463622C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44" creationId="{5DCD1BFC-984F-4515-B787-3EECAA8EEDAF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45" creationId="{F3BF5CFC-12FD-4078-9F09-D1D045A0C3C7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46" creationId="{F31879C0-2B05-4882-B81B-A5154C07A43A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48" creationId="{29BB8CDE-D78B-46A0-B7D4-8A06C6BD333D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49" creationId="{BABCDCA0-95A5-4E1A-9817-E3893609ABA5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50" creationId="{D7C28C95-A184-4CFE-B47B-04E9A26738E2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51" creationId="{0510FE2A-6F54-45FE-A16E-25B5DD3CD173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53" creationId="{A6A5ED13-E4DB-445D-918D-5364504CB762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54" creationId="{32686C2B-CDFF-4101-9F0A-5A8D48EA9D07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55" creationId="{2B32FE88-E8F4-4AAA-B1ED-605DD553136C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56" creationId="{3039BA34-E845-42B3-A41C-FF72F56F5116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58" creationId="{C46D1073-E72C-4E65-8F34-D6A084681CD9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59" creationId="{4ABAB146-483E-44CC-9E42-5E7C58316F43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60" creationId="{482C0D47-0C85-4968-A70B-78EB56CABA6A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61" creationId="{2C991530-1FD1-4E35-91C4-ADCC60227A8C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63" creationId="{4FC7C876-BC93-4470-B31A-1D98064D392C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64" creationId="{4A496942-49EE-4CC8-B744-7F6FABDB7D98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65" creationId="{59074500-7E08-4BB5-85AF-F79B58D0C3A2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66" creationId="{FBA99969-A2AD-446F-9C6D-BB1E37A742EC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68" creationId="{6100BEAC-CFBC-4FD7-8E30-C25AFFDB54E6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69" creationId="{1718F072-CD40-4C29-91F2-6F7499C0A3CB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70" creationId="{5CD8E92E-1010-443E-B6FB-26C242E124AB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71" creationId="{06BB6672-EFD4-4465-BC1E-5166F2CAC91E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73" creationId="{243AC179-BE8F-41DD-9082-52AB2FD11D7F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74" creationId="{61C96845-437D-4AB9-8D54-F29035A31C06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75" creationId="{01CDBEE3-FDCF-47CF-83BE-3BB0559D443E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76" creationId="{B86C52F6-FBC4-4A5E-AAD2-A689A4CBB4D9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77" creationId="{CF9166B5-1CBC-4BD1-BF04-89B6EB27F7D9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80" creationId="{C05A2371-E1BC-4D0D-A7A7-8AE58BE138A3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84" creationId="{FEBA97A8-B035-45CB-8D9E-BAC1A013EBF8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87" creationId="{8086A87D-6DFD-41E6-A80C-BF85730D05B5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90" creationId="{AB1A75E9-A538-407A-91CB-51EAF043A4F6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93" creationId="{4EC57E33-2998-41C7-B334-95853A5742E6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96" creationId="{68ADCD1C-925B-4889-B57D-EAFFEE42353A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99" creationId="{3B1E1332-4552-4C07-A877-A684E8953530}"/>
          </ac:cxnSpMkLst>
        </pc:cxnChg>
        <pc:cxnChg chg="add mod">
          <ac:chgData name="CaoYu-ang" userId="347197b9-4c62-4589-9c4f-ca02f2128ab5" providerId="ADAL" clId="{0F96930A-6071-4489-B465-8F3E3DCF7EDE}" dt="2022-09-16T05:31:44.334" v="5567" actId="1038"/>
          <ac:cxnSpMkLst>
            <pc:docMk/>
            <pc:sldMk cId="2406660979" sldId="675"/>
            <ac:cxnSpMk id="111" creationId="{779BD1E0-687C-48B6-9F0D-E88F861FA579}"/>
          </ac:cxnSpMkLst>
        </pc:cxnChg>
      </pc:sldChg>
      <pc:sldChg chg="addSp delSp modSp new mod modAnim">
        <pc:chgData name="CaoYu-ang" userId="347197b9-4c62-4589-9c4f-ca02f2128ab5" providerId="ADAL" clId="{0F96930A-6071-4489-B465-8F3E3DCF7EDE}" dt="2022-09-16T02:28:40.691" v="3373" actId="167"/>
        <pc:sldMkLst>
          <pc:docMk/>
          <pc:sldMk cId="3291196113" sldId="676"/>
        </pc:sldMkLst>
        <pc:spChg chg="mod">
          <ac:chgData name="CaoYu-ang" userId="347197b9-4c62-4589-9c4f-ca02f2128ab5" providerId="ADAL" clId="{0F96930A-6071-4489-B465-8F3E3DCF7EDE}" dt="2022-09-15T13:53:44.671" v="500" actId="20577"/>
          <ac:spMkLst>
            <pc:docMk/>
            <pc:sldMk cId="3291196113" sldId="676"/>
            <ac:spMk id="2" creationId="{C0FCE454-CA07-4960-A5F5-3215CC52687E}"/>
          </ac:spMkLst>
        </pc:spChg>
        <pc:spChg chg="del">
          <ac:chgData name="CaoYu-ang" userId="347197b9-4c62-4589-9c4f-ca02f2128ab5" providerId="ADAL" clId="{0F96930A-6071-4489-B465-8F3E3DCF7EDE}" dt="2022-09-15T13:42:07.208" v="150" actId="478"/>
          <ac:spMkLst>
            <pc:docMk/>
            <pc:sldMk cId="3291196113" sldId="676"/>
            <ac:spMk id="3" creationId="{9D961558-B30C-4A0C-A9F0-3840153ABB66}"/>
          </ac:spMkLst>
        </pc:spChg>
        <pc:spChg chg="mod">
          <ac:chgData name="CaoYu-ang" userId="347197b9-4c62-4589-9c4f-ca02f2128ab5" providerId="ADAL" clId="{0F96930A-6071-4489-B465-8F3E3DCF7EDE}" dt="2022-09-15T13:52:27.796" v="487" actId="1036"/>
          <ac:spMkLst>
            <pc:docMk/>
            <pc:sldMk cId="3291196113" sldId="676"/>
            <ac:spMk id="4" creationId="{B850AB04-9285-49F9-B710-5AFD42C80314}"/>
          </ac:spMkLst>
        </pc:spChg>
        <pc:spChg chg="add mod">
          <ac:chgData name="CaoYu-ang" userId="347197b9-4c62-4589-9c4f-ca02f2128ab5" providerId="ADAL" clId="{0F96930A-6071-4489-B465-8F3E3DCF7EDE}" dt="2022-09-15T13:51:35.602" v="463" actId="1036"/>
          <ac:spMkLst>
            <pc:docMk/>
            <pc:sldMk cId="3291196113" sldId="676"/>
            <ac:spMk id="6" creationId="{AFD8A57E-170C-46E7-ADAC-FFFDDCA7AAEA}"/>
          </ac:spMkLst>
        </pc:spChg>
        <pc:spChg chg="add mod ord">
          <ac:chgData name="CaoYu-ang" userId="347197b9-4c62-4589-9c4f-ca02f2128ab5" providerId="ADAL" clId="{0F96930A-6071-4489-B465-8F3E3DCF7EDE}" dt="2022-09-15T13:52:16.809" v="476" actId="1035"/>
          <ac:spMkLst>
            <pc:docMk/>
            <pc:sldMk cId="3291196113" sldId="676"/>
            <ac:spMk id="9" creationId="{DA142E27-D86E-4DB0-ABE1-587DD9E3FCE7}"/>
          </ac:spMkLst>
        </pc:spChg>
        <pc:spChg chg="add mod ord">
          <ac:chgData name="CaoYu-ang" userId="347197b9-4c62-4589-9c4f-ca02f2128ab5" providerId="ADAL" clId="{0F96930A-6071-4489-B465-8F3E3DCF7EDE}" dt="2022-09-15T13:52:16.809" v="476" actId="1035"/>
          <ac:spMkLst>
            <pc:docMk/>
            <pc:sldMk cId="3291196113" sldId="676"/>
            <ac:spMk id="10" creationId="{BA0F66D3-E148-49FF-BDA3-0249C7C0F8FC}"/>
          </ac:spMkLst>
        </pc:spChg>
        <pc:spChg chg="add mod ord">
          <ac:chgData name="CaoYu-ang" userId="347197b9-4c62-4589-9c4f-ca02f2128ab5" providerId="ADAL" clId="{0F96930A-6071-4489-B465-8F3E3DCF7EDE}" dt="2022-09-15T13:52:43.006" v="492" actId="20577"/>
          <ac:spMkLst>
            <pc:docMk/>
            <pc:sldMk cId="3291196113" sldId="676"/>
            <ac:spMk id="11" creationId="{5766A145-9E8D-4947-B037-60B80BBA32F2}"/>
          </ac:spMkLst>
        </pc:spChg>
        <pc:picChg chg="add mod ord">
          <ac:chgData name="CaoYu-ang" userId="347197b9-4c62-4589-9c4f-ca02f2128ab5" providerId="ADAL" clId="{0F96930A-6071-4489-B465-8F3E3DCF7EDE}" dt="2022-09-16T02:28:40.691" v="3373" actId="167"/>
          <ac:picMkLst>
            <pc:docMk/>
            <pc:sldMk cId="3291196113" sldId="676"/>
            <ac:picMk id="8" creationId="{D100C5C7-4CB7-4B6C-B296-3D49DEAA3F30}"/>
          </ac:picMkLst>
        </pc:picChg>
      </pc:sldChg>
      <pc:sldChg chg="addSp delSp modSp new mod ord addAnim delAnim modAnim modNotesTx">
        <pc:chgData name="CaoYu-ang" userId="347197b9-4c62-4589-9c4f-ca02f2128ab5" providerId="ADAL" clId="{0F96930A-6071-4489-B465-8F3E3DCF7EDE}" dt="2022-09-16T05:52:41.966" v="6035" actId="1582"/>
        <pc:sldMkLst>
          <pc:docMk/>
          <pc:sldMk cId="698623404" sldId="677"/>
        </pc:sldMkLst>
        <pc:spChg chg="mod">
          <ac:chgData name="CaoYu-ang" userId="347197b9-4c62-4589-9c4f-ca02f2128ab5" providerId="ADAL" clId="{0F96930A-6071-4489-B465-8F3E3DCF7EDE}" dt="2022-09-16T05:40:12.295" v="5724" actId="20577"/>
          <ac:spMkLst>
            <pc:docMk/>
            <pc:sldMk cId="698623404" sldId="677"/>
            <ac:spMk id="2" creationId="{054FE34E-3008-41A2-A242-F4F326A39923}"/>
          </ac:spMkLst>
        </pc:spChg>
        <pc:spChg chg="mod">
          <ac:chgData name="CaoYu-ang" userId="347197b9-4c62-4589-9c4f-ca02f2128ab5" providerId="ADAL" clId="{0F96930A-6071-4489-B465-8F3E3DCF7EDE}" dt="2022-09-16T05:40:30.204" v="5753" actId="14100"/>
          <ac:spMkLst>
            <pc:docMk/>
            <pc:sldMk cId="698623404" sldId="677"/>
            <ac:spMk id="3" creationId="{945EC104-D1FC-40E4-A113-9592CEE467D7}"/>
          </ac:spMkLst>
        </pc:spChg>
        <pc:spChg chg="add mod">
          <ac:chgData name="CaoYu-ang" userId="347197b9-4c62-4589-9c4f-ca02f2128ab5" providerId="ADAL" clId="{0F96930A-6071-4489-B465-8F3E3DCF7EDE}" dt="2022-09-16T05:52:41.966" v="6035" actId="1582"/>
          <ac:spMkLst>
            <pc:docMk/>
            <pc:sldMk cId="698623404" sldId="677"/>
            <ac:spMk id="6" creationId="{193749FA-5EE4-42D6-A51B-FA810C167526}"/>
          </ac:spMkLst>
        </pc:spChg>
        <pc:spChg chg="add mod">
          <ac:chgData name="CaoYu-ang" userId="347197b9-4c62-4589-9c4f-ca02f2128ab5" providerId="ADAL" clId="{0F96930A-6071-4489-B465-8F3E3DCF7EDE}" dt="2022-09-16T05:41:23.911" v="5763" actId="1076"/>
          <ac:spMkLst>
            <pc:docMk/>
            <pc:sldMk cId="698623404" sldId="677"/>
            <ac:spMk id="7" creationId="{23579222-3BDC-4A79-9E66-ADC645C3DDAB}"/>
          </ac:spMkLst>
        </pc:spChg>
        <pc:spChg chg="add mod">
          <ac:chgData name="CaoYu-ang" userId="347197b9-4c62-4589-9c4f-ca02f2128ab5" providerId="ADAL" clId="{0F96930A-6071-4489-B465-8F3E3DCF7EDE}" dt="2022-09-16T05:41:43.768" v="5773" actId="1076"/>
          <ac:spMkLst>
            <pc:docMk/>
            <pc:sldMk cId="698623404" sldId="677"/>
            <ac:spMk id="8" creationId="{8A47AFFB-8614-454F-B027-8F7B60E9583B}"/>
          </ac:spMkLst>
        </pc:spChg>
        <pc:spChg chg="add del mod">
          <ac:chgData name="CaoYu-ang" userId="347197b9-4c62-4589-9c4f-ca02f2128ab5" providerId="ADAL" clId="{0F96930A-6071-4489-B465-8F3E3DCF7EDE}" dt="2022-09-16T05:41:46.922" v="5775"/>
          <ac:spMkLst>
            <pc:docMk/>
            <pc:sldMk cId="698623404" sldId="677"/>
            <ac:spMk id="9" creationId="{3CE7B409-F560-41E7-A766-7793AC27ED77}"/>
          </ac:spMkLst>
        </pc:spChg>
        <pc:spChg chg="add mod">
          <ac:chgData name="CaoYu-ang" userId="347197b9-4c62-4589-9c4f-ca02f2128ab5" providerId="ADAL" clId="{0F96930A-6071-4489-B465-8F3E3DCF7EDE}" dt="2022-09-16T05:41:54.434" v="5780" actId="20577"/>
          <ac:spMkLst>
            <pc:docMk/>
            <pc:sldMk cId="698623404" sldId="677"/>
            <ac:spMk id="10" creationId="{25AA28D4-8AC2-48C2-AF6C-D9915BAA270B}"/>
          </ac:spMkLst>
        </pc:spChg>
        <pc:spChg chg="add mod">
          <ac:chgData name="CaoYu-ang" userId="347197b9-4c62-4589-9c4f-ca02f2128ab5" providerId="ADAL" clId="{0F96930A-6071-4489-B465-8F3E3DCF7EDE}" dt="2022-09-16T05:52:41.966" v="6035" actId="1582"/>
          <ac:spMkLst>
            <pc:docMk/>
            <pc:sldMk cId="698623404" sldId="677"/>
            <ac:spMk id="17" creationId="{1EA32891-2347-45E2-A832-39F550AD9316}"/>
          </ac:spMkLst>
        </pc:spChg>
        <pc:spChg chg="add mod">
          <ac:chgData name="CaoYu-ang" userId="347197b9-4c62-4589-9c4f-ca02f2128ab5" providerId="ADAL" clId="{0F96930A-6071-4489-B465-8F3E3DCF7EDE}" dt="2022-09-16T05:52:41.966" v="6035" actId="1582"/>
          <ac:spMkLst>
            <pc:docMk/>
            <pc:sldMk cId="698623404" sldId="677"/>
            <ac:spMk id="18" creationId="{F18558CF-F98C-478E-AB81-C89F92C626A6}"/>
          </ac:spMkLst>
        </pc:spChg>
        <pc:spChg chg="add mod">
          <ac:chgData name="CaoYu-ang" userId="347197b9-4c62-4589-9c4f-ca02f2128ab5" providerId="ADAL" clId="{0F96930A-6071-4489-B465-8F3E3DCF7EDE}" dt="2022-09-16T05:52:41.966" v="6035" actId="1582"/>
          <ac:spMkLst>
            <pc:docMk/>
            <pc:sldMk cId="698623404" sldId="677"/>
            <ac:spMk id="19" creationId="{487E507B-7C4B-4F31-AB46-0B22AE8259D7}"/>
          </ac:spMkLst>
        </pc:spChg>
        <pc:spChg chg="add mod">
          <ac:chgData name="CaoYu-ang" userId="347197b9-4c62-4589-9c4f-ca02f2128ab5" providerId="ADAL" clId="{0F96930A-6071-4489-B465-8F3E3DCF7EDE}" dt="2022-09-16T05:52:41.966" v="6035" actId="1582"/>
          <ac:spMkLst>
            <pc:docMk/>
            <pc:sldMk cId="698623404" sldId="677"/>
            <ac:spMk id="20" creationId="{49935C22-97F6-4743-A609-E2AE02BAA099}"/>
          </ac:spMkLst>
        </pc:spChg>
        <pc:spChg chg="add mod">
          <ac:chgData name="CaoYu-ang" userId="347197b9-4c62-4589-9c4f-ca02f2128ab5" providerId="ADAL" clId="{0F96930A-6071-4489-B465-8F3E3DCF7EDE}" dt="2022-09-16T05:52:41.966" v="6035" actId="1582"/>
          <ac:spMkLst>
            <pc:docMk/>
            <pc:sldMk cId="698623404" sldId="677"/>
            <ac:spMk id="21" creationId="{D4F2A978-EF7A-4291-8361-305F1AFE085F}"/>
          </ac:spMkLst>
        </pc:spChg>
        <pc:spChg chg="add mod">
          <ac:chgData name="CaoYu-ang" userId="347197b9-4c62-4589-9c4f-ca02f2128ab5" providerId="ADAL" clId="{0F96930A-6071-4489-B465-8F3E3DCF7EDE}" dt="2022-09-16T05:52:41.966" v="6035" actId="1582"/>
          <ac:spMkLst>
            <pc:docMk/>
            <pc:sldMk cId="698623404" sldId="677"/>
            <ac:spMk id="22" creationId="{65C068B6-7A95-4950-BDCD-53C00B3A1B34}"/>
          </ac:spMkLst>
        </pc:spChg>
        <pc:spChg chg="add mod">
          <ac:chgData name="CaoYu-ang" userId="347197b9-4c62-4589-9c4f-ca02f2128ab5" providerId="ADAL" clId="{0F96930A-6071-4489-B465-8F3E3DCF7EDE}" dt="2022-09-16T05:52:41.966" v="6035" actId="1582"/>
          <ac:spMkLst>
            <pc:docMk/>
            <pc:sldMk cId="698623404" sldId="677"/>
            <ac:spMk id="23" creationId="{2963CEF5-1767-476D-93FB-4408C0A03567}"/>
          </ac:spMkLst>
        </pc:spChg>
        <pc:cxnChg chg="add del mod">
          <ac:chgData name="CaoYu-ang" userId="347197b9-4c62-4589-9c4f-ca02f2128ab5" providerId="ADAL" clId="{0F96930A-6071-4489-B465-8F3E3DCF7EDE}" dt="2022-09-16T05:43:44.721" v="5804" actId="14100"/>
          <ac:cxnSpMkLst>
            <pc:docMk/>
            <pc:sldMk cId="698623404" sldId="677"/>
            <ac:cxnSpMk id="11" creationId="{E303E9BA-787A-46A5-A538-215B3A954F72}"/>
          </ac:cxnSpMkLst>
        </pc:cxnChg>
        <pc:cxnChg chg="add mod">
          <ac:chgData name="CaoYu-ang" userId="347197b9-4c62-4589-9c4f-ca02f2128ab5" providerId="ADAL" clId="{0F96930A-6071-4489-B465-8F3E3DCF7EDE}" dt="2022-09-16T05:42:30.677" v="5790" actId="14100"/>
          <ac:cxnSpMkLst>
            <pc:docMk/>
            <pc:sldMk cId="698623404" sldId="677"/>
            <ac:cxnSpMk id="14" creationId="{2542A765-5746-4D1F-BC6A-35B56DB94743}"/>
          </ac:cxnSpMkLst>
        </pc:cxnChg>
      </pc:sldChg>
      <pc:sldChg chg="addSp modSp new mod modAnim">
        <pc:chgData name="CaoYu-ang" userId="347197b9-4c62-4589-9c4f-ca02f2128ab5" providerId="ADAL" clId="{0F96930A-6071-4489-B465-8F3E3DCF7EDE}" dt="2022-09-15T14:08:07.290" v="749" actId="20577"/>
        <pc:sldMkLst>
          <pc:docMk/>
          <pc:sldMk cId="336896427" sldId="678"/>
        </pc:sldMkLst>
        <pc:spChg chg="mod">
          <ac:chgData name="CaoYu-ang" userId="347197b9-4c62-4589-9c4f-ca02f2128ab5" providerId="ADAL" clId="{0F96930A-6071-4489-B465-8F3E3DCF7EDE}" dt="2022-09-15T13:54:55.175" v="503" actId="27636"/>
          <ac:spMkLst>
            <pc:docMk/>
            <pc:sldMk cId="336896427" sldId="678"/>
            <ac:spMk id="2" creationId="{80D8C3AF-DF72-4CFA-A649-435EF5E1AE59}"/>
          </ac:spMkLst>
        </pc:spChg>
        <pc:spChg chg="mod">
          <ac:chgData name="CaoYu-ang" userId="347197b9-4c62-4589-9c4f-ca02f2128ab5" providerId="ADAL" clId="{0F96930A-6071-4489-B465-8F3E3DCF7EDE}" dt="2022-09-15T13:58:29.773" v="515" actId="14100"/>
          <ac:spMkLst>
            <pc:docMk/>
            <pc:sldMk cId="336896427" sldId="678"/>
            <ac:spMk id="3" creationId="{DA16B4DA-B7DC-4906-8594-BC559AB63A3B}"/>
          </ac:spMkLst>
        </pc:spChg>
        <pc:spChg chg="add mod">
          <ac:chgData name="CaoYu-ang" userId="347197b9-4c62-4589-9c4f-ca02f2128ab5" providerId="ADAL" clId="{0F96930A-6071-4489-B465-8F3E3DCF7EDE}" dt="2022-09-15T14:02:11.408" v="560" actId="1076"/>
          <ac:spMkLst>
            <pc:docMk/>
            <pc:sldMk cId="336896427" sldId="678"/>
            <ac:spMk id="8" creationId="{8A69A1C5-3F12-4105-A2C7-DA647A95B76D}"/>
          </ac:spMkLst>
        </pc:spChg>
        <pc:spChg chg="add mod">
          <ac:chgData name="CaoYu-ang" userId="347197b9-4c62-4589-9c4f-ca02f2128ab5" providerId="ADAL" clId="{0F96930A-6071-4489-B465-8F3E3DCF7EDE}" dt="2022-09-15T14:01:36.021" v="552" actId="1037"/>
          <ac:spMkLst>
            <pc:docMk/>
            <pc:sldMk cId="336896427" sldId="678"/>
            <ac:spMk id="9" creationId="{6156E2D0-E600-4CFA-A874-7B310B2B84F0}"/>
          </ac:spMkLst>
        </pc:spChg>
        <pc:spChg chg="add mod">
          <ac:chgData name="CaoYu-ang" userId="347197b9-4c62-4589-9c4f-ca02f2128ab5" providerId="ADAL" clId="{0F96930A-6071-4489-B465-8F3E3DCF7EDE}" dt="2022-09-15T14:03:34.408" v="576" actId="14100"/>
          <ac:spMkLst>
            <pc:docMk/>
            <pc:sldMk cId="336896427" sldId="678"/>
            <ac:spMk id="10" creationId="{6B8BE3B0-3BEE-407B-81E1-DA8DAEBA1E47}"/>
          </ac:spMkLst>
        </pc:spChg>
        <pc:spChg chg="add mod">
          <ac:chgData name="CaoYu-ang" userId="347197b9-4c62-4589-9c4f-ca02f2128ab5" providerId="ADAL" clId="{0F96930A-6071-4489-B465-8F3E3DCF7EDE}" dt="2022-09-15T14:08:07.290" v="749" actId="20577"/>
          <ac:spMkLst>
            <pc:docMk/>
            <pc:sldMk cId="336896427" sldId="678"/>
            <ac:spMk id="11" creationId="{94174D13-A3E7-45C5-B0B0-73E8B3195064}"/>
          </ac:spMkLst>
        </pc:spChg>
        <pc:picChg chg="add">
          <ac:chgData name="CaoYu-ang" userId="347197b9-4c62-4589-9c4f-ca02f2128ab5" providerId="ADAL" clId="{0F96930A-6071-4489-B465-8F3E3DCF7EDE}" dt="2022-09-15T13:58:30.936" v="516" actId="22"/>
          <ac:picMkLst>
            <pc:docMk/>
            <pc:sldMk cId="336896427" sldId="678"/>
            <ac:picMk id="7" creationId="{4B2BDAF7-81FD-4B9E-ACB3-B43F0C0F9D12}"/>
          </ac:picMkLst>
        </pc:picChg>
      </pc:sldChg>
      <pc:sldChg chg="addSp modSp new mod modAnim">
        <pc:chgData name="CaoYu-ang" userId="347197b9-4c62-4589-9c4f-ca02f2128ab5" providerId="ADAL" clId="{0F96930A-6071-4489-B465-8F3E3DCF7EDE}" dt="2022-09-15T14:19:29.197" v="1115" actId="20577"/>
        <pc:sldMkLst>
          <pc:docMk/>
          <pc:sldMk cId="300866783" sldId="679"/>
        </pc:sldMkLst>
        <pc:spChg chg="mod">
          <ac:chgData name="CaoYu-ang" userId="347197b9-4c62-4589-9c4f-ca02f2128ab5" providerId="ADAL" clId="{0F96930A-6071-4489-B465-8F3E3DCF7EDE}" dt="2022-09-15T14:10:05.158" v="755" actId="404"/>
          <ac:spMkLst>
            <pc:docMk/>
            <pc:sldMk cId="300866783" sldId="679"/>
            <ac:spMk id="2" creationId="{A211A8B8-158D-4EE1-A565-F98AE9B69978}"/>
          </ac:spMkLst>
        </pc:spChg>
        <pc:spChg chg="mod">
          <ac:chgData name="CaoYu-ang" userId="347197b9-4c62-4589-9c4f-ca02f2128ab5" providerId="ADAL" clId="{0F96930A-6071-4489-B465-8F3E3DCF7EDE}" dt="2022-09-15T14:15:36.675" v="976" actId="1076"/>
          <ac:spMkLst>
            <pc:docMk/>
            <pc:sldMk cId="300866783" sldId="679"/>
            <ac:spMk id="3" creationId="{07C0B14A-4E36-45F4-8832-50993453C68D}"/>
          </ac:spMkLst>
        </pc:spChg>
        <pc:spChg chg="add mod">
          <ac:chgData name="CaoYu-ang" userId="347197b9-4c62-4589-9c4f-ca02f2128ab5" providerId="ADAL" clId="{0F96930A-6071-4489-B465-8F3E3DCF7EDE}" dt="2022-09-15T14:19:29.197" v="1115" actId="20577"/>
          <ac:spMkLst>
            <pc:docMk/>
            <pc:sldMk cId="300866783" sldId="679"/>
            <ac:spMk id="6" creationId="{216FDC68-CDCD-49AD-90BE-AD91AF2387FE}"/>
          </ac:spMkLst>
        </pc:spChg>
        <pc:spChg chg="add mod">
          <ac:chgData name="CaoYu-ang" userId="347197b9-4c62-4589-9c4f-ca02f2128ab5" providerId="ADAL" clId="{0F96930A-6071-4489-B465-8F3E3DCF7EDE}" dt="2022-09-15T14:15:33.493" v="975" actId="1076"/>
          <ac:spMkLst>
            <pc:docMk/>
            <pc:sldMk cId="300866783" sldId="679"/>
            <ac:spMk id="7" creationId="{03F4036C-8287-4A1F-9314-D631CADB8272}"/>
          </ac:spMkLst>
        </pc:spChg>
      </pc:sldChg>
      <pc:sldChg chg="addSp delSp modSp new mod modAnim modNotesTx">
        <pc:chgData name="CaoYu-ang" userId="347197b9-4c62-4589-9c4f-ca02f2128ab5" providerId="ADAL" clId="{0F96930A-6071-4489-B465-8F3E3DCF7EDE}" dt="2022-09-15T14:58:25.731" v="1965" actId="1076"/>
        <pc:sldMkLst>
          <pc:docMk/>
          <pc:sldMk cId="771363528" sldId="680"/>
        </pc:sldMkLst>
        <pc:spChg chg="mod">
          <ac:chgData name="CaoYu-ang" userId="347197b9-4c62-4589-9c4f-ca02f2128ab5" providerId="ADAL" clId="{0F96930A-6071-4489-B465-8F3E3DCF7EDE}" dt="2022-09-15T14:26:32.334" v="1134" actId="20577"/>
          <ac:spMkLst>
            <pc:docMk/>
            <pc:sldMk cId="771363528" sldId="680"/>
            <ac:spMk id="2" creationId="{5B468CB9-383C-49C5-A44C-860AE938924F}"/>
          </ac:spMkLst>
        </pc:spChg>
        <pc:spChg chg="del mod">
          <ac:chgData name="CaoYu-ang" userId="347197b9-4c62-4589-9c4f-ca02f2128ab5" providerId="ADAL" clId="{0F96930A-6071-4489-B465-8F3E3DCF7EDE}" dt="2022-09-15T14:46:16.241" v="1832" actId="21"/>
          <ac:spMkLst>
            <pc:docMk/>
            <pc:sldMk cId="771363528" sldId="680"/>
            <ac:spMk id="3" creationId="{ABD1732C-9525-4CF7-8631-1771900EEC1C}"/>
          </ac:spMkLst>
        </pc:spChg>
        <pc:spChg chg="add mod">
          <ac:chgData name="CaoYu-ang" userId="347197b9-4c62-4589-9c4f-ca02f2128ab5" providerId="ADAL" clId="{0F96930A-6071-4489-B465-8F3E3DCF7EDE}" dt="2022-09-15T14:58:25.731" v="1965" actId="1076"/>
          <ac:spMkLst>
            <pc:docMk/>
            <pc:sldMk cId="771363528" sldId="680"/>
            <ac:spMk id="6" creationId="{5C070391-6B50-4D0F-A3B4-D01F844EA811}"/>
          </ac:spMkLst>
        </pc:spChg>
        <pc:spChg chg="add del mod">
          <ac:chgData name="CaoYu-ang" userId="347197b9-4c62-4589-9c4f-ca02f2128ab5" providerId="ADAL" clId="{0F96930A-6071-4489-B465-8F3E3DCF7EDE}" dt="2022-09-15T14:58:25.731" v="1965" actId="1076"/>
          <ac:spMkLst>
            <pc:docMk/>
            <pc:sldMk cId="771363528" sldId="680"/>
            <ac:spMk id="7" creationId="{DC6B5904-54CE-4352-9126-6332677D9189}"/>
          </ac:spMkLst>
        </pc:spChg>
        <pc:spChg chg="add mod">
          <ac:chgData name="CaoYu-ang" userId="347197b9-4c62-4589-9c4f-ca02f2128ab5" providerId="ADAL" clId="{0F96930A-6071-4489-B465-8F3E3DCF7EDE}" dt="2022-09-15T14:58:25.731" v="1965" actId="1076"/>
          <ac:spMkLst>
            <pc:docMk/>
            <pc:sldMk cId="771363528" sldId="680"/>
            <ac:spMk id="8" creationId="{3093077B-E981-4687-876D-9127210740DE}"/>
          </ac:spMkLst>
        </pc:spChg>
        <pc:spChg chg="add mod">
          <ac:chgData name="CaoYu-ang" userId="347197b9-4c62-4589-9c4f-ca02f2128ab5" providerId="ADAL" clId="{0F96930A-6071-4489-B465-8F3E3DCF7EDE}" dt="2022-09-15T14:58:25.731" v="1965" actId="1076"/>
          <ac:spMkLst>
            <pc:docMk/>
            <pc:sldMk cId="771363528" sldId="680"/>
            <ac:spMk id="9" creationId="{58328916-BC37-4095-A87B-0BD0B42A976D}"/>
          </ac:spMkLst>
        </pc:spChg>
        <pc:spChg chg="add mod">
          <ac:chgData name="CaoYu-ang" userId="347197b9-4c62-4589-9c4f-ca02f2128ab5" providerId="ADAL" clId="{0F96930A-6071-4489-B465-8F3E3DCF7EDE}" dt="2022-09-15T14:47:24.879" v="1847" actId="14100"/>
          <ac:spMkLst>
            <pc:docMk/>
            <pc:sldMk cId="771363528" sldId="680"/>
            <ac:spMk id="11" creationId="{291A3DE2-0990-4D5C-A880-A129B580A26F}"/>
          </ac:spMkLst>
        </pc:spChg>
      </pc:sldChg>
      <pc:sldChg chg="addSp delSp modSp add mod modAnim modNotesTx">
        <pc:chgData name="CaoYu-ang" userId="347197b9-4c62-4589-9c4f-ca02f2128ab5" providerId="ADAL" clId="{0F96930A-6071-4489-B465-8F3E3DCF7EDE}" dt="2022-09-15T15:01:54.062" v="2038"/>
        <pc:sldMkLst>
          <pc:docMk/>
          <pc:sldMk cId="3685376275" sldId="681"/>
        </pc:sldMkLst>
        <pc:spChg chg="del">
          <ac:chgData name="CaoYu-ang" userId="347197b9-4c62-4589-9c4f-ca02f2128ab5" providerId="ADAL" clId="{0F96930A-6071-4489-B465-8F3E3DCF7EDE}" dt="2022-09-15T14:38:11.716" v="1542" actId="478"/>
          <ac:spMkLst>
            <pc:docMk/>
            <pc:sldMk cId="3685376275" sldId="681"/>
            <ac:spMk id="3" creationId="{ABD1732C-9525-4CF7-8631-1771900EEC1C}"/>
          </ac:spMkLst>
        </pc:spChg>
        <pc:spChg chg="mod">
          <ac:chgData name="CaoYu-ang" userId="347197b9-4c62-4589-9c4f-ca02f2128ab5" providerId="ADAL" clId="{0F96930A-6071-4489-B465-8F3E3DCF7EDE}" dt="2022-09-15T14:58:16.409" v="1964" actId="1076"/>
          <ac:spMkLst>
            <pc:docMk/>
            <pc:sldMk cId="3685376275" sldId="681"/>
            <ac:spMk id="6" creationId="{5C070391-6B50-4D0F-A3B4-D01F844EA811}"/>
          </ac:spMkLst>
        </pc:spChg>
        <pc:spChg chg="del">
          <ac:chgData name="CaoYu-ang" userId="347197b9-4c62-4589-9c4f-ca02f2128ab5" providerId="ADAL" clId="{0F96930A-6071-4489-B465-8F3E3DCF7EDE}" dt="2022-09-15T14:57:54.225" v="1958" actId="478"/>
          <ac:spMkLst>
            <pc:docMk/>
            <pc:sldMk cId="3685376275" sldId="681"/>
            <ac:spMk id="7" creationId="{DC6B5904-54CE-4352-9126-6332677D9189}"/>
          </ac:spMkLst>
        </pc:spChg>
        <pc:spChg chg="del">
          <ac:chgData name="CaoYu-ang" userId="347197b9-4c62-4589-9c4f-ca02f2128ab5" providerId="ADAL" clId="{0F96930A-6071-4489-B465-8F3E3DCF7EDE}" dt="2022-09-15T14:58:01.327" v="1960" actId="478"/>
          <ac:spMkLst>
            <pc:docMk/>
            <pc:sldMk cId="3685376275" sldId="681"/>
            <ac:spMk id="8" creationId="{3093077B-E981-4687-876D-9127210740DE}"/>
          </ac:spMkLst>
        </pc:spChg>
        <pc:spChg chg="mod">
          <ac:chgData name="CaoYu-ang" userId="347197b9-4c62-4589-9c4f-ca02f2128ab5" providerId="ADAL" clId="{0F96930A-6071-4489-B465-8F3E3DCF7EDE}" dt="2022-09-15T14:58:16.409" v="1964" actId="1076"/>
          <ac:spMkLst>
            <pc:docMk/>
            <pc:sldMk cId="3685376275" sldId="681"/>
            <ac:spMk id="9" creationId="{58328916-BC37-4095-A87B-0BD0B42A976D}"/>
          </ac:spMkLst>
        </pc:spChg>
        <pc:spChg chg="add del mod">
          <ac:chgData name="CaoYu-ang" userId="347197b9-4c62-4589-9c4f-ca02f2128ab5" providerId="ADAL" clId="{0F96930A-6071-4489-B465-8F3E3DCF7EDE}" dt="2022-09-15T14:38:13.374" v="1543" actId="478"/>
          <ac:spMkLst>
            <pc:docMk/>
            <pc:sldMk cId="3685376275" sldId="681"/>
            <ac:spMk id="11" creationId="{FDC2CFFD-B856-4392-B6F2-FF4B1C24C046}"/>
          </ac:spMkLst>
        </pc:spChg>
        <pc:spChg chg="add mod">
          <ac:chgData name="CaoYu-ang" userId="347197b9-4c62-4589-9c4f-ca02f2128ab5" providerId="ADAL" clId="{0F96930A-6071-4489-B465-8F3E3DCF7EDE}" dt="2022-09-15T14:48:02.593" v="1854" actId="14100"/>
          <ac:spMkLst>
            <pc:docMk/>
            <pc:sldMk cId="3685376275" sldId="681"/>
            <ac:spMk id="12" creationId="{6637497C-4C54-43AF-9618-F6AAE56276A3}"/>
          </ac:spMkLst>
        </pc:spChg>
        <pc:spChg chg="add mod">
          <ac:chgData name="CaoYu-ang" userId="347197b9-4c62-4589-9c4f-ca02f2128ab5" providerId="ADAL" clId="{0F96930A-6071-4489-B465-8F3E3DCF7EDE}" dt="2022-09-15T14:58:16.409" v="1964" actId="1076"/>
          <ac:spMkLst>
            <pc:docMk/>
            <pc:sldMk cId="3685376275" sldId="681"/>
            <ac:spMk id="13" creationId="{417B7492-4978-4CD1-A917-92E12504D1CC}"/>
          </ac:spMkLst>
        </pc:spChg>
        <pc:spChg chg="add mod">
          <ac:chgData name="CaoYu-ang" userId="347197b9-4c62-4589-9c4f-ca02f2128ab5" providerId="ADAL" clId="{0F96930A-6071-4489-B465-8F3E3DCF7EDE}" dt="2022-09-15T14:58:16.409" v="1964" actId="1076"/>
          <ac:spMkLst>
            <pc:docMk/>
            <pc:sldMk cId="3685376275" sldId="681"/>
            <ac:spMk id="14" creationId="{4D72D808-C7E7-47C3-B53B-4E4033B1D315}"/>
          </ac:spMkLst>
        </pc:spChg>
      </pc:sldChg>
      <pc:sldChg chg="add del modNotesTx">
        <pc:chgData name="CaoYu-ang" userId="347197b9-4c62-4589-9c4f-ca02f2128ab5" providerId="ADAL" clId="{0F96930A-6071-4489-B465-8F3E3DCF7EDE}" dt="2022-09-15T14:38:01.608" v="1539" actId="47"/>
        <pc:sldMkLst>
          <pc:docMk/>
          <pc:sldMk cId="3728510399" sldId="681"/>
        </pc:sldMkLst>
      </pc:sldChg>
      <pc:sldChg chg="addSp modSp new mod modAnim">
        <pc:chgData name="CaoYu-ang" userId="347197b9-4c62-4589-9c4f-ca02f2128ab5" providerId="ADAL" clId="{0F96930A-6071-4489-B465-8F3E3DCF7EDE}" dt="2022-09-15T14:46:35.955" v="1840" actId="20577"/>
        <pc:sldMkLst>
          <pc:docMk/>
          <pc:sldMk cId="2617413918" sldId="682"/>
        </pc:sldMkLst>
        <pc:spChg chg="mod">
          <ac:chgData name="CaoYu-ang" userId="347197b9-4c62-4589-9c4f-ca02f2128ab5" providerId="ADAL" clId="{0F96930A-6071-4489-B465-8F3E3DCF7EDE}" dt="2022-09-15T14:42:12.462" v="1582" actId="20577"/>
          <ac:spMkLst>
            <pc:docMk/>
            <pc:sldMk cId="2617413918" sldId="682"/>
            <ac:spMk id="2" creationId="{89DA9CEE-EA34-4CC6-A07E-C2240AD628A5}"/>
          </ac:spMkLst>
        </pc:spChg>
        <pc:spChg chg="mod">
          <ac:chgData name="CaoYu-ang" userId="347197b9-4c62-4589-9c4f-ca02f2128ab5" providerId="ADAL" clId="{0F96930A-6071-4489-B465-8F3E3DCF7EDE}" dt="2022-09-15T14:46:26.387" v="1835" actId="1076"/>
          <ac:spMkLst>
            <pc:docMk/>
            <pc:sldMk cId="2617413918" sldId="682"/>
            <ac:spMk id="3" creationId="{4B47DEEF-D6E4-4941-8DC4-92E34964F546}"/>
          </ac:spMkLst>
        </pc:spChg>
        <pc:spChg chg="add mod">
          <ac:chgData name="CaoYu-ang" userId="347197b9-4c62-4589-9c4f-ca02f2128ab5" providerId="ADAL" clId="{0F96930A-6071-4489-B465-8F3E3DCF7EDE}" dt="2022-09-15T14:46:35.955" v="1840" actId="20577"/>
          <ac:spMkLst>
            <pc:docMk/>
            <pc:sldMk cId="2617413918" sldId="682"/>
            <ac:spMk id="6" creationId="{9C4A51A7-E234-47AF-AD86-06D58C9CB26B}"/>
          </ac:spMkLst>
        </pc:spChg>
      </pc:sldChg>
      <pc:sldChg chg="addSp delSp modSp new mod">
        <pc:chgData name="CaoYu-ang" userId="347197b9-4c62-4589-9c4f-ca02f2128ab5" providerId="ADAL" clId="{0F96930A-6071-4489-B465-8F3E3DCF7EDE}" dt="2022-09-16T02:12:11.278" v="3175" actId="27636"/>
        <pc:sldMkLst>
          <pc:docMk/>
          <pc:sldMk cId="2305411690" sldId="683"/>
        </pc:sldMkLst>
        <pc:spChg chg="mod">
          <ac:chgData name="CaoYu-ang" userId="347197b9-4c62-4589-9c4f-ca02f2128ab5" providerId="ADAL" clId="{0F96930A-6071-4489-B465-8F3E3DCF7EDE}" dt="2022-09-16T01:23:12.835" v="2267" actId="27636"/>
          <ac:spMkLst>
            <pc:docMk/>
            <pc:sldMk cId="2305411690" sldId="683"/>
            <ac:spMk id="2" creationId="{1920D2AF-B4B3-454E-854B-0CAA8A815EAC}"/>
          </ac:spMkLst>
        </pc:spChg>
        <pc:spChg chg="mod">
          <ac:chgData name="CaoYu-ang" userId="347197b9-4c62-4589-9c4f-ca02f2128ab5" providerId="ADAL" clId="{0F96930A-6071-4489-B465-8F3E3DCF7EDE}" dt="2022-09-16T02:12:11.278" v="3175" actId="27636"/>
          <ac:spMkLst>
            <pc:docMk/>
            <pc:sldMk cId="2305411690" sldId="683"/>
            <ac:spMk id="3" creationId="{F3A826A2-ACD4-4991-B3EE-335AE5BCD660}"/>
          </ac:spMkLst>
        </pc:spChg>
        <pc:spChg chg="del">
          <ac:chgData name="CaoYu-ang" userId="347197b9-4c62-4589-9c4f-ca02f2128ab5" providerId="ADAL" clId="{0F96930A-6071-4489-B465-8F3E3DCF7EDE}" dt="2022-09-16T02:11:58.206" v="3172" actId="478"/>
          <ac:spMkLst>
            <pc:docMk/>
            <pc:sldMk cId="2305411690" sldId="683"/>
            <ac:spMk id="4" creationId="{17BC5E22-F275-425B-AE9B-A793A24330C4}"/>
          </ac:spMkLst>
        </pc:spChg>
        <pc:spChg chg="add mod">
          <ac:chgData name="CaoYu-ang" userId="347197b9-4c62-4589-9c4f-ca02f2128ab5" providerId="ADAL" clId="{0F96930A-6071-4489-B465-8F3E3DCF7EDE}" dt="2022-09-16T02:11:51.102" v="3171" actId="14100"/>
          <ac:spMkLst>
            <pc:docMk/>
            <pc:sldMk cId="2305411690" sldId="683"/>
            <ac:spMk id="8" creationId="{45B12F9D-F86C-42B4-AF18-E158FDC939A6}"/>
          </ac:spMkLst>
        </pc:spChg>
        <pc:picChg chg="add mod">
          <ac:chgData name="CaoYu-ang" userId="347197b9-4c62-4589-9c4f-ca02f2128ab5" providerId="ADAL" clId="{0F96930A-6071-4489-B465-8F3E3DCF7EDE}" dt="2022-09-16T02:11:31.239" v="3167" actId="1076"/>
          <ac:picMkLst>
            <pc:docMk/>
            <pc:sldMk cId="2305411690" sldId="683"/>
            <ac:picMk id="7" creationId="{98AFF80B-481E-4E89-A69F-584302502618}"/>
          </ac:picMkLst>
        </pc:picChg>
      </pc:sldChg>
      <pc:sldChg chg="modSp add mod modAnim">
        <pc:chgData name="CaoYu-ang" userId="347197b9-4c62-4589-9c4f-ca02f2128ab5" providerId="ADAL" clId="{0F96930A-6071-4489-B465-8F3E3DCF7EDE}" dt="2022-09-15T15:02:04.730" v="2040"/>
        <pc:sldMkLst>
          <pc:docMk/>
          <pc:sldMk cId="4120294439" sldId="684"/>
        </pc:sldMkLst>
        <pc:spChg chg="mod">
          <ac:chgData name="CaoYu-ang" userId="347197b9-4c62-4589-9c4f-ca02f2128ab5" providerId="ADAL" clId="{0F96930A-6071-4489-B465-8F3E3DCF7EDE}" dt="2022-09-15T15:01:29.117" v="2034" actId="14100"/>
          <ac:spMkLst>
            <pc:docMk/>
            <pc:sldMk cId="4120294439" sldId="684"/>
            <ac:spMk id="6" creationId="{5C070391-6B50-4D0F-A3B4-D01F844EA811}"/>
          </ac:spMkLst>
        </pc:spChg>
        <pc:spChg chg="mod">
          <ac:chgData name="CaoYu-ang" userId="347197b9-4c62-4589-9c4f-ca02f2128ab5" providerId="ADAL" clId="{0F96930A-6071-4489-B465-8F3E3DCF7EDE}" dt="2022-09-15T15:01:35.476" v="2036" actId="1076"/>
          <ac:spMkLst>
            <pc:docMk/>
            <pc:sldMk cId="4120294439" sldId="684"/>
            <ac:spMk id="9" creationId="{58328916-BC37-4095-A87B-0BD0B42A976D}"/>
          </ac:spMkLst>
        </pc:spChg>
        <pc:spChg chg="mod">
          <ac:chgData name="CaoYu-ang" userId="347197b9-4c62-4589-9c4f-ca02f2128ab5" providerId="ADAL" clId="{0F96930A-6071-4489-B465-8F3E3DCF7EDE}" dt="2022-09-15T15:00:52.978" v="2020" actId="20577"/>
          <ac:spMkLst>
            <pc:docMk/>
            <pc:sldMk cId="4120294439" sldId="684"/>
            <ac:spMk id="12" creationId="{6637497C-4C54-43AF-9618-F6AAE56276A3}"/>
          </ac:spMkLst>
        </pc:spChg>
      </pc:sldChg>
      <pc:sldChg chg="addSp modSp add mod modAnim">
        <pc:chgData name="CaoYu-ang" userId="347197b9-4c62-4589-9c4f-ca02f2128ab5" providerId="ADAL" clId="{0F96930A-6071-4489-B465-8F3E3DCF7EDE}" dt="2022-09-16T02:05:49.024" v="3162"/>
        <pc:sldMkLst>
          <pc:docMk/>
          <pc:sldMk cId="3056770604" sldId="685"/>
        </pc:sldMkLst>
        <pc:spChg chg="mod">
          <ac:chgData name="CaoYu-ang" userId="347197b9-4c62-4589-9c4f-ca02f2128ab5" providerId="ADAL" clId="{0F96930A-6071-4489-B465-8F3E3DCF7EDE}" dt="2022-09-16T01:34:30.717" v="2604" actId="404"/>
          <ac:spMkLst>
            <pc:docMk/>
            <pc:sldMk cId="3056770604" sldId="685"/>
            <ac:spMk id="2" creationId="{1920D2AF-B4B3-454E-854B-0CAA8A815EAC}"/>
          </ac:spMkLst>
        </pc:spChg>
        <pc:spChg chg="mod">
          <ac:chgData name="CaoYu-ang" userId="347197b9-4c62-4589-9c4f-ca02f2128ab5" providerId="ADAL" clId="{0F96930A-6071-4489-B465-8F3E3DCF7EDE}" dt="2022-09-16T02:03:00.819" v="3014" actId="1035"/>
          <ac:spMkLst>
            <pc:docMk/>
            <pc:sldMk cId="3056770604" sldId="685"/>
            <ac:spMk id="3" creationId="{F3A826A2-ACD4-4991-B3EE-335AE5BCD660}"/>
          </ac:spMkLst>
        </pc:spChg>
        <pc:spChg chg="add mod">
          <ac:chgData name="CaoYu-ang" userId="347197b9-4c62-4589-9c4f-ca02f2128ab5" providerId="ADAL" clId="{0F96930A-6071-4489-B465-8F3E3DCF7EDE}" dt="2022-09-16T02:03:00.819" v="3014" actId="1035"/>
          <ac:spMkLst>
            <pc:docMk/>
            <pc:sldMk cId="3056770604" sldId="685"/>
            <ac:spMk id="6" creationId="{589495CA-D1AE-459B-88AD-E9F991F2A330}"/>
          </ac:spMkLst>
        </pc:spChg>
        <pc:spChg chg="add mod">
          <ac:chgData name="CaoYu-ang" userId="347197b9-4c62-4589-9c4f-ca02f2128ab5" providerId="ADAL" clId="{0F96930A-6071-4489-B465-8F3E3DCF7EDE}" dt="2022-09-16T02:03:08.255" v="3040" actId="1035"/>
          <ac:spMkLst>
            <pc:docMk/>
            <pc:sldMk cId="3056770604" sldId="685"/>
            <ac:spMk id="7" creationId="{B7EAA0C8-33A2-4182-9227-293CD5B856BE}"/>
          </ac:spMkLst>
        </pc:spChg>
        <pc:spChg chg="add mod">
          <ac:chgData name="CaoYu-ang" userId="347197b9-4c62-4589-9c4f-ca02f2128ab5" providerId="ADAL" clId="{0F96930A-6071-4489-B465-8F3E3DCF7EDE}" dt="2022-09-16T02:03:14.780" v="3041" actId="1076"/>
          <ac:spMkLst>
            <pc:docMk/>
            <pc:sldMk cId="3056770604" sldId="685"/>
            <ac:spMk id="8" creationId="{1B9DA0BD-E949-44D4-BCFE-1B40EF3DBB53}"/>
          </ac:spMkLst>
        </pc:spChg>
        <pc:spChg chg="add mod">
          <ac:chgData name="CaoYu-ang" userId="347197b9-4c62-4589-9c4f-ca02f2128ab5" providerId="ADAL" clId="{0F96930A-6071-4489-B465-8F3E3DCF7EDE}" dt="2022-09-16T02:05:36.333" v="3161" actId="1076"/>
          <ac:spMkLst>
            <pc:docMk/>
            <pc:sldMk cId="3056770604" sldId="685"/>
            <ac:spMk id="11" creationId="{8688A53E-BE47-469C-92C5-36BC3EF30DC0}"/>
          </ac:spMkLst>
        </pc:spChg>
        <pc:picChg chg="add mod">
          <ac:chgData name="CaoYu-ang" userId="347197b9-4c62-4589-9c4f-ca02f2128ab5" providerId="ADAL" clId="{0F96930A-6071-4489-B465-8F3E3DCF7EDE}" dt="2022-09-16T02:03:17.352" v="3042" actId="1076"/>
          <ac:picMkLst>
            <pc:docMk/>
            <pc:sldMk cId="3056770604" sldId="685"/>
            <ac:picMk id="10" creationId="{641057ED-8C05-4B5D-BBF8-BEA596B41835}"/>
          </ac:picMkLst>
        </pc:picChg>
      </pc:sldChg>
      <pc:sldChg chg="new del">
        <pc:chgData name="CaoYu-ang" userId="347197b9-4c62-4589-9c4f-ca02f2128ab5" providerId="ADAL" clId="{0F96930A-6071-4489-B465-8F3E3DCF7EDE}" dt="2022-09-15T15:08:20.147" v="2066" actId="680"/>
        <pc:sldMkLst>
          <pc:docMk/>
          <pc:sldMk cId="4283746281" sldId="685"/>
        </pc:sldMkLst>
      </pc:sldChg>
      <pc:sldChg chg="addSp delSp modSp add mod modAnim">
        <pc:chgData name="CaoYu-ang" userId="347197b9-4c62-4589-9c4f-ca02f2128ab5" providerId="ADAL" clId="{0F96930A-6071-4489-B465-8F3E3DCF7EDE}" dt="2022-09-16T04:47:50.063" v="4960" actId="20577"/>
        <pc:sldMkLst>
          <pc:docMk/>
          <pc:sldMk cId="1833269512" sldId="686"/>
        </pc:sldMkLst>
        <pc:spChg chg="mod">
          <ac:chgData name="CaoYu-ang" userId="347197b9-4c62-4589-9c4f-ca02f2128ab5" providerId="ADAL" clId="{0F96930A-6071-4489-B465-8F3E3DCF7EDE}" dt="2022-09-16T02:15:58.787" v="3221" actId="404"/>
          <ac:spMkLst>
            <pc:docMk/>
            <pc:sldMk cId="1833269512" sldId="686"/>
            <ac:spMk id="2" creationId="{1920D2AF-B4B3-454E-854B-0CAA8A815EAC}"/>
          </ac:spMkLst>
        </pc:spChg>
        <pc:spChg chg="mod">
          <ac:chgData name="CaoYu-ang" userId="347197b9-4c62-4589-9c4f-ca02f2128ab5" providerId="ADAL" clId="{0F96930A-6071-4489-B465-8F3E3DCF7EDE}" dt="2022-09-16T04:47:50.063" v="4960" actId="20577"/>
          <ac:spMkLst>
            <pc:docMk/>
            <pc:sldMk cId="1833269512" sldId="686"/>
            <ac:spMk id="3" creationId="{F3A826A2-ACD4-4991-B3EE-335AE5BCD660}"/>
          </ac:spMkLst>
        </pc:spChg>
        <pc:spChg chg="del">
          <ac:chgData name="CaoYu-ang" userId="347197b9-4c62-4589-9c4f-ca02f2128ab5" providerId="ADAL" clId="{0F96930A-6071-4489-B465-8F3E3DCF7EDE}" dt="2022-09-16T03:06:33.863" v="3901" actId="478"/>
          <ac:spMkLst>
            <pc:docMk/>
            <pc:sldMk cId="1833269512" sldId="686"/>
            <ac:spMk id="4" creationId="{17BC5E22-F275-425B-AE9B-A793A24330C4}"/>
          </ac:spMkLst>
        </pc:spChg>
        <pc:spChg chg="add mod">
          <ac:chgData name="CaoYu-ang" userId="347197b9-4c62-4589-9c4f-ca02f2128ab5" providerId="ADAL" clId="{0F96930A-6071-4489-B465-8F3E3DCF7EDE}" dt="2022-09-16T03:11:13.364" v="4021" actId="1036"/>
          <ac:spMkLst>
            <pc:docMk/>
            <pc:sldMk cId="1833269512" sldId="686"/>
            <ac:spMk id="6" creationId="{80A50C89-296D-47E8-9A2B-700ED1CDCBA7}"/>
          </ac:spMkLst>
        </pc:spChg>
        <pc:spChg chg="add mod">
          <ac:chgData name="CaoYu-ang" userId="347197b9-4c62-4589-9c4f-ca02f2128ab5" providerId="ADAL" clId="{0F96930A-6071-4489-B465-8F3E3DCF7EDE}" dt="2022-09-16T03:11:13.364" v="4021" actId="1036"/>
          <ac:spMkLst>
            <pc:docMk/>
            <pc:sldMk cId="1833269512" sldId="686"/>
            <ac:spMk id="7" creationId="{1CA8C255-2B60-4290-9F31-75BFD084194F}"/>
          </ac:spMkLst>
        </pc:spChg>
        <pc:spChg chg="add del mod">
          <ac:chgData name="CaoYu-ang" userId="347197b9-4c62-4589-9c4f-ca02f2128ab5" providerId="ADAL" clId="{0F96930A-6071-4489-B465-8F3E3DCF7EDE}" dt="2022-09-16T02:48:18.787" v="3605" actId="21"/>
          <ac:spMkLst>
            <pc:docMk/>
            <pc:sldMk cId="1833269512" sldId="686"/>
            <ac:spMk id="8" creationId="{0813B463-B4F9-463D-A8E7-3F38A6E294EE}"/>
          </ac:spMkLst>
        </pc:spChg>
        <pc:spChg chg="add del mod">
          <ac:chgData name="CaoYu-ang" userId="347197b9-4c62-4589-9c4f-ca02f2128ab5" providerId="ADAL" clId="{0F96930A-6071-4489-B465-8F3E3DCF7EDE}" dt="2022-09-16T02:43:00.187" v="3412" actId="767"/>
          <ac:spMkLst>
            <pc:docMk/>
            <pc:sldMk cId="1833269512" sldId="686"/>
            <ac:spMk id="9" creationId="{1FD31832-530A-4139-9613-24201FA386D2}"/>
          </ac:spMkLst>
        </pc:spChg>
        <pc:spChg chg="add mod">
          <ac:chgData name="CaoYu-ang" userId="347197b9-4c62-4589-9c4f-ca02f2128ab5" providerId="ADAL" clId="{0F96930A-6071-4489-B465-8F3E3DCF7EDE}" dt="2022-09-16T03:11:13.364" v="4021" actId="1036"/>
          <ac:spMkLst>
            <pc:docMk/>
            <pc:sldMk cId="1833269512" sldId="686"/>
            <ac:spMk id="10" creationId="{4A59400D-3C72-4EC3-9097-D16CDD812B6A}"/>
          </ac:spMkLst>
        </pc:spChg>
        <pc:spChg chg="add mod">
          <ac:chgData name="CaoYu-ang" userId="347197b9-4c62-4589-9c4f-ca02f2128ab5" providerId="ADAL" clId="{0F96930A-6071-4489-B465-8F3E3DCF7EDE}" dt="2022-09-16T03:11:13.364" v="4021" actId="1036"/>
          <ac:spMkLst>
            <pc:docMk/>
            <pc:sldMk cId="1833269512" sldId="686"/>
            <ac:spMk id="11" creationId="{0F86D64B-269A-457D-883D-7437712B0FED}"/>
          </ac:spMkLst>
        </pc:spChg>
        <pc:spChg chg="add del mod">
          <ac:chgData name="CaoYu-ang" userId="347197b9-4c62-4589-9c4f-ca02f2128ab5" providerId="ADAL" clId="{0F96930A-6071-4489-B465-8F3E3DCF7EDE}" dt="2022-09-16T02:49:43.648" v="3614" actId="478"/>
          <ac:spMkLst>
            <pc:docMk/>
            <pc:sldMk cId="1833269512" sldId="686"/>
            <ac:spMk id="13" creationId="{20B70C57-1918-4404-98E5-FCC2979EE0E2}"/>
          </ac:spMkLst>
        </pc:spChg>
        <pc:spChg chg="add mod">
          <ac:chgData name="CaoYu-ang" userId="347197b9-4c62-4589-9c4f-ca02f2128ab5" providerId="ADAL" clId="{0F96930A-6071-4489-B465-8F3E3DCF7EDE}" dt="2022-09-16T03:11:13.364" v="4021" actId="1036"/>
          <ac:spMkLst>
            <pc:docMk/>
            <pc:sldMk cId="1833269512" sldId="686"/>
            <ac:spMk id="14" creationId="{C1991DD1-835C-43A0-8695-D2638636B28F}"/>
          </ac:spMkLst>
        </pc:spChg>
        <pc:spChg chg="add mod">
          <ac:chgData name="CaoYu-ang" userId="347197b9-4c62-4589-9c4f-ca02f2128ab5" providerId="ADAL" clId="{0F96930A-6071-4489-B465-8F3E3DCF7EDE}" dt="2022-09-16T03:11:13.364" v="4021" actId="1036"/>
          <ac:spMkLst>
            <pc:docMk/>
            <pc:sldMk cId="1833269512" sldId="686"/>
            <ac:spMk id="15" creationId="{98C620BF-AC09-4BD6-8620-30D5C5A0101F}"/>
          </ac:spMkLst>
        </pc:spChg>
        <pc:spChg chg="add mod">
          <ac:chgData name="CaoYu-ang" userId="347197b9-4c62-4589-9c4f-ca02f2128ab5" providerId="ADAL" clId="{0F96930A-6071-4489-B465-8F3E3DCF7EDE}" dt="2022-09-16T03:11:13.364" v="4021" actId="1036"/>
          <ac:spMkLst>
            <pc:docMk/>
            <pc:sldMk cId="1833269512" sldId="686"/>
            <ac:spMk id="16" creationId="{F5BC9AE0-F8E3-4A21-A06F-0BFF61DE45B7}"/>
          </ac:spMkLst>
        </pc:spChg>
        <pc:spChg chg="add mod">
          <ac:chgData name="CaoYu-ang" userId="347197b9-4c62-4589-9c4f-ca02f2128ab5" providerId="ADAL" clId="{0F96930A-6071-4489-B465-8F3E3DCF7EDE}" dt="2022-09-16T03:11:13.364" v="4021" actId="1036"/>
          <ac:spMkLst>
            <pc:docMk/>
            <pc:sldMk cId="1833269512" sldId="686"/>
            <ac:spMk id="17" creationId="{1BF8A9B5-57D3-4CAA-973C-BC5D14F32FF4}"/>
          </ac:spMkLst>
        </pc:spChg>
        <pc:spChg chg="add del mod">
          <ac:chgData name="CaoYu-ang" userId="347197b9-4c62-4589-9c4f-ca02f2128ab5" providerId="ADAL" clId="{0F96930A-6071-4489-B465-8F3E3DCF7EDE}" dt="2022-09-16T03:04:44.965" v="3884"/>
          <ac:spMkLst>
            <pc:docMk/>
            <pc:sldMk cId="1833269512" sldId="686"/>
            <ac:spMk id="18" creationId="{426BCE5A-C07F-44B7-82F4-2FDFE07599A0}"/>
          </ac:spMkLst>
        </pc:spChg>
        <pc:spChg chg="add mod">
          <ac:chgData name="CaoYu-ang" userId="347197b9-4c62-4589-9c4f-ca02f2128ab5" providerId="ADAL" clId="{0F96930A-6071-4489-B465-8F3E3DCF7EDE}" dt="2022-09-16T03:11:13.364" v="4021" actId="1036"/>
          <ac:spMkLst>
            <pc:docMk/>
            <pc:sldMk cId="1833269512" sldId="686"/>
            <ac:spMk id="19" creationId="{1245260C-450F-4BA0-A534-60B78BDE427F}"/>
          </ac:spMkLst>
        </pc:spChg>
        <pc:spChg chg="add mod">
          <ac:chgData name="CaoYu-ang" userId="347197b9-4c62-4589-9c4f-ca02f2128ab5" providerId="ADAL" clId="{0F96930A-6071-4489-B465-8F3E3DCF7EDE}" dt="2022-09-16T03:11:13.364" v="4021" actId="1036"/>
          <ac:spMkLst>
            <pc:docMk/>
            <pc:sldMk cId="1833269512" sldId="686"/>
            <ac:spMk id="20" creationId="{0A92E3F8-CF27-41F5-AC27-711485A67A68}"/>
          </ac:spMkLst>
        </pc:spChg>
        <pc:spChg chg="add del mod">
          <ac:chgData name="CaoYu-ang" userId="347197b9-4c62-4589-9c4f-ca02f2128ab5" providerId="ADAL" clId="{0F96930A-6071-4489-B465-8F3E3DCF7EDE}" dt="2022-09-16T03:07:44.440" v="3923"/>
          <ac:spMkLst>
            <pc:docMk/>
            <pc:sldMk cId="1833269512" sldId="686"/>
            <ac:spMk id="21" creationId="{ADC89236-311A-4D06-8796-4F0DE8265C8A}"/>
          </ac:spMkLst>
        </pc:spChg>
        <pc:spChg chg="add mod">
          <ac:chgData name="CaoYu-ang" userId="347197b9-4c62-4589-9c4f-ca02f2128ab5" providerId="ADAL" clId="{0F96930A-6071-4489-B465-8F3E3DCF7EDE}" dt="2022-09-16T03:11:40.663" v="4029" actId="1036"/>
          <ac:spMkLst>
            <pc:docMk/>
            <pc:sldMk cId="1833269512" sldId="686"/>
            <ac:spMk id="22" creationId="{A8E45DE2-0BEF-4EF6-ABE4-8A1C2169F2B1}"/>
          </ac:spMkLst>
        </pc:spChg>
        <pc:spChg chg="add mod">
          <ac:chgData name="CaoYu-ang" userId="347197b9-4c62-4589-9c4f-ca02f2128ab5" providerId="ADAL" clId="{0F96930A-6071-4489-B465-8F3E3DCF7EDE}" dt="2022-09-16T03:14:31.814" v="4131" actId="20577"/>
          <ac:spMkLst>
            <pc:docMk/>
            <pc:sldMk cId="1833269512" sldId="686"/>
            <ac:spMk id="34" creationId="{3D611075-F279-4C91-8C95-D4A3C1A11E50}"/>
          </ac:spMkLst>
        </pc:spChg>
        <pc:spChg chg="add mod">
          <ac:chgData name="CaoYu-ang" userId="347197b9-4c62-4589-9c4f-ca02f2128ab5" providerId="ADAL" clId="{0F96930A-6071-4489-B465-8F3E3DCF7EDE}" dt="2022-09-16T03:12:00.447" v="4037" actId="20577"/>
          <ac:spMkLst>
            <pc:docMk/>
            <pc:sldMk cId="1833269512" sldId="686"/>
            <ac:spMk id="35" creationId="{DDC113B8-F4D1-4961-B42D-0F0B9905174F}"/>
          </ac:spMkLst>
        </pc:spChg>
        <pc:cxnChg chg="add mod">
          <ac:chgData name="CaoYu-ang" userId="347197b9-4c62-4589-9c4f-ca02f2128ab5" providerId="ADAL" clId="{0F96930A-6071-4489-B465-8F3E3DCF7EDE}" dt="2022-09-16T03:11:13.364" v="4021" actId="1036"/>
          <ac:cxnSpMkLst>
            <pc:docMk/>
            <pc:sldMk cId="1833269512" sldId="686"/>
            <ac:cxnSpMk id="23" creationId="{29631343-9AD3-4971-872B-CF02091F5FFB}"/>
          </ac:cxnSpMkLst>
        </pc:cxnChg>
        <pc:cxnChg chg="add mod">
          <ac:chgData name="CaoYu-ang" userId="347197b9-4c62-4589-9c4f-ca02f2128ab5" providerId="ADAL" clId="{0F96930A-6071-4489-B465-8F3E3DCF7EDE}" dt="2022-09-16T03:11:13.364" v="4021" actId="1036"/>
          <ac:cxnSpMkLst>
            <pc:docMk/>
            <pc:sldMk cId="1833269512" sldId="686"/>
            <ac:cxnSpMk id="26" creationId="{5DE27B57-8EB3-4396-B850-4AD5FF75EE18}"/>
          </ac:cxnSpMkLst>
        </pc:cxnChg>
        <pc:cxnChg chg="add mod">
          <ac:chgData name="CaoYu-ang" userId="347197b9-4c62-4589-9c4f-ca02f2128ab5" providerId="ADAL" clId="{0F96930A-6071-4489-B465-8F3E3DCF7EDE}" dt="2022-09-16T03:11:13.364" v="4021" actId="1036"/>
          <ac:cxnSpMkLst>
            <pc:docMk/>
            <pc:sldMk cId="1833269512" sldId="686"/>
            <ac:cxnSpMk id="29" creationId="{85603B62-34E5-414F-8C7D-714908A18F74}"/>
          </ac:cxnSpMkLst>
        </pc:cxnChg>
      </pc:sldChg>
      <pc:sldChg chg="addSp delSp modSp add mod ord">
        <pc:chgData name="CaoYu-ang" userId="347197b9-4c62-4589-9c4f-ca02f2128ab5" providerId="ADAL" clId="{0F96930A-6071-4489-B465-8F3E3DCF7EDE}" dt="2022-09-16T02:30:59.224" v="3393" actId="1076"/>
        <pc:sldMkLst>
          <pc:docMk/>
          <pc:sldMk cId="3486344979" sldId="687"/>
        </pc:sldMkLst>
        <pc:spChg chg="mod">
          <ac:chgData name="CaoYu-ang" userId="347197b9-4c62-4589-9c4f-ca02f2128ab5" providerId="ADAL" clId="{0F96930A-6071-4489-B465-8F3E3DCF7EDE}" dt="2022-09-16T02:19:57.908" v="3305" actId="20577"/>
          <ac:spMkLst>
            <pc:docMk/>
            <pc:sldMk cId="3486344979" sldId="687"/>
            <ac:spMk id="2" creationId="{1920D2AF-B4B3-454E-854B-0CAA8A815EAC}"/>
          </ac:spMkLst>
        </pc:spChg>
        <pc:spChg chg="mod">
          <ac:chgData name="CaoYu-ang" userId="347197b9-4c62-4589-9c4f-ca02f2128ab5" providerId="ADAL" clId="{0F96930A-6071-4489-B465-8F3E3DCF7EDE}" dt="2022-09-16T02:28:07.455" v="3371" actId="1076"/>
          <ac:spMkLst>
            <pc:docMk/>
            <pc:sldMk cId="3486344979" sldId="687"/>
            <ac:spMk id="3" creationId="{F3A826A2-ACD4-4991-B3EE-335AE5BCD660}"/>
          </ac:spMkLst>
        </pc:spChg>
        <pc:spChg chg="add mod">
          <ac:chgData name="CaoYu-ang" userId="347197b9-4c62-4589-9c4f-ca02f2128ab5" providerId="ADAL" clId="{0F96930A-6071-4489-B465-8F3E3DCF7EDE}" dt="2022-09-16T02:30:59.224" v="3393" actId="1076"/>
          <ac:spMkLst>
            <pc:docMk/>
            <pc:sldMk cId="3486344979" sldId="687"/>
            <ac:spMk id="12" creationId="{284E7B84-91C4-4E21-894C-9D907DB538BD}"/>
          </ac:spMkLst>
        </pc:spChg>
        <pc:picChg chg="add del mod">
          <ac:chgData name="CaoYu-ang" userId="347197b9-4c62-4589-9c4f-ca02f2128ab5" providerId="ADAL" clId="{0F96930A-6071-4489-B465-8F3E3DCF7EDE}" dt="2022-09-16T02:25:29.233" v="3320" actId="478"/>
          <ac:picMkLst>
            <pc:docMk/>
            <pc:sldMk cId="3486344979" sldId="687"/>
            <ac:picMk id="7" creationId="{248977B6-9A26-4966-9E4B-42D38CB92C3E}"/>
          </ac:picMkLst>
        </pc:picChg>
        <pc:picChg chg="add mod ord">
          <ac:chgData name="CaoYu-ang" userId="347197b9-4c62-4589-9c4f-ca02f2128ab5" providerId="ADAL" clId="{0F96930A-6071-4489-B465-8F3E3DCF7EDE}" dt="2022-09-16T02:28:10.465" v="3372" actId="167"/>
          <ac:picMkLst>
            <pc:docMk/>
            <pc:sldMk cId="3486344979" sldId="687"/>
            <ac:picMk id="9" creationId="{C4A33D5A-D68B-4222-B923-B46F1FA3D23F}"/>
          </ac:picMkLst>
        </pc:picChg>
        <pc:picChg chg="add mod">
          <ac:chgData name="CaoYu-ang" userId="347197b9-4c62-4589-9c4f-ca02f2128ab5" providerId="ADAL" clId="{0F96930A-6071-4489-B465-8F3E3DCF7EDE}" dt="2022-09-16T02:25:54.485" v="3326" actId="1076"/>
          <ac:picMkLst>
            <pc:docMk/>
            <pc:sldMk cId="3486344979" sldId="687"/>
            <ac:picMk id="11" creationId="{DBF173CB-6F0E-42A6-9303-D4020650A42F}"/>
          </ac:picMkLst>
        </pc:picChg>
      </pc:sldChg>
      <pc:sldChg chg="addSp delSp modSp new mod">
        <pc:chgData name="CaoYu-ang" userId="347197b9-4c62-4589-9c4f-ca02f2128ab5" providerId="ADAL" clId="{0F96930A-6071-4489-B465-8F3E3DCF7EDE}" dt="2022-09-16T03:38:31.871" v="4479"/>
        <pc:sldMkLst>
          <pc:docMk/>
          <pc:sldMk cId="592653263" sldId="688"/>
        </pc:sldMkLst>
        <pc:spChg chg="mod">
          <ac:chgData name="CaoYu-ang" userId="347197b9-4c62-4589-9c4f-ca02f2128ab5" providerId="ADAL" clId="{0F96930A-6071-4489-B465-8F3E3DCF7EDE}" dt="2022-09-16T01:02:09.508" v="2134" actId="20577"/>
          <ac:spMkLst>
            <pc:docMk/>
            <pc:sldMk cId="592653263" sldId="688"/>
            <ac:spMk id="2" creationId="{661A99D0-183D-4EEA-918E-AE34AF1DD081}"/>
          </ac:spMkLst>
        </pc:spChg>
        <pc:spChg chg="mod">
          <ac:chgData name="CaoYu-ang" userId="347197b9-4c62-4589-9c4f-ca02f2128ab5" providerId="ADAL" clId="{0F96930A-6071-4489-B465-8F3E3DCF7EDE}" dt="2022-09-16T03:38:31.871" v="4479"/>
          <ac:spMkLst>
            <pc:docMk/>
            <pc:sldMk cId="592653263" sldId="688"/>
            <ac:spMk id="3" creationId="{E5E2195B-EB3B-4D8D-81F4-B41AF639AFC0}"/>
          </ac:spMkLst>
        </pc:spChg>
        <pc:spChg chg="del">
          <ac:chgData name="CaoYu-ang" userId="347197b9-4c62-4589-9c4f-ca02f2128ab5" providerId="ADAL" clId="{0F96930A-6071-4489-B465-8F3E3DCF7EDE}" dt="2022-09-16T03:33:51.478" v="4408" actId="478"/>
          <ac:spMkLst>
            <pc:docMk/>
            <pc:sldMk cId="592653263" sldId="688"/>
            <ac:spMk id="4" creationId="{D6B822C8-EE47-453F-8EDF-1B61F4041F0D}"/>
          </ac:spMkLst>
        </pc:spChg>
        <pc:spChg chg="add del mod">
          <ac:chgData name="CaoYu-ang" userId="347197b9-4c62-4589-9c4f-ca02f2128ab5" providerId="ADAL" clId="{0F96930A-6071-4489-B465-8F3E3DCF7EDE}" dt="2022-09-16T03:04:51.341" v="3886" actId="21"/>
          <ac:spMkLst>
            <pc:docMk/>
            <pc:sldMk cId="592653263" sldId="688"/>
            <ac:spMk id="6" creationId="{22E0F5E0-A567-401F-8790-12326924BE36}"/>
          </ac:spMkLst>
        </pc:spChg>
        <pc:spChg chg="add mod">
          <ac:chgData name="CaoYu-ang" userId="347197b9-4c62-4589-9c4f-ca02f2128ab5" providerId="ADAL" clId="{0F96930A-6071-4489-B465-8F3E3DCF7EDE}" dt="2022-09-16T03:35:43.035" v="4409" actId="14100"/>
          <ac:spMkLst>
            <pc:docMk/>
            <pc:sldMk cId="592653263" sldId="688"/>
            <ac:spMk id="7" creationId="{97FCA9BA-0F1F-4CD5-989B-34818E880871}"/>
          </ac:spMkLst>
        </pc:spChg>
      </pc:sldChg>
      <pc:sldChg chg="modSp add mod ord">
        <pc:chgData name="CaoYu-ang" userId="347197b9-4c62-4589-9c4f-ca02f2128ab5" providerId="ADAL" clId="{0F96930A-6071-4489-B465-8F3E3DCF7EDE}" dt="2022-09-16T01:21:47.467" v="2241" actId="14100"/>
        <pc:sldMkLst>
          <pc:docMk/>
          <pc:sldMk cId="2086428510" sldId="689"/>
        </pc:sldMkLst>
        <pc:spChg chg="mod">
          <ac:chgData name="CaoYu-ang" userId="347197b9-4c62-4589-9c4f-ca02f2128ab5" providerId="ADAL" clId="{0F96930A-6071-4489-B465-8F3E3DCF7EDE}" dt="2022-09-16T01:21:39.562" v="2238" actId="20577"/>
          <ac:spMkLst>
            <pc:docMk/>
            <pc:sldMk cId="2086428510" sldId="689"/>
            <ac:spMk id="2" creationId="{1920D2AF-B4B3-454E-854B-0CAA8A815EAC}"/>
          </ac:spMkLst>
        </pc:spChg>
        <pc:spChg chg="mod">
          <ac:chgData name="CaoYu-ang" userId="347197b9-4c62-4589-9c4f-ca02f2128ab5" providerId="ADAL" clId="{0F96930A-6071-4489-B465-8F3E3DCF7EDE}" dt="2022-09-16T01:21:47.467" v="2241" actId="14100"/>
          <ac:spMkLst>
            <pc:docMk/>
            <pc:sldMk cId="2086428510" sldId="689"/>
            <ac:spMk id="3" creationId="{F3A826A2-ACD4-4991-B3EE-335AE5BCD660}"/>
          </ac:spMkLst>
        </pc:spChg>
      </pc:sldChg>
      <pc:sldChg chg="addSp modSp new mod">
        <pc:chgData name="CaoYu-ang" userId="347197b9-4c62-4589-9c4f-ca02f2128ab5" providerId="ADAL" clId="{0F96930A-6071-4489-B465-8F3E3DCF7EDE}" dt="2022-09-16T04:47:46.413" v="4959" actId="20577"/>
        <pc:sldMkLst>
          <pc:docMk/>
          <pc:sldMk cId="2114181633" sldId="690"/>
        </pc:sldMkLst>
        <pc:spChg chg="mod">
          <ac:chgData name="CaoYu-ang" userId="347197b9-4c62-4589-9c4f-ca02f2128ab5" providerId="ADAL" clId="{0F96930A-6071-4489-B465-8F3E3DCF7EDE}" dt="2022-09-16T03:21:27.636" v="4153" actId="27636"/>
          <ac:spMkLst>
            <pc:docMk/>
            <pc:sldMk cId="2114181633" sldId="690"/>
            <ac:spMk id="2" creationId="{72AB9E7A-FB40-41D6-BB79-99C05E3EEDDC}"/>
          </ac:spMkLst>
        </pc:spChg>
        <pc:spChg chg="mod">
          <ac:chgData name="CaoYu-ang" userId="347197b9-4c62-4589-9c4f-ca02f2128ab5" providerId="ADAL" clId="{0F96930A-6071-4489-B465-8F3E3DCF7EDE}" dt="2022-09-16T04:47:46.413" v="4959" actId="20577"/>
          <ac:spMkLst>
            <pc:docMk/>
            <pc:sldMk cId="2114181633" sldId="690"/>
            <ac:spMk id="3" creationId="{44F599C2-1866-47BE-8E0C-0AD403BFC81C}"/>
          </ac:spMkLst>
        </pc:spChg>
        <pc:picChg chg="add mod ord">
          <ac:chgData name="CaoYu-ang" userId="347197b9-4c62-4589-9c4f-ca02f2128ab5" providerId="ADAL" clId="{0F96930A-6071-4489-B465-8F3E3DCF7EDE}" dt="2022-09-16T03:25:52.501" v="4181" actId="167"/>
          <ac:picMkLst>
            <pc:docMk/>
            <pc:sldMk cId="2114181633" sldId="690"/>
            <ac:picMk id="7" creationId="{16A3C15D-C7BE-4C9C-8EFE-913B68429777}"/>
          </ac:picMkLst>
        </pc:picChg>
      </pc:sldChg>
      <pc:sldChg chg="addSp delSp modSp add mod modAnim">
        <pc:chgData name="CaoYu-ang" userId="347197b9-4c62-4589-9c4f-ca02f2128ab5" providerId="ADAL" clId="{0F96930A-6071-4489-B465-8F3E3DCF7EDE}" dt="2022-09-16T04:47:38.617" v="4958" actId="20577"/>
        <pc:sldMkLst>
          <pc:docMk/>
          <pc:sldMk cId="4285785356" sldId="691"/>
        </pc:sldMkLst>
        <pc:spChg chg="mod">
          <ac:chgData name="CaoYu-ang" userId="347197b9-4c62-4589-9c4f-ca02f2128ab5" providerId="ADAL" clId="{0F96930A-6071-4489-B465-8F3E3DCF7EDE}" dt="2022-09-16T03:37:54.362" v="4458" actId="404"/>
          <ac:spMkLst>
            <pc:docMk/>
            <pc:sldMk cId="4285785356" sldId="691"/>
            <ac:spMk id="2" creationId="{661A99D0-183D-4EEA-918E-AE34AF1DD081}"/>
          </ac:spMkLst>
        </pc:spChg>
        <pc:spChg chg="mod">
          <ac:chgData name="CaoYu-ang" userId="347197b9-4c62-4589-9c4f-ca02f2128ab5" providerId="ADAL" clId="{0F96930A-6071-4489-B465-8F3E3DCF7EDE}" dt="2022-09-16T04:47:38.617" v="4958" actId="20577"/>
          <ac:spMkLst>
            <pc:docMk/>
            <pc:sldMk cId="4285785356" sldId="691"/>
            <ac:spMk id="3" creationId="{E5E2195B-EB3B-4D8D-81F4-B41AF639AFC0}"/>
          </ac:spMkLst>
        </pc:spChg>
        <pc:spChg chg="add mod">
          <ac:chgData name="CaoYu-ang" userId="347197b9-4c62-4589-9c4f-ca02f2128ab5" providerId="ADAL" clId="{0F96930A-6071-4489-B465-8F3E3DCF7EDE}" dt="2022-09-16T03:40:01.769" v="4493" actId="20577"/>
          <ac:spMkLst>
            <pc:docMk/>
            <pc:sldMk cId="4285785356" sldId="691"/>
            <ac:spMk id="8" creationId="{4FF9568F-012F-4E43-8FA0-BB9088A19E76}"/>
          </ac:spMkLst>
        </pc:spChg>
        <pc:picChg chg="add del mod">
          <ac:chgData name="CaoYu-ang" userId="347197b9-4c62-4589-9c4f-ca02f2128ab5" providerId="ADAL" clId="{0F96930A-6071-4489-B465-8F3E3DCF7EDE}" dt="2022-09-16T03:38:10.344" v="4459" actId="21"/>
          <ac:picMkLst>
            <pc:docMk/>
            <pc:sldMk cId="4285785356" sldId="691"/>
            <ac:picMk id="7" creationId="{BB79A6CA-7FD4-4878-BB9F-3D09DFAE5F1A}"/>
          </ac:picMkLst>
        </pc:picChg>
        <pc:picChg chg="add mod">
          <ac:chgData name="CaoYu-ang" userId="347197b9-4c62-4589-9c4f-ca02f2128ab5" providerId="ADAL" clId="{0F96930A-6071-4489-B465-8F3E3DCF7EDE}" dt="2022-09-16T03:41:40.044" v="4495" actId="1076"/>
          <ac:picMkLst>
            <pc:docMk/>
            <pc:sldMk cId="4285785356" sldId="691"/>
            <ac:picMk id="10" creationId="{2C716D58-D948-4813-80AE-8B01F25DE8E4}"/>
          </ac:picMkLst>
        </pc:picChg>
        <pc:picChg chg="add mod">
          <ac:chgData name="CaoYu-ang" userId="347197b9-4c62-4589-9c4f-ca02f2128ab5" providerId="ADAL" clId="{0F96930A-6071-4489-B465-8F3E3DCF7EDE}" dt="2022-09-16T03:42:00.546" v="4497" actId="1076"/>
          <ac:picMkLst>
            <pc:docMk/>
            <pc:sldMk cId="4285785356" sldId="691"/>
            <ac:picMk id="12" creationId="{055318C5-9EFE-44DE-B2B4-ADCA4256B3F3}"/>
          </ac:picMkLst>
        </pc:picChg>
      </pc:sldChg>
      <pc:sldChg chg="addSp modSp add mod">
        <pc:chgData name="CaoYu-ang" userId="347197b9-4c62-4589-9c4f-ca02f2128ab5" providerId="ADAL" clId="{0F96930A-6071-4489-B465-8F3E3DCF7EDE}" dt="2022-09-16T04:40:28.642" v="4726" actId="1076"/>
        <pc:sldMkLst>
          <pc:docMk/>
          <pc:sldMk cId="1340946663" sldId="692"/>
        </pc:sldMkLst>
        <pc:spChg chg="mod">
          <ac:chgData name="CaoYu-ang" userId="347197b9-4c62-4589-9c4f-ca02f2128ab5" providerId="ADAL" clId="{0F96930A-6071-4489-B465-8F3E3DCF7EDE}" dt="2022-09-16T03:27:37.628" v="4227" actId="20577"/>
          <ac:spMkLst>
            <pc:docMk/>
            <pc:sldMk cId="1340946663" sldId="692"/>
            <ac:spMk id="2" creationId="{661A99D0-183D-4EEA-918E-AE34AF1DD081}"/>
          </ac:spMkLst>
        </pc:spChg>
        <pc:spChg chg="mod">
          <ac:chgData name="CaoYu-ang" userId="347197b9-4c62-4589-9c4f-ca02f2128ab5" providerId="ADAL" clId="{0F96930A-6071-4489-B465-8F3E3DCF7EDE}" dt="2022-09-16T04:39:33.742" v="4711" actId="14100"/>
          <ac:spMkLst>
            <pc:docMk/>
            <pc:sldMk cId="1340946663" sldId="692"/>
            <ac:spMk id="3" creationId="{E5E2195B-EB3B-4D8D-81F4-B41AF639AFC0}"/>
          </ac:spMkLst>
        </pc:spChg>
        <pc:spChg chg="add mod">
          <ac:chgData name="CaoYu-ang" userId="347197b9-4c62-4589-9c4f-ca02f2128ab5" providerId="ADAL" clId="{0F96930A-6071-4489-B465-8F3E3DCF7EDE}" dt="2022-09-16T04:40:25.156" v="4725" actId="14100"/>
          <ac:spMkLst>
            <pc:docMk/>
            <pc:sldMk cId="1340946663" sldId="692"/>
            <ac:spMk id="8" creationId="{2DDB130E-FF94-4A9D-A9F9-42028B5CE00C}"/>
          </ac:spMkLst>
        </pc:spChg>
        <pc:picChg chg="add mod">
          <ac:chgData name="CaoYu-ang" userId="347197b9-4c62-4589-9c4f-ca02f2128ab5" providerId="ADAL" clId="{0F96930A-6071-4489-B465-8F3E3DCF7EDE}" dt="2022-09-16T04:40:28.642" v="4726" actId="1076"/>
          <ac:picMkLst>
            <pc:docMk/>
            <pc:sldMk cId="1340946663" sldId="692"/>
            <ac:picMk id="7" creationId="{C86B52C7-BB9D-4A21-917E-859B0E297F32}"/>
          </ac:picMkLst>
        </pc:picChg>
      </pc:sldChg>
      <pc:sldChg chg="addSp modSp add mod modAnim">
        <pc:chgData name="CaoYu-ang" userId="347197b9-4c62-4589-9c4f-ca02f2128ab5" providerId="ADAL" clId="{0F96930A-6071-4489-B465-8F3E3DCF7EDE}" dt="2022-09-16T04:47:12.563" v="4952"/>
        <pc:sldMkLst>
          <pc:docMk/>
          <pc:sldMk cId="3887012611" sldId="693"/>
        </pc:sldMkLst>
        <pc:spChg chg="mod">
          <ac:chgData name="CaoYu-ang" userId="347197b9-4c62-4589-9c4f-ca02f2128ab5" providerId="ADAL" clId="{0F96930A-6071-4489-B465-8F3E3DCF7EDE}" dt="2022-09-16T03:27:49.940" v="4241" actId="20577"/>
          <ac:spMkLst>
            <pc:docMk/>
            <pc:sldMk cId="3887012611" sldId="693"/>
            <ac:spMk id="2" creationId="{661A99D0-183D-4EEA-918E-AE34AF1DD081}"/>
          </ac:spMkLst>
        </pc:spChg>
        <pc:spChg chg="mod">
          <ac:chgData name="CaoYu-ang" userId="347197b9-4c62-4589-9c4f-ca02f2128ab5" providerId="ADAL" clId="{0F96930A-6071-4489-B465-8F3E3DCF7EDE}" dt="2022-09-16T04:46:33.695" v="4946" actId="1076"/>
          <ac:spMkLst>
            <pc:docMk/>
            <pc:sldMk cId="3887012611" sldId="693"/>
            <ac:spMk id="3" creationId="{E5E2195B-EB3B-4D8D-81F4-B41AF639AFC0}"/>
          </ac:spMkLst>
        </pc:spChg>
        <pc:spChg chg="add mod">
          <ac:chgData name="CaoYu-ang" userId="347197b9-4c62-4589-9c4f-ca02f2128ab5" providerId="ADAL" clId="{0F96930A-6071-4489-B465-8F3E3DCF7EDE}" dt="2022-09-16T04:46:39.855" v="4948" actId="1076"/>
          <ac:spMkLst>
            <pc:docMk/>
            <pc:sldMk cId="3887012611" sldId="693"/>
            <ac:spMk id="8" creationId="{57E67E67-E458-4487-97EB-26F8048AD742}"/>
          </ac:spMkLst>
        </pc:spChg>
        <pc:spChg chg="add mod">
          <ac:chgData name="CaoYu-ang" userId="347197b9-4c62-4589-9c4f-ca02f2128ab5" providerId="ADAL" clId="{0F96930A-6071-4489-B465-8F3E3DCF7EDE}" dt="2022-09-16T04:46:48.262" v="4951" actId="1035"/>
          <ac:spMkLst>
            <pc:docMk/>
            <pc:sldMk cId="3887012611" sldId="693"/>
            <ac:spMk id="9" creationId="{B35CB6CE-1024-448F-AF0C-45C7E9EA33B7}"/>
          </ac:spMkLst>
        </pc:spChg>
        <pc:spChg chg="add mod">
          <ac:chgData name="CaoYu-ang" userId="347197b9-4c62-4589-9c4f-ca02f2128ab5" providerId="ADAL" clId="{0F96930A-6071-4489-B465-8F3E3DCF7EDE}" dt="2022-09-16T04:46:45.130" v="4950" actId="1076"/>
          <ac:spMkLst>
            <pc:docMk/>
            <pc:sldMk cId="3887012611" sldId="693"/>
            <ac:spMk id="10" creationId="{01E52AA0-6FDD-48B3-8AA1-512480C995D1}"/>
          </ac:spMkLst>
        </pc:spChg>
        <pc:picChg chg="add mod">
          <ac:chgData name="CaoYu-ang" userId="347197b9-4c62-4589-9c4f-ca02f2128ab5" providerId="ADAL" clId="{0F96930A-6071-4489-B465-8F3E3DCF7EDE}" dt="2022-09-16T04:46:35.744" v="4947" actId="1076"/>
          <ac:picMkLst>
            <pc:docMk/>
            <pc:sldMk cId="3887012611" sldId="693"/>
            <ac:picMk id="7" creationId="{75B30DC0-619B-4640-BBCF-55A0131DA097}"/>
          </ac:picMkLst>
        </pc:picChg>
      </pc:sldChg>
      <pc:sldChg chg="addSp modSp add mod modAnim">
        <pc:chgData name="CaoYu-ang" userId="347197b9-4c62-4589-9c4f-ca02f2128ab5" providerId="ADAL" clId="{0F96930A-6071-4489-B465-8F3E3DCF7EDE}" dt="2022-09-16T04:51:05.421" v="4997"/>
        <pc:sldMkLst>
          <pc:docMk/>
          <pc:sldMk cId="3988940097" sldId="694"/>
        </pc:sldMkLst>
        <pc:spChg chg="mod">
          <ac:chgData name="CaoYu-ang" userId="347197b9-4c62-4589-9c4f-ca02f2128ab5" providerId="ADAL" clId="{0F96930A-6071-4489-B465-8F3E3DCF7EDE}" dt="2022-09-16T03:27:58.065" v="4246" actId="20577"/>
          <ac:spMkLst>
            <pc:docMk/>
            <pc:sldMk cId="3988940097" sldId="694"/>
            <ac:spMk id="2" creationId="{661A99D0-183D-4EEA-918E-AE34AF1DD081}"/>
          </ac:spMkLst>
        </pc:spChg>
        <pc:spChg chg="mod">
          <ac:chgData name="CaoYu-ang" userId="347197b9-4c62-4589-9c4f-ca02f2128ab5" providerId="ADAL" clId="{0F96930A-6071-4489-B465-8F3E3DCF7EDE}" dt="2022-09-16T04:48:34.736" v="4965" actId="14100"/>
          <ac:spMkLst>
            <pc:docMk/>
            <pc:sldMk cId="3988940097" sldId="694"/>
            <ac:spMk id="3" creationId="{E5E2195B-EB3B-4D8D-81F4-B41AF639AFC0}"/>
          </ac:spMkLst>
        </pc:spChg>
        <pc:spChg chg="add mod">
          <ac:chgData name="CaoYu-ang" userId="347197b9-4c62-4589-9c4f-ca02f2128ab5" providerId="ADAL" clId="{0F96930A-6071-4489-B465-8F3E3DCF7EDE}" dt="2022-09-16T04:50:50.793" v="4995" actId="14100"/>
          <ac:spMkLst>
            <pc:docMk/>
            <pc:sldMk cId="3988940097" sldId="694"/>
            <ac:spMk id="8" creationId="{E237409E-8F15-44D6-A69E-1623F3DE0DDD}"/>
          </ac:spMkLst>
        </pc:spChg>
        <pc:spChg chg="add mod">
          <ac:chgData name="CaoYu-ang" userId="347197b9-4c62-4589-9c4f-ca02f2128ab5" providerId="ADAL" clId="{0F96930A-6071-4489-B465-8F3E3DCF7EDE}" dt="2022-09-16T04:50:54.169" v="4996" actId="1076"/>
          <ac:spMkLst>
            <pc:docMk/>
            <pc:sldMk cId="3988940097" sldId="694"/>
            <ac:spMk id="9" creationId="{B132076C-FCD9-4606-9CC0-E539BA26BD4D}"/>
          </ac:spMkLst>
        </pc:spChg>
        <pc:picChg chg="add mod ord">
          <ac:chgData name="CaoYu-ang" userId="347197b9-4c62-4589-9c4f-ca02f2128ab5" providerId="ADAL" clId="{0F96930A-6071-4489-B465-8F3E3DCF7EDE}" dt="2022-09-16T04:49:31.120" v="4972" actId="14100"/>
          <ac:picMkLst>
            <pc:docMk/>
            <pc:sldMk cId="3988940097" sldId="694"/>
            <ac:picMk id="7" creationId="{82609264-DB7C-468F-819A-10D3E236C770}"/>
          </ac:picMkLst>
        </pc:picChg>
      </pc:sldChg>
      <pc:sldChg chg="addSp modSp add mod modAnim">
        <pc:chgData name="CaoYu-ang" userId="347197b9-4c62-4589-9c4f-ca02f2128ab5" providerId="ADAL" clId="{0F96930A-6071-4489-B465-8F3E3DCF7EDE}" dt="2022-09-16T04:54:57.539" v="5039" actId="20577"/>
        <pc:sldMkLst>
          <pc:docMk/>
          <pc:sldMk cId="805259122" sldId="695"/>
        </pc:sldMkLst>
        <pc:spChg chg="mod">
          <ac:chgData name="CaoYu-ang" userId="347197b9-4c62-4589-9c4f-ca02f2128ab5" providerId="ADAL" clId="{0F96930A-6071-4489-B465-8F3E3DCF7EDE}" dt="2022-09-16T04:52:58.823" v="5005" actId="14100"/>
          <ac:spMkLst>
            <pc:docMk/>
            <pc:sldMk cId="805259122" sldId="695"/>
            <ac:spMk id="2" creationId="{661A99D0-183D-4EEA-918E-AE34AF1DD081}"/>
          </ac:spMkLst>
        </pc:spChg>
        <pc:spChg chg="mod">
          <ac:chgData name="CaoYu-ang" userId="347197b9-4c62-4589-9c4f-ca02f2128ab5" providerId="ADAL" clId="{0F96930A-6071-4489-B465-8F3E3DCF7EDE}" dt="2022-09-16T04:53:55.385" v="5015" actId="14100"/>
          <ac:spMkLst>
            <pc:docMk/>
            <pc:sldMk cId="805259122" sldId="695"/>
            <ac:spMk id="3" creationId="{E5E2195B-EB3B-4D8D-81F4-B41AF639AFC0}"/>
          </ac:spMkLst>
        </pc:spChg>
        <pc:spChg chg="add mod">
          <ac:chgData name="CaoYu-ang" userId="347197b9-4c62-4589-9c4f-ca02f2128ab5" providerId="ADAL" clId="{0F96930A-6071-4489-B465-8F3E3DCF7EDE}" dt="2022-09-16T04:54:57.539" v="5039" actId="20577"/>
          <ac:spMkLst>
            <pc:docMk/>
            <pc:sldMk cId="805259122" sldId="695"/>
            <ac:spMk id="8" creationId="{4505E8A9-75AB-4E47-B34E-A1BE0D47F75F}"/>
          </ac:spMkLst>
        </pc:spChg>
        <pc:picChg chg="add mod">
          <ac:chgData name="CaoYu-ang" userId="347197b9-4c62-4589-9c4f-ca02f2128ab5" providerId="ADAL" clId="{0F96930A-6071-4489-B465-8F3E3DCF7EDE}" dt="2022-09-16T04:54:03.277" v="5020" actId="14100"/>
          <ac:picMkLst>
            <pc:docMk/>
            <pc:sldMk cId="805259122" sldId="695"/>
            <ac:picMk id="7" creationId="{CF72D493-88A7-459E-AFA1-85E9E77423DF}"/>
          </ac:picMkLst>
        </pc:picChg>
      </pc:sldChg>
      <pc:sldChg chg="addSp modSp add mod modAnim">
        <pc:chgData name="CaoYu-ang" userId="347197b9-4c62-4589-9c4f-ca02f2128ab5" providerId="ADAL" clId="{0F96930A-6071-4489-B465-8F3E3DCF7EDE}" dt="2022-09-16T04:37:20.082" v="4699"/>
        <pc:sldMkLst>
          <pc:docMk/>
          <pc:sldMk cId="1517715926" sldId="696"/>
        </pc:sldMkLst>
        <pc:spChg chg="mod">
          <ac:chgData name="CaoYu-ang" userId="347197b9-4c62-4589-9c4f-ca02f2128ab5" providerId="ADAL" clId="{0F96930A-6071-4489-B465-8F3E3DCF7EDE}" dt="2022-09-16T03:38:15.617" v="4469" actId="20577"/>
          <ac:spMkLst>
            <pc:docMk/>
            <pc:sldMk cId="1517715926" sldId="696"/>
            <ac:spMk id="2" creationId="{661A99D0-183D-4EEA-918E-AE34AF1DD081}"/>
          </ac:spMkLst>
        </pc:spChg>
        <pc:spChg chg="add mod">
          <ac:chgData name="CaoYu-ang" userId="347197b9-4c62-4589-9c4f-ca02f2128ab5" providerId="ADAL" clId="{0F96930A-6071-4489-B465-8F3E3DCF7EDE}" dt="2022-09-16T04:36:27.759" v="4687" actId="1076"/>
          <ac:spMkLst>
            <pc:docMk/>
            <pc:sldMk cId="1517715926" sldId="696"/>
            <ac:spMk id="7" creationId="{62D2BD6D-79FE-4018-A26C-FF6E8F2ECD8E}"/>
          </ac:spMkLst>
        </pc:spChg>
        <pc:spChg chg="add mod">
          <ac:chgData name="CaoYu-ang" userId="347197b9-4c62-4589-9c4f-ca02f2128ab5" providerId="ADAL" clId="{0F96930A-6071-4489-B465-8F3E3DCF7EDE}" dt="2022-09-16T04:36:55.652" v="4698" actId="20577"/>
          <ac:spMkLst>
            <pc:docMk/>
            <pc:sldMk cId="1517715926" sldId="696"/>
            <ac:spMk id="8" creationId="{59187EB0-3B0C-469F-92F2-F98B04DB58D0}"/>
          </ac:spMkLst>
        </pc:spChg>
        <pc:picChg chg="add mod">
          <ac:chgData name="CaoYu-ang" userId="347197b9-4c62-4589-9c4f-ca02f2128ab5" providerId="ADAL" clId="{0F96930A-6071-4489-B465-8F3E3DCF7EDE}" dt="2022-09-16T04:36:21.437" v="4686" actId="1076"/>
          <ac:picMkLst>
            <pc:docMk/>
            <pc:sldMk cId="1517715926" sldId="696"/>
            <ac:picMk id="6" creationId="{8538B07B-1492-45F6-AB85-BC19E9305EA7}"/>
          </ac:picMkLst>
        </pc:picChg>
      </pc:sldChg>
      <pc:sldChg chg="addSp delSp modSp add mod">
        <pc:chgData name="CaoYu-ang" userId="347197b9-4c62-4589-9c4f-ca02f2128ab5" providerId="ADAL" clId="{0F96930A-6071-4489-B465-8F3E3DCF7EDE}" dt="2022-09-16T04:58:45.926" v="5129" actId="1076"/>
        <pc:sldMkLst>
          <pc:docMk/>
          <pc:sldMk cId="553577407" sldId="697"/>
        </pc:sldMkLst>
        <pc:spChg chg="mod">
          <ac:chgData name="CaoYu-ang" userId="347197b9-4c62-4589-9c4f-ca02f2128ab5" providerId="ADAL" clId="{0F96930A-6071-4489-B465-8F3E3DCF7EDE}" dt="2022-09-16T04:58:44.727" v="5128" actId="1076"/>
          <ac:spMkLst>
            <pc:docMk/>
            <pc:sldMk cId="553577407" sldId="697"/>
            <ac:spMk id="3" creationId="{E5E2195B-EB3B-4D8D-81F4-B41AF639AFC0}"/>
          </ac:spMkLst>
        </pc:spChg>
        <pc:spChg chg="mod">
          <ac:chgData name="CaoYu-ang" userId="347197b9-4c62-4589-9c4f-ca02f2128ab5" providerId="ADAL" clId="{0F96930A-6071-4489-B465-8F3E3DCF7EDE}" dt="2022-09-16T04:58:42.595" v="5127" actId="1076"/>
          <ac:spMkLst>
            <pc:docMk/>
            <pc:sldMk cId="553577407" sldId="697"/>
            <ac:spMk id="8" creationId="{4505E8A9-75AB-4E47-B34E-A1BE0D47F75F}"/>
          </ac:spMkLst>
        </pc:spChg>
        <pc:picChg chg="del">
          <ac:chgData name="CaoYu-ang" userId="347197b9-4c62-4589-9c4f-ca02f2128ab5" providerId="ADAL" clId="{0F96930A-6071-4489-B465-8F3E3DCF7EDE}" dt="2022-09-16T04:56:53.402" v="5105" actId="478"/>
          <ac:picMkLst>
            <pc:docMk/>
            <pc:sldMk cId="553577407" sldId="697"/>
            <ac:picMk id="7" creationId="{CF72D493-88A7-459E-AFA1-85E9E77423DF}"/>
          </ac:picMkLst>
        </pc:picChg>
        <pc:picChg chg="add mod">
          <ac:chgData name="CaoYu-ang" userId="347197b9-4c62-4589-9c4f-ca02f2128ab5" providerId="ADAL" clId="{0F96930A-6071-4489-B465-8F3E3DCF7EDE}" dt="2022-09-16T04:58:45.926" v="5129" actId="1076"/>
          <ac:picMkLst>
            <pc:docMk/>
            <pc:sldMk cId="553577407" sldId="697"/>
            <ac:picMk id="9" creationId="{24C1985B-3D87-4878-874A-17E8D5A77677}"/>
          </ac:picMkLst>
        </pc:picChg>
      </pc:sldChg>
      <pc:sldChg chg="addSp delSp modSp new mod">
        <pc:chgData name="CaoYu-ang" userId="347197b9-4c62-4589-9c4f-ca02f2128ab5" providerId="ADAL" clId="{0F96930A-6071-4489-B465-8F3E3DCF7EDE}" dt="2022-09-16T05:03:07.679" v="5270" actId="14100"/>
        <pc:sldMkLst>
          <pc:docMk/>
          <pc:sldMk cId="469410957" sldId="698"/>
        </pc:sldMkLst>
        <pc:spChg chg="mod">
          <ac:chgData name="CaoYu-ang" userId="347197b9-4c62-4589-9c4f-ca02f2128ab5" providerId="ADAL" clId="{0F96930A-6071-4489-B465-8F3E3DCF7EDE}" dt="2022-09-16T04:59:19.207" v="5165" actId="20577"/>
          <ac:spMkLst>
            <pc:docMk/>
            <pc:sldMk cId="469410957" sldId="698"/>
            <ac:spMk id="2" creationId="{C9E4F2C1-584B-49A9-882E-F7C7C4F284C1}"/>
          </ac:spMkLst>
        </pc:spChg>
        <pc:spChg chg="add del mod">
          <ac:chgData name="CaoYu-ang" userId="347197b9-4c62-4589-9c4f-ca02f2128ab5" providerId="ADAL" clId="{0F96930A-6071-4489-B465-8F3E3DCF7EDE}" dt="2022-09-16T05:03:07.679" v="5270" actId="14100"/>
          <ac:spMkLst>
            <pc:docMk/>
            <pc:sldMk cId="469410957" sldId="698"/>
            <ac:spMk id="3" creationId="{28288E9D-1B62-4D64-AF12-1299ABEC678B}"/>
          </ac:spMkLst>
        </pc:spChg>
        <pc:spChg chg="add del mod">
          <ac:chgData name="CaoYu-ang" userId="347197b9-4c62-4589-9c4f-ca02f2128ab5" providerId="ADAL" clId="{0F96930A-6071-4489-B465-8F3E3DCF7EDE}" dt="2022-09-16T04:59:46.794" v="5167"/>
          <ac:spMkLst>
            <pc:docMk/>
            <pc:sldMk cId="469410957" sldId="698"/>
            <ac:spMk id="6" creationId="{575905BB-3CB7-4897-8BE2-400B264FDE0C}"/>
          </ac:spMkLst>
        </pc:spChg>
      </pc:sldChg>
      <pc:sldChg chg="modSp new mod">
        <pc:chgData name="CaoYu-ang" userId="347197b9-4c62-4589-9c4f-ca02f2128ab5" providerId="ADAL" clId="{0F96930A-6071-4489-B465-8F3E3DCF7EDE}" dt="2022-09-16T06:11:07.944" v="6451" actId="20577"/>
        <pc:sldMkLst>
          <pc:docMk/>
          <pc:sldMk cId="279006146" sldId="699"/>
        </pc:sldMkLst>
        <pc:spChg chg="mod">
          <ac:chgData name="CaoYu-ang" userId="347197b9-4c62-4589-9c4f-ca02f2128ab5" providerId="ADAL" clId="{0F96930A-6071-4489-B465-8F3E3DCF7EDE}" dt="2022-09-16T06:08:46.792" v="6278" actId="404"/>
          <ac:spMkLst>
            <pc:docMk/>
            <pc:sldMk cId="279006146" sldId="699"/>
            <ac:spMk id="2" creationId="{7A386270-83E3-411F-ACE1-1CE75B2944B8}"/>
          </ac:spMkLst>
        </pc:spChg>
        <pc:spChg chg="mod">
          <ac:chgData name="CaoYu-ang" userId="347197b9-4c62-4589-9c4f-ca02f2128ab5" providerId="ADAL" clId="{0F96930A-6071-4489-B465-8F3E3DCF7EDE}" dt="2022-09-16T06:11:07.944" v="6451" actId="20577"/>
          <ac:spMkLst>
            <pc:docMk/>
            <pc:sldMk cId="279006146" sldId="699"/>
            <ac:spMk id="3" creationId="{F3984AE7-1842-48E5-9309-3A4A14897B5A}"/>
          </ac:spMkLst>
        </pc:spChg>
      </pc:sldChg>
      <pc:sldChg chg="addSp modSp new mod ord modAnim">
        <pc:chgData name="CaoYu-ang" userId="347197b9-4c62-4589-9c4f-ca02f2128ab5" providerId="ADAL" clId="{0F96930A-6071-4489-B465-8F3E3DCF7EDE}" dt="2022-09-16T06:39:53.243" v="7491" actId="20577"/>
        <pc:sldMkLst>
          <pc:docMk/>
          <pc:sldMk cId="2453933641" sldId="700"/>
        </pc:sldMkLst>
        <pc:spChg chg="mod">
          <ac:chgData name="CaoYu-ang" userId="347197b9-4c62-4589-9c4f-ca02f2128ab5" providerId="ADAL" clId="{0F96930A-6071-4489-B465-8F3E3DCF7EDE}" dt="2022-09-16T06:15:16.113" v="6572" actId="20577"/>
          <ac:spMkLst>
            <pc:docMk/>
            <pc:sldMk cId="2453933641" sldId="700"/>
            <ac:spMk id="2" creationId="{A4CB15CA-8C50-48CB-AAF3-DD01AA0F758C}"/>
          </ac:spMkLst>
        </pc:spChg>
        <pc:spChg chg="mod">
          <ac:chgData name="CaoYu-ang" userId="347197b9-4c62-4589-9c4f-ca02f2128ab5" providerId="ADAL" clId="{0F96930A-6071-4489-B465-8F3E3DCF7EDE}" dt="2022-09-16T06:18:47.028" v="6639" actId="14100"/>
          <ac:spMkLst>
            <pc:docMk/>
            <pc:sldMk cId="2453933641" sldId="700"/>
            <ac:spMk id="3" creationId="{3AB593BD-98A3-4A7D-98E4-108F707D373F}"/>
          </ac:spMkLst>
        </pc:spChg>
        <pc:spChg chg="add mod">
          <ac:chgData name="CaoYu-ang" userId="347197b9-4c62-4589-9c4f-ca02f2128ab5" providerId="ADAL" clId="{0F96930A-6071-4489-B465-8F3E3DCF7EDE}" dt="2022-09-16T06:20:07.517" v="6665" actId="1076"/>
          <ac:spMkLst>
            <pc:docMk/>
            <pc:sldMk cId="2453933641" sldId="700"/>
            <ac:spMk id="6" creationId="{89C17EA1-7B5A-4C04-8A38-8C2415F11160}"/>
          </ac:spMkLst>
        </pc:spChg>
        <pc:spChg chg="add mod">
          <ac:chgData name="CaoYu-ang" userId="347197b9-4c62-4589-9c4f-ca02f2128ab5" providerId="ADAL" clId="{0F96930A-6071-4489-B465-8F3E3DCF7EDE}" dt="2022-09-16T06:20:07.517" v="6665" actId="1076"/>
          <ac:spMkLst>
            <pc:docMk/>
            <pc:sldMk cId="2453933641" sldId="700"/>
            <ac:spMk id="7" creationId="{504EF423-D44A-4680-8424-7154E4C502AF}"/>
          </ac:spMkLst>
        </pc:spChg>
        <pc:spChg chg="add mod">
          <ac:chgData name="CaoYu-ang" userId="347197b9-4c62-4589-9c4f-ca02f2128ab5" providerId="ADAL" clId="{0F96930A-6071-4489-B465-8F3E3DCF7EDE}" dt="2022-09-16T06:19:24.298" v="6658" actId="1076"/>
          <ac:spMkLst>
            <pc:docMk/>
            <pc:sldMk cId="2453933641" sldId="700"/>
            <ac:spMk id="8" creationId="{BC33756F-B19C-421F-9E7A-904DACD3F584}"/>
          </ac:spMkLst>
        </pc:spChg>
        <pc:spChg chg="add mod">
          <ac:chgData name="CaoYu-ang" userId="347197b9-4c62-4589-9c4f-ca02f2128ab5" providerId="ADAL" clId="{0F96930A-6071-4489-B465-8F3E3DCF7EDE}" dt="2022-09-16T06:20:27.255" v="6679" actId="1076"/>
          <ac:spMkLst>
            <pc:docMk/>
            <pc:sldMk cId="2453933641" sldId="700"/>
            <ac:spMk id="10" creationId="{CBBB9E7E-C24B-4E21-96A6-6646D6A945D4}"/>
          </ac:spMkLst>
        </pc:spChg>
        <pc:spChg chg="add mod">
          <ac:chgData name="CaoYu-ang" userId="347197b9-4c62-4589-9c4f-ca02f2128ab5" providerId="ADAL" clId="{0F96930A-6071-4489-B465-8F3E3DCF7EDE}" dt="2022-09-16T06:39:53.243" v="7491" actId="20577"/>
          <ac:spMkLst>
            <pc:docMk/>
            <pc:sldMk cId="2453933641" sldId="700"/>
            <ac:spMk id="11" creationId="{C58F8FBE-A873-4FC1-9C38-F0930898DCE1}"/>
          </ac:spMkLst>
        </pc:spChg>
        <pc:picChg chg="add mod">
          <ac:chgData name="CaoYu-ang" userId="347197b9-4c62-4589-9c4f-ca02f2128ab5" providerId="ADAL" clId="{0F96930A-6071-4489-B465-8F3E3DCF7EDE}" dt="2022-09-16T06:20:12.400" v="6667" actId="1076"/>
          <ac:picMkLst>
            <pc:docMk/>
            <pc:sldMk cId="2453933641" sldId="700"/>
            <ac:picMk id="2050" creationId="{761371BB-A685-4ADD-AF0E-8099EB89EEF3}"/>
          </ac:picMkLst>
        </pc:picChg>
      </pc:sldChg>
      <pc:sldChg chg="addSp delSp modSp add mod">
        <pc:chgData name="CaoYu-ang" userId="347197b9-4c62-4589-9c4f-ca02f2128ab5" providerId="ADAL" clId="{0F96930A-6071-4489-B465-8F3E3DCF7EDE}" dt="2022-09-16T06:36:48.805" v="7419" actId="1037"/>
        <pc:sldMkLst>
          <pc:docMk/>
          <pc:sldMk cId="2241871733" sldId="701"/>
        </pc:sldMkLst>
        <pc:spChg chg="mod">
          <ac:chgData name="CaoYu-ang" userId="347197b9-4c62-4589-9c4f-ca02f2128ab5" providerId="ADAL" clId="{0F96930A-6071-4489-B465-8F3E3DCF7EDE}" dt="2022-09-16T05:44:26.271" v="5821" actId="20577"/>
          <ac:spMkLst>
            <pc:docMk/>
            <pc:sldMk cId="2241871733" sldId="701"/>
            <ac:spMk id="2" creationId="{054FE34E-3008-41A2-A242-F4F326A39923}"/>
          </ac:spMkLst>
        </pc:spChg>
        <pc:spChg chg="mod">
          <ac:chgData name="CaoYu-ang" userId="347197b9-4c62-4589-9c4f-ca02f2128ab5" providerId="ADAL" clId="{0F96930A-6071-4489-B465-8F3E3DCF7EDE}" dt="2022-09-16T05:44:48.032" v="5856" actId="20577"/>
          <ac:spMkLst>
            <pc:docMk/>
            <pc:sldMk cId="2241871733" sldId="701"/>
            <ac:spMk id="3" creationId="{945EC104-D1FC-40E4-A113-9592CEE467D7}"/>
          </ac:spMkLst>
        </pc:spChg>
        <pc:spChg chg="mod">
          <ac:chgData name="CaoYu-ang" userId="347197b9-4c62-4589-9c4f-ca02f2128ab5" providerId="ADAL" clId="{0F96930A-6071-4489-B465-8F3E3DCF7EDE}" dt="2022-09-16T05:52:35.660" v="6034" actId="1582"/>
          <ac:spMkLst>
            <pc:docMk/>
            <pc:sldMk cId="2241871733" sldId="701"/>
            <ac:spMk id="6" creationId="{193749FA-5EE4-42D6-A51B-FA810C167526}"/>
          </ac:spMkLst>
        </pc:spChg>
        <pc:spChg chg="add del">
          <ac:chgData name="CaoYu-ang" userId="347197b9-4c62-4589-9c4f-ca02f2128ab5" providerId="ADAL" clId="{0F96930A-6071-4489-B465-8F3E3DCF7EDE}" dt="2022-09-16T05:45:00.332" v="5859" actId="478"/>
          <ac:spMkLst>
            <pc:docMk/>
            <pc:sldMk cId="2241871733" sldId="701"/>
            <ac:spMk id="17" creationId="{1EA32891-2347-45E2-A832-39F550AD9316}"/>
          </ac:spMkLst>
        </pc:spChg>
        <pc:spChg chg="add del">
          <ac:chgData name="CaoYu-ang" userId="347197b9-4c62-4589-9c4f-ca02f2128ab5" providerId="ADAL" clId="{0F96930A-6071-4489-B465-8F3E3DCF7EDE}" dt="2022-09-16T05:45:00.332" v="5859" actId="478"/>
          <ac:spMkLst>
            <pc:docMk/>
            <pc:sldMk cId="2241871733" sldId="701"/>
            <ac:spMk id="18" creationId="{F18558CF-F98C-478E-AB81-C89F92C626A6}"/>
          </ac:spMkLst>
        </pc:spChg>
        <pc:spChg chg="add del">
          <ac:chgData name="CaoYu-ang" userId="347197b9-4c62-4589-9c4f-ca02f2128ab5" providerId="ADAL" clId="{0F96930A-6071-4489-B465-8F3E3DCF7EDE}" dt="2022-09-16T05:45:00.332" v="5859" actId="478"/>
          <ac:spMkLst>
            <pc:docMk/>
            <pc:sldMk cId="2241871733" sldId="701"/>
            <ac:spMk id="19" creationId="{487E507B-7C4B-4F31-AB46-0B22AE8259D7}"/>
          </ac:spMkLst>
        </pc:spChg>
        <pc:spChg chg="add del">
          <ac:chgData name="CaoYu-ang" userId="347197b9-4c62-4589-9c4f-ca02f2128ab5" providerId="ADAL" clId="{0F96930A-6071-4489-B465-8F3E3DCF7EDE}" dt="2022-09-16T05:45:00.332" v="5859" actId="478"/>
          <ac:spMkLst>
            <pc:docMk/>
            <pc:sldMk cId="2241871733" sldId="701"/>
            <ac:spMk id="20" creationId="{49935C22-97F6-4743-A609-E2AE02BAA099}"/>
          </ac:spMkLst>
        </pc:spChg>
        <pc:spChg chg="add del">
          <ac:chgData name="CaoYu-ang" userId="347197b9-4c62-4589-9c4f-ca02f2128ab5" providerId="ADAL" clId="{0F96930A-6071-4489-B465-8F3E3DCF7EDE}" dt="2022-09-16T05:45:00.332" v="5859" actId="478"/>
          <ac:spMkLst>
            <pc:docMk/>
            <pc:sldMk cId="2241871733" sldId="701"/>
            <ac:spMk id="21" creationId="{D4F2A978-EF7A-4291-8361-305F1AFE085F}"/>
          </ac:spMkLst>
        </pc:spChg>
        <pc:spChg chg="add del">
          <ac:chgData name="CaoYu-ang" userId="347197b9-4c62-4589-9c4f-ca02f2128ab5" providerId="ADAL" clId="{0F96930A-6071-4489-B465-8F3E3DCF7EDE}" dt="2022-09-16T05:45:00.332" v="5859" actId="478"/>
          <ac:spMkLst>
            <pc:docMk/>
            <pc:sldMk cId="2241871733" sldId="701"/>
            <ac:spMk id="22" creationId="{65C068B6-7A95-4950-BDCD-53C00B3A1B34}"/>
          </ac:spMkLst>
        </pc:spChg>
        <pc:spChg chg="add del">
          <ac:chgData name="CaoYu-ang" userId="347197b9-4c62-4589-9c4f-ca02f2128ab5" providerId="ADAL" clId="{0F96930A-6071-4489-B465-8F3E3DCF7EDE}" dt="2022-09-16T05:45:05.859" v="5861" actId="478"/>
          <ac:spMkLst>
            <pc:docMk/>
            <pc:sldMk cId="2241871733" sldId="701"/>
            <ac:spMk id="23" creationId="{2963CEF5-1767-476D-93FB-4408C0A03567}"/>
          </ac:spMkLst>
        </pc:spChg>
        <pc:spChg chg="add mod">
          <ac:chgData name="CaoYu-ang" userId="347197b9-4c62-4589-9c4f-ca02f2128ab5" providerId="ADAL" clId="{0F96930A-6071-4489-B465-8F3E3DCF7EDE}" dt="2022-09-16T05:45:33.494" v="5880" actId="1076"/>
          <ac:spMkLst>
            <pc:docMk/>
            <pc:sldMk cId="2241871733" sldId="701"/>
            <ac:spMk id="24" creationId="{40B2303A-6E73-4430-97DE-1F76183B087C}"/>
          </ac:spMkLst>
        </pc:spChg>
        <pc:spChg chg="add mod">
          <ac:chgData name="CaoYu-ang" userId="347197b9-4c62-4589-9c4f-ca02f2128ab5" providerId="ADAL" clId="{0F96930A-6071-4489-B465-8F3E3DCF7EDE}" dt="2022-09-16T05:47:51.921" v="5909" actId="20577"/>
          <ac:spMkLst>
            <pc:docMk/>
            <pc:sldMk cId="2241871733" sldId="701"/>
            <ac:spMk id="25" creationId="{EBA176E8-D688-46C5-9B61-6B37BBD4716C}"/>
          </ac:spMkLst>
        </pc:spChg>
        <pc:spChg chg="add mod">
          <ac:chgData name="CaoYu-ang" userId="347197b9-4c62-4589-9c4f-ca02f2128ab5" providerId="ADAL" clId="{0F96930A-6071-4489-B465-8F3E3DCF7EDE}" dt="2022-09-16T06:36:48.805" v="7419" actId="1037"/>
          <ac:spMkLst>
            <pc:docMk/>
            <pc:sldMk cId="2241871733" sldId="701"/>
            <ac:spMk id="29" creationId="{4D888D72-3029-4A9D-8A02-2CAC617BDBE2}"/>
          </ac:spMkLst>
        </pc:spChg>
        <pc:spChg chg="add mod">
          <ac:chgData name="CaoYu-ang" userId="347197b9-4c62-4589-9c4f-ca02f2128ab5" providerId="ADAL" clId="{0F96930A-6071-4489-B465-8F3E3DCF7EDE}" dt="2022-09-16T06:36:48.805" v="7419" actId="1037"/>
          <ac:spMkLst>
            <pc:docMk/>
            <pc:sldMk cId="2241871733" sldId="701"/>
            <ac:spMk id="33" creationId="{0122789A-7EDB-41FA-AFBD-48B9C5D1365C}"/>
          </ac:spMkLst>
        </pc:spChg>
        <pc:spChg chg="add mod">
          <ac:chgData name="CaoYu-ang" userId="347197b9-4c62-4589-9c4f-ca02f2128ab5" providerId="ADAL" clId="{0F96930A-6071-4489-B465-8F3E3DCF7EDE}" dt="2022-09-16T06:36:48.805" v="7419" actId="1037"/>
          <ac:spMkLst>
            <pc:docMk/>
            <pc:sldMk cId="2241871733" sldId="701"/>
            <ac:spMk id="34" creationId="{8852EA28-27C6-4BB6-BBE8-A5027A2C09C2}"/>
          </ac:spMkLst>
        </pc:spChg>
        <pc:spChg chg="add mod">
          <ac:chgData name="CaoYu-ang" userId="347197b9-4c62-4589-9c4f-ca02f2128ab5" providerId="ADAL" clId="{0F96930A-6071-4489-B465-8F3E3DCF7EDE}" dt="2022-09-16T06:36:48.805" v="7419" actId="1037"/>
          <ac:spMkLst>
            <pc:docMk/>
            <pc:sldMk cId="2241871733" sldId="701"/>
            <ac:spMk id="35" creationId="{C5110B58-D1F9-49EE-BE41-1D6F781287F5}"/>
          </ac:spMkLst>
        </pc:spChg>
        <pc:cxnChg chg="mod">
          <ac:chgData name="CaoYu-ang" userId="347197b9-4c62-4589-9c4f-ca02f2128ab5" providerId="ADAL" clId="{0F96930A-6071-4489-B465-8F3E3DCF7EDE}" dt="2022-09-16T05:45:00.332" v="5859" actId="478"/>
          <ac:cxnSpMkLst>
            <pc:docMk/>
            <pc:sldMk cId="2241871733" sldId="701"/>
            <ac:cxnSpMk id="11" creationId="{E303E9BA-787A-46A5-A538-215B3A954F72}"/>
          </ac:cxnSpMkLst>
        </pc:cxnChg>
        <pc:cxnChg chg="add mod">
          <ac:chgData name="CaoYu-ang" userId="347197b9-4c62-4589-9c4f-ca02f2128ab5" providerId="ADAL" clId="{0F96930A-6071-4489-B465-8F3E3DCF7EDE}" dt="2022-09-16T06:36:48.805" v="7419" actId="1037"/>
          <ac:cxnSpMkLst>
            <pc:docMk/>
            <pc:sldMk cId="2241871733" sldId="701"/>
            <ac:cxnSpMk id="12" creationId="{61F1E862-636C-4316-B101-65F14B85FEF8}"/>
          </ac:cxnSpMkLst>
        </pc:cxnChg>
        <pc:cxnChg chg="add mod">
          <ac:chgData name="CaoYu-ang" userId="347197b9-4c62-4589-9c4f-ca02f2128ab5" providerId="ADAL" clId="{0F96930A-6071-4489-B465-8F3E3DCF7EDE}" dt="2022-09-16T06:36:48.805" v="7419" actId="1037"/>
          <ac:cxnSpMkLst>
            <pc:docMk/>
            <pc:sldMk cId="2241871733" sldId="701"/>
            <ac:cxnSpMk id="26" creationId="{1BD662FA-2D24-415C-A8AC-8B603ED0D25F}"/>
          </ac:cxnSpMkLst>
        </pc:cxnChg>
        <pc:cxnChg chg="add mod">
          <ac:chgData name="CaoYu-ang" userId="347197b9-4c62-4589-9c4f-ca02f2128ab5" providerId="ADAL" clId="{0F96930A-6071-4489-B465-8F3E3DCF7EDE}" dt="2022-09-16T06:36:48.805" v="7419" actId="1037"/>
          <ac:cxnSpMkLst>
            <pc:docMk/>
            <pc:sldMk cId="2241871733" sldId="701"/>
            <ac:cxnSpMk id="30" creationId="{70CF7052-21D7-40A4-B4D0-D9481A487596}"/>
          </ac:cxnSpMkLst>
        </pc:cxnChg>
      </pc:sldChg>
      <pc:sldChg chg="addSp delSp modSp add mod modAnim">
        <pc:chgData name="CaoYu-ang" userId="347197b9-4c62-4589-9c4f-ca02f2128ab5" providerId="ADAL" clId="{0F96930A-6071-4489-B465-8F3E3DCF7EDE}" dt="2022-09-17T02:29:02.385" v="7793" actId="1076"/>
        <pc:sldMkLst>
          <pc:docMk/>
          <pc:sldMk cId="2756570514" sldId="702"/>
        </pc:sldMkLst>
        <pc:spChg chg="mod">
          <ac:chgData name="CaoYu-ang" userId="347197b9-4c62-4589-9c4f-ca02f2128ab5" providerId="ADAL" clId="{0F96930A-6071-4489-B465-8F3E3DCF7EDE}" dt="2022-09-16T05:50:49.895" v="6010" actId="20577"/>
          <ac:spMkLst>
            <pc:docMk/>
            <pc:sldMk cId="2756570514" sldId="702"/>
            <ac:spMk id="2" creationId="{054FE34E-3008-41A2-A242-F4F326A39923}"/>
          </ac:spMkLst>
        </pc:spChg>
        <pc:spChg chg="mod">
          <ac:chgData name="CaoYu-ang" userId="347197b9-4c62-4589-9c4f-ca02f2128ab5" providerId="ADAL" clId="{0F96930A-6071-4489-B465-8F3E3DCF7EDE}" dt="2022-09-16T06:01:16.734" v="6099" actId="14100"/>
          <ac:spMkLst>
            <pc:docMk/>
            <pc:sldMk cId="2756570514" sldId="702"/>
            <ac:spMk id="3" creationId="{945EC104-D1FC-40E4-A113-9592CEE467D7}"/>
          </ac:spMkLst>
        </pc:spChg>
        <pc:spChg chg="mod">
          <ac:chgData name="CaoYu-ang" userId="347197b9-4c62-4589-9c4f-ca02f2128ab5" providerId="ADAL" clId="{0F96930A-6071-4489-B465-8F3E3DCF7EDE}" dt="2022-09-16T06:01:10.136" v="6098" actId="1076"/>
          <ac:spMkLst>
            <pc:docMk/>
            <pc:sldMk cId="2756570514" sldId="702"/>
            <ac:spMk id="6" creationId="{193749FA-5EE4-42D6-A51B-FA810C167526}"/>
          </ac:spMkLst>
        </pc:spChg>
        <pc:spChg chg="del">
          <ac:chgData name="CaoYu-ang" userId="347197b9-4c62-4589-9c4f-ca02f2128ab5" providerId="ADAL" clId="{0F96930A-6071-4489-B465-8F3E3DCF7EDE}" dt="2022-09-16T05:51:41.484" v="6022" actId="478"/>
          <ac:spMkLst>
            <pc:docMk/>
            <pc:sldMk cId="2756570514" sldId="702"/>
            <ac:spMk id="7" creationId="{23579222-3BDC-4A79-9E66-ADC645C3DDAB}"/>
          </ac:spMkLst>
        </pc:spChg>
        <pc:spChg chg="mod">
          <ac:chgData name="CaoYu-ang" userId="347197b9-4c62-4589-9c4f-ca02f2128ab5" providerId="ADAL" clId="{0F96930A-6071-4489-B465-8F3E3DCF7EDE}" dt="2022-09-16T06:01:10.136" v="6098" actId="1076"/>
          <ac:spMkLst>
            <pc:docMk/>
            <pc:sldMk cId="2756570514" sldId="702"/>
            <ac:spMk id="8" creationId="{8A47AFFB-8614-454F-B027-8F7B60E9583B}"/>
          </ac:spMkLst>
        </pc:spChg>
        <pc:spChg chg="mod">
          <ac:chgData name="CaoYu-ang" userId="347197b9-4c62-4589-9c4f-ca02f2128ab5" providerId="ADAL" clId="{0F96930A-6071-4489-B465-8F3E3DCF7EDE}" dt="2022-09-16T06:01:10.136" v="6098" actId="1076"/>
          <ac:spMkLst>
            <pc:docMk/>
            <pc:sldMk cId="2756570514" sldId="702"/>
            <ac:spMk id="10" creationId="{25AA28D4-8AC2-48C2-AF6C-D9915BAA270B}"/>
          </ac:spMkLst>
        </pc:spChg>
        <pc:spChg chg="add mod">
          <ac:chgData name="CaoYu-ang" userId="347197b9-4c62-4589-9c4f-ca02f2128ab5" providerId="ADAL" clId="{0F96930A-6071-4489-B465-8F3E3DCF7EDE}" dt="2022-09-17T02:29:02.385" v="7793" actId="1076"/>
          <ac:spMkLst>
            <pc:docMk/>
            <pc:sldMk cId="2756570514" sldId="702"/>
            <ac:spMk id="17" creationId="{3CB14C31-793D-44B9-84DF-8CBC7A7DCF35}"/>
          </ac:spMkLst>
        </pc:spChg>
        <pc:spChg chg="add mod ord">
          <ac:chgData name="CaoYu-ang" userId="347197b9-4c62-4589-9c4f-ca02f2128ab5" providerId="ADAL" clId="{0F96930A-6071-4489-B465-8F3E3DCF7EDE}" dt="2022-09-16T06:01:10.136" v="6098" actId="1076"/>
          <ac:spMkLst>
            <pc:docMk/>
            <pc:sldMk cId="2756570514" sldId="702"/>
            <ac:spMk id="21" creationId="{E65BCF7E-1B46-4C97-A502-04AE35373592}"/>
          </ac:spMkLst>
        </pc:spChg>
        <pc:spChg chg="add del mod">
          <ac:chgData name="CaoYu-ang" userId="347197b9-4c62-4589-9c4f-ca02f2128ab5" providerId="ADAL" clId="{0F96930A-6071-4489-B465-8F3E3DCF7EDE}" dt="2022-09-16T05:53:28.146" v="6048" actId="478"/>
          <ac:spMkLst>
            <pc:docMk/>
            <pc:sldMk cId="2756570514" sldId="702"/>
            <ac:spMk id="22" creationId="{B010E167-E02D-41EC-84E9-524D02A457ED}"/>
          </ac:spMkLst>
        </pc:spChg>
        <pc:spChg chg="mod">
          <ac:chgData name="CaoYu-ang" userId="347197b9-4c62-4589-9c4f-ca02f2128ab5" providerId="ADAL" clId="{0F96930A-6071-4489-B465-8F3E3DCF7EDE}" dt="2022-09-16T06:01:10.136" v="6098" actId="1076"/>
          <ac:spMkLst>
            <pc:docMk/>
            <pc:sldMk cId="2756570514" sldId="702"/>
            <ac:spMk id="24" creationId="{40B2303A-6E73-4430-97DE-1F76183B087C}"/>
          </ac:spMkLst>
        </pc:spChg>
        <pc:spChg chg="mod">
          <ac:chgData name="CaoYu-ang" userId="347197b9-4c62-4589-9c4f-ca02f2128ab5" providerId="ADAL" clId="{0F96930A-6071-4489-B465-8F3E3DCF7EDE}" dt="2022-09-16T06:01:10.136" v="6098" actId="1076"/>
          <ac:spMkLst>
            <pc:docMk/>
            <pc:sldMk cId="2756570514" sldId="702"/>
            <ac:spMk id="25" creationId="{EBA176E8-D688-46C5-9B61-6B37BBD4716C}"/>
          </ac:spMkLst>
        </pc:spChg>
        <pc:spChg chg="add mod">
          <ac:chgData name="CaoYu-ang" userId="347197b9-4c62-4589-9c4f-ca02f2128ab5" providerId="ADAL" clId="{0F96930A-6071-4489-B465-8F3E3DCF7EDE}" dt="2022-09-16T06:01:49.948" v="6122" actId="1076"/>
          <ac:spMkLst>
            <pc:docMk/>
            <pc:sldMk cId="2756570514" sldId="702"/>
            <ac:spMk id="27" creationId="{B07F0CB5-8B45-405D-86D1-748F7305DB75}"/>
          </ac:spMkLst>
        </pc:spChg>
        <pc:spChg chg="mod">
          <ac:chgData name="CaoYu-ang" userId="347197b9-4c62-4589-9c4f-ca02f2128ab5" providerId="ADAL" clId="{0F96930A-6071-4489-B465-8F3E3DCF7EDE}" dt="2022-09-16T06:38:26.117" v="7470" actId="1037"/>
          <ac:spMkLst>
            <pc:docMk/>
            <pc:sldMk cId="2756570514" sldId="702"/>
            <ac:spMk id="29" creationId="{4D888D72-3029-4A9D-8A02-2CAC617BDBE2}"/>
          </ac:spMkLst>
        </pc:spChg>
        <pc:spChg chg="add mod">
          <ac:chgData name="CaoYu-ang" userId="347197b9-4c62-4589-9c4f-ca02f2128ab5" providerId="ADAL" clId="{0F96930A-6071-4489-B465-8F3E3DCF7EDE}" dt="2022-09-16T06:05:04.335" v="6153" actId="1035"/>
          <ac:spMkLst>
            <pc:docMk/>
            <pc:sldMk cId="2756570514" sldId="702"/>
            <ac:spMk id="31" creationId="{379B0488-AB59-4006-824B-C6188E56B5A2}"/>
          </ac:spMkLst>
        </pc:spChg>
        <pc:spChg chg="add mod">
          <ac:chgData name="CaoYu-ang" userId="347197b9-4c62-4589-9c4f-ca02f2128ab5" providerId="ADAL" clId="{0F96930A-6071-4489-B465-8F3E3DCF7EDE}" dt="2022-09-16T06:05:22.517" v="6157" actId="14100"/>
          <ac:spMkLst>
            <pc:docMk/>
            <pc:sldMk cId="2756570514" sldId="702"/>
            <ac:spMk id="32" creationId="{FD6AFE97-9AE6-487D-868A-5907AE6A123B}"/>
          </ac:spMkLst>
        </pc:spChg>
        <pc:spChg chg="mod">
          <ac:chgData name="CaoYu-ang" userId="347197b9-4c62-4589-9c4f-ca02f2128ab5" providerId="ADAL" clId="{0F96930A-6071-4489-B465-8F3E3DCF7EDE}" dt="2022-09-16T06:38:26.117" v="7470" actId="1037"/>
          <ac:spMkLst>
            <pc:docMk/>
            <pc:sldMk cId="2756570514" sldId="702"/>
            <ac:spMk id="33" creationId="{0122789A-7EDB-41FA-AFBD-48B9C5D1365C}"/>
          </ac:spMkLst>
        </pc:spChg>
        <pc:spChg chg="del">
          <ac:chgData name="CaoYu-ang" userId="347197b9-4c62-4589-9c4f-ca02f2128ab5" providerId="ADAL" clId="{0F96930A-6071-4489-B465-8F3E3DCF7EDE}" dt="2022-09-16T05:51:22.083" v="6018" actId="478"/>
          <ac:spMkLst>
            <pc:docMk/>
            <pc:sldMk cId="2756570514" sldId="702"/>
            <ac:spMk id="34" creationId="{8852EA28-27C6-4BB6-BBE8-A5027A2C09C2}"/>
          </ac:spMkLst>
        </pc:spChg>
        <pc:spChg chg="del">
          <ac:chgData name="CaoYu-ang" userId="347197b9-4c62-4589-9c4f-ca02f2128ab5" providerId="ADAL" clId="{0F96930A-6071-4489-B465-8F3E3DCF7EDE}" dt="2022-09-16T05:51:38.646" v="6021" actId="478"/>
          <ac:spMkLst>
            <pc:docMk/>
            <pc:sldMk cId="2756570514" sldId="702"/>
            <ac:spMk id="35" creationId="{C5110B58-D1F9-49EE-BE41-1D6F781287F5}"/>
          </ac:spMkLst>
        </pc:spChg>
        <pc:spChg chg="add mod">
          <ac:chgData name="CaoYu-ang" userId="347197b9-4c62-4589-9c4f-ca02f2128ab5" providerId="ADAL" clId="{0F96930A-6071-4489-B465-8F3E3DCF7EDE}" dt="2022-09-16T06:05:33.140" v="6160" actId="20577"/>
          <ac:spMkLst>
            <pc:docMk/>
            <pc:sldMk cId="2756570514" sldId="702"/>
            <ac:spMk id="36" creationId="{90B95F27-451A-45AE-8831-3BF37C8D8937}"/>
          </ac:spMkLst>
        </pc:spChg>
        <pc:spChg chg="add mod">
          <ac:chgData name="CaoYu-ang" userId="347197b9-4c62-4589-9c4f-ca02f2128ab5" providerId="ADAL" clId="{0F96930A-6071-4489-B465-8F3E3DCF7EDE}" dt="2022-09-16T06:06:10.886" v="6183" actId="1038"/>
          <ac:spMkLst>
            <pc:docMk/>
            <pc:sldMk cId="2756570514" sldId="702"/>
            <ac:spMk id="37" creationId="{246B220E-DAE9-4D25-9D6C-D340DB510891}"/>
          </ac:spMkLst>
        </pc:spChg>
        <pc:spChg chg="add del mod">
          <ac:chgData name="CaoYu-ang" userId="347197b9-4c62-4589-9c4f-ca02f2128ab5" providerId="ADAL" clId="{0F96930A-6071-4489-B465-8F3E3DCF7EDE}" dt="2022-09-16T06:06:14.173" v="6185" actId="478"/>
          <ac:spMkLst>
            <pc:docMk/>
            <pc:sldMk cId="2756570514" sldId="702"/>
            <ac:spMk id="38" creationId="{4D885240-1542-4C3B-BBA4-5503BAD82899}"/>
          </ac:spMkLst>
        </pc:spChg>
        <pc:spChg chg="add mod">
          <ac:chgData name="CaoYu-ang" userId="347197b9-4c62-4589-9c4f-ca02f2128ab5" providerId="ADAL" clId="{0F96930A-6071-4489-B465-8F3E3DCF7EDE}" dt="2022-09-16T06:06:48.421" v="6223" actId="1076"/>
          <ac:spMkLst>
            <pc:docMk/>
            <pc:sldMk cId="2756570514" sldId="702"/>
            <ac:spMk id="39" creationId="{8D3E27FA-8E44-4072-9220-439817C19489}"/>
          </ac:spMkLst>
        </pc:spChg>
        <pc:picChg chg="add mod ord">
          <ac:chgData name="CaoYu-ang" userId="347197b9-4c62-4589-9c4f-ca02f2128ab5" providerId="ADAL" clId="{0F96930A-6071-4489-B465-8F3E3DCF7EDE}" dt="2022-09-16T06:06:07.748" v="6181" actId="1038"/>
          <ac:picMkLst>
            <pc:docMk/>
            <pc:sldMk cId="2756570514" sldId="702"/>
            <ac:picMk id="16" creationId="{922751EB-9515-4078-A9E1-B5B5EA4C4C36}"/>
          </ac:picMkLst>
        </pc:picChg>
        <pc:cxnChg chg="mod">
          <ac:chgData name="CaoYu-ang" userId="347197b9-4c62-4589-9c4f-ca02f2128ab5" providerId="ADAL" clId="{0F96930A-6071-4489-B465-8F3E3DCF7EDE}" dt="2022-09-16T06:01:10.136" v="6098" actId="1076"/>
          <ac:cxnSpMkLst>
            <pc:docMk/>
            <pc:sldMk cId="2756570514" sldId="702"/>
            <ac:cxnSpMk id="11" creationId="{E303E9BA-787A-46A5-A538-215B3A954F72}"/>
          </ac:cxnSpMkLst>
        </pc:cxnChg>
        <pc:cxnChg chg="mod">
          <ac:chgData name="CaoYu-ang" userId="347197b9-4c62-4589-9c4f-ca02f2128ab5" providerId="ADAL" clId="{0F96930A-6071-4489-B465-8F3E3DCF7EDE}" dt="2022-09-16T06:38:26.117" v="7470" actId="1037"/>
          <ac:cxnSpMkLst>
            <pc:docMk/>
            <pc:sldMk cId="2756570514" sldId="702"/>
            <ac:cxnSpMk id="12" creationId="{61F1E862-636C-4316-B101-65F14B85FEF8}"/>
          </ac:cxnSpMkLst>
        </pc:cxnChg>
        <pc:cxnChg chg="mod">
          <ac:chgData name="CaoYu-ang" userId="347197b9-4c62-4589-9c4f-ca02f2128ab5" providerId="ADAL" clId="{0F96930A-6071-4489-B465-8F3E3DCF7EDE}" dt="2022-09-16T06:01:10.136" v="6098" actId="1076"/>
          <ac:cxnSpMkLst>
            <pc:docMk/>
            <pc:sldMk cId="2756570514" sldId="702"/>
            <ac:cxnSpMk id="14" creationId="{2542A765-5746-4D1F-BC6A-35B56DB94743}"/>
          </ac:cxnSpMkLst>
        </pc:cxnChg>
        <pc:cxnChg chg="mod">
          <ac:chgData name="CaoYu-ang" userId="347197b9-4c62-4589-9c4f-ca02f2128ab5" providerId="ADAL" clId="{0F96930A-6071-4489-B465-8F3E3DCF7EDE}" dt="2022-09-16T06:38:26.117" v="7470" actId="1037"/>
          <ac:cxnSpMkLst>
            <pc:docMk/>
            <pc:sldMk cId="2756570514" sldId="702"/>
            <ac:cxnSpMk id="26" creationId="{1BD662FA-2D24-415C-A8AC-8B603ED0D25F}"/>
          </ac:cxnSpMkLst>
        </pc:cxnChg>
        <pc:cxnChg chg="mod">
          <ac:chgData name="CaoYu-ang" userId="347197b9-4c62-4589-9c4f-ca02f2128ab5" providerId="ADAL" clId="{0F96930A-6071-4489-B465-8F3E3DCF7EDE}" dt="2022-09-16T06:38:26.117" v="7470" actId="1037"/>
          <ac:cxnSpMkLst>
            <pc:docMk/>
            <pc:sldMk cId="2756570514" sldId="702"/>
            <ac:cxnSpMk id="30" creationId="{70CF7052-21D7-40A4-B4D0-D9481A487596}"/>
          </ac:cxnSpMkLst>
        </pc:cxnChg>
      </pc:sldChg>
      <pc:sldChg chg="addSp delSp modSp new mod modAnim">
        <pc:chgData name="CaoYu-ang" userId="347197b9-4c62-4589-9c4f-ca02f2128ab5" providerId="ADAL" clId="{0F96930A-6071-4489-B465-8F3E3DCF7EDE}" dt="2022-09-16T06:14:20.233" v="6547" actId="1076"/>
        <pc:sldMkLst>
          <pc:docMk/>
          <pc:sldMk cId="2838702555" sldId="703"/>
        </pc:sldMkLst>
        <pc:spChg chg="mod">
          <ac:chgData name="CaoYu-ang" userId="347197b9-4c62-4589-9c4f-ca02f2128ab5" providerId="ADAL" clId="{0F96930A-6071-4489-B465-8F3E3DCF7EDE}" dt="2022-09-16T06:11:49.056" v="6480" actId="20577"/>
          <ac:spMkLst>
            <pc:docMk/>
            <pc:sldMk cId="2838702555" sldId="703"/>
            <ac:spMk id="2" creationId="{B88ABCC8-DA4A-4458-A5E4-9A8BAAF476FC}"/>
          </ac:spMkLst>
        </pc:spChg>
        <pc:spChg chg="del mod">
          <ac:chgData name="CaoYu-ang" userId="347197b9-4c62-4589-9c4f-ca02f2128ab5" providerId="ADAL" clId="{0F96930A-6071-4489-B465-8F3E3DCF7EDE}" dt="2022-09-16T06:13:22.139" v="6484" actId="478"/>
          <ac:spMkLst>
            <pc:docMk/>
            <pc:sldMk cId="2838702555" sldId="703"/>
            <ac:spMk id="3" creationId="{33E8EF41-8902-400C-A90E-21E2CF968303}"/>
          </ac:spMkLst>
        </pc:spChg>
        <pc:spChg chg="add mod">
          <ac:chgData name="CaoYu-ang" userId="347197b9-4c62-4589-9c4f-ca02f2128ab5" providerId="ADAL" clId="{0F96930A-6071-4489-B465-8F3E3DCF7EDE}" dt="2022-09-16T06:14:16.660" v="6545" actId="1076"/>
          <ac:spMkLst>
            <pc:docMk/>
            <pc:sldMk cId="2838702555" sldId="703"/>
            <ac:spMk id="8" creationId="{CBE837C7-6A84-4763-B947-490E86216911}"/>
          </ac:spMkLst>
        </pc:spChg>
        <pc:picChg chg="add mod modCrop">
          <ac:chgData name="CaoYu-ang" userId="347197b9-4c62-4589-9c4f-ca02f2128ab5" providerId="ADAL" clId="{0F96930A-6071-4489-B465-8F3E3DCF7EDE}" dt="2022-09-16T06:14:20.233" v="6547" actId="1076"/>
          <ac:picMkLst>
            <pc:docMk/>
            <pc:sldMk cId="2838702555" sldId="703"/>
            <ac:picMk id="7" creationId="{8C693B10-7ACD-44B8-916F-394E16CB5A31}"/>
          </ac:picMkLst>
        </pc:picChg>
      </pc:sldChg>
      <pc:sldChg chg="addSp delSp modSp new mod modAnim">
        <pc:chgData name="CaoYu-ang" userId="347197b9-4c62-4589-9c4f-ca02f2128ab5" providerId="ADAL" clId="{0F96930A-6071-4489-B465-8F3E3DCF7EDE}" dt="2022-09-16T06:41:55.390" v="7612" actId="14100"/>
        <pc:sldMkLst>
          <pc:docMk/>
          <pc:sldMk cId="1483613627" sldId="704"/>
        </pc:sldMkLst>
        <pc:spChg chg="mod">
          <ac:chgData name="CaoYu-ang" userId="347197b9-4c62-4589-9c4f-ca02f2128ab5" providerId="ADAL" clId="{0F96930A-6071-4489-B465-8F3E3DCF7EDE}" dt="2022-09-16T06:21:49.763" v="6772" actId="20577"/>
          <ac:spMkLst>
            <pc:docMk/>
            <pc:sldMk cId="1483613627" sldId="704"/>
            <ac:spMk id="2" creationId="{1155C29A-F831-489E-8E9A-F677D66609FF}"/>
          </ac:spMkLst>
        </pc:spChg>
        <pc:spChg chg="del mod">
          <ac:chgData name="CaoYu-ang" userId="347197b9-4c62-4589-9c4f-ca02f2128ab5" providerId="ADAL" clId="{0F96930A-6071-4489-B465-8F3E3DCF7EDE}" dt="2022-09-16T06:22:27.996" v="6774" actId="3680"/>
          <ac:spMkLst>
            <pc:docMk/>
            <pc:sldMk cId="1483613627" sldId="704"/>
            <ac:spMk id="3" creationId="{A7ED56FE-8F0A-475F-839E-20B84DCD5587}"/>
          </ac:spMkLst>
        </pc:spChg>
        <pc:spChg chg="add mod">
          <ac:chgData name="CaoYu-ang" userId="347197b9-4c62-4589-9c4f-ca02f2128ab5" providerId="ADAL" clId="{0F96930A-6071-4489-B465-8F3E3DCF7EDE}" dt="2022-09-16T06:28:07.508" v="7144" actId="20577"/>
          <ac:spMkLst>
            <pc:docMk/>
            <pc:sldMk cId="1483613627" sldId="704"/>
            <ac:spMk id="7" creationId="{69E8DE26-EA1D-4178-A73C-61D99E10359B}"/>
          </ac:spMkLst>
        </pc:spChg>
        <pc:spChg chg="add mod">
          <ac:chgData name="CaoYu-ang" userId="347197b9-4c62-4589-9c4f-ca02f2128ab5" providerId="ADAL" clId="{0F96930A-6071-4489-B465-8F3E3DCF7EDE}" dt="2022-09-16T06:41:55.390" v="7612" actId="14100"/>
          <ac:spMkLst>
            <pc:docMk/>
            <pc:sldMk cId="1483613627" sldId="704"/>
            <ac:spMk id="8" creationId="{B13E8CF6-2E11-4C56-A1E1-99C60B69E519}"/>
          </ac:spMkLst>
        </pc:spChg>
        <pc:graphicFrameChg chg="add mod ord modGraphic">
          <ac:chgData name="CaoYu-ang" userId="347197b9-4c62-4589-9c4f-ca02f2128ab5" providerId="ADAL" clId="{0F96930A-6071-4489-B465-8F3E3DCF7EDE}" dt="2022-09-16T06:40:37.864" v="7492" actId="1076"/>
          <ac:graphicFrameMkLst>
            <pc:docMk/>
            <pc:sldMk cId="1483613627" sldId="704"/>
            <ac:graphicFrameMk id="6" creationId="{13A3B01E-EA3C-49F2-B8C7-D665E85E0BC3}"/>
          </ac:graphicFrameMkLst>
        </pc:graphicFrameChg>
      </pc:sldChg>
      <pc:sldChg chg="modSp new mod">
        <pc:chgData name="CaoYu-ang" userId="347197b9-4c62-4589-9c4f-ca02f2128ab5" providerId="ADAL" clId="{0F96930A-6071-4489-B465-8F3E3DCF7EDE}" dt="2022-09-16T06:35:12.610" v="7372" actId="27636"/>
        <pc:sldMkLst>
          <pc:docMk/>
          <pc:sldMk cId="3811096632" sldId="705"/>
        </pc:sldMkLst>
        <pc:spChg chg="mod">
          <ac:chgData name="CaoYu-ang" userId="347197b9-4c62-4589-9c4f-ca02f2128ab5" providerId="ADAL" clId="{0F96930A-6071-4489-B465-8F3E3DCF7EDE}" dt="2022-09-16T06:35:12.610" v="7372" actId="27636"/>
          <ac:spMkLst>
            <pc:docMk/>
            <pc:sldMk cId="3811096632" sldId="705"/>
            <ac:spMk id="2" creationId="{03F34664-B6E0-4B45-A9D8-E34F418965A7}"/>
          </ac:spMkLst>
        </pc:spChg>
        <pc:spChg chg="mod">
          <ac:chgData name="CaoYu-ang" userId="347197b9-4c62-4589-9c4f-ca02f2128ab5" providerId="ADAL" clId="{0F96930A-6071-4489-B465-8F3E3DCF7EDE}" dt="2022-09-16T06:31:27.378" v="7366" actId="14100"/>
          <ac:spMkLst>
            <pc:docMk/>
            <pc:sldMk cId="3811096632" sldId="705"/>
            <ac:spMk id="3" creationId="{140B2861-232B-40D1-BBDC-927897DA2AE3}"/>
          </ac:spMkLst>
        </pc:spChg>
      </pc:sldChg>
      <pc:sldChg chg="addSp delSp modSp add mod">
        <pc:chgData name="CaoYu-ang" userId="347197b9-4c62-4589-9c4f-ca02f2128ab5" providerId="ADAL" clId="{0F96930A-6071-4489-B465-8F3E3DCF7EDE}" dt="2022-09-16T06:38:00.959" v="7450" actId="14100"/>
        <pc:sldMkLst>
          <pc:docMk/>
          <pc:sldMk cId="2448565777" sldId="706"/>
        </pc:sldMkLst>
        <pc:spChg chg="mod">
          <ac:chgData name="CaoYu-ang" userId="347197b9-4c62-4589-9c4f-ca02f2128ab5" providerId="ADAL" clId="{0F96930A-6071-4489-B465-8F3E3DCF7EDE}" dt="2022-09-16T06:35:05.444" v="7369"/>
          <ac:spMkLst>
            <pc:docMk/>
            <pc:sldMk cId="2448565777" sldId="706"/>
            <ac:spMk id="2" creationId="{054FE34E-3008-41A2-A242-F4F326A39923}"/>
          </ac:spMkLst>
        </pc:spChg>
        <pc:spChg chg="del">
          <ac:chgData name="CaoYu-ang" userId="347197b9-4c62-4589-9c4f-ca02f2128ab5" providerId="ADAL" clId="{0F96930A-6071-4489-B465-8F3E3DCF7EDE}" dt="2022-09-16T06:35:41.578" v="7381" actId="478"/>
          <ac:spMkLst>
            <pc:docMk/>
            <pc:sldMk cId="2448565777" sldId="706"/>
            <ac:spMk id="3" creationId="{945EC104-D1FC-40E4-A113-9592CEE467D7}"/>
          </ac:spMkLst>
        </pc:spChg>
        <pc:spChg chg="del">
          <ac:chgData name="CaoYu-ang" userId="347197b9-4c62-4589-9c4f-ca02f2128ab5" providerId="ADAL" clId="{0F96930A-6071-4489-B465-8F3E3DCF7EDE}" dt="2022-09-16T06:35:08.215" v="7370" actId="478"/>
          <ac:spMkLst>
            <pc:docMk/>
            <pc:sldMk cId="2448565777" sldId="706"/>
            <ac:spMk id="7" creationId="{23579222-3BDC-4A79-9E66-ADC645C3DDAB}"/>
          </ac:spMkLst>
        </pc:spChg>
        <pc:spChg chg="mod">
          <ac:chgData name="CaoYu-ang" userId="347197b9-4c62-4589-9c4f-ca02f2128ab5" providerId="ADAL" clId="{0F96930A-6071-4489-B465-8F3E3DCF7EDE}" dt="2022-09-16T06:35:33.814" v="7380" actId="20577"/>
          <ac:spMkLst>
            <pc:docMk/>
            <pc:sldMk cId="2448565777" sldId="706"/>
            <ac:spMk id="8" creationId="{8A47AFFB-8614-454F-B027-8F7B60E9583B}"/>
          </ac:spMkLst>
        </pc:spChg>
        <pc:spChg chg="add del mod">
          <ac:chgData name="CaoYu-ang" userId="347197b9-4c62-4589-9c4f-ca02f2128ab5" providerId="ADAL" clId="{0F96930A-6071-4489-B465-8F3E3DCF7EDE}" dt="2022-09-16T06:36:53.390" v="7420" actId="478"/>
          <ac:spMkLst>
            <pc:docMk/>
            <pc:sldMk cId="2448565777" sldId="706"/>
            <ac:spMk id="13" creationId="{6490143F-A073-4637-A509-9F82BCB259B1}"/>
          </ac:spMkLst>
        </pc:spChg>
        <pc:spChg chg="add mod ord">
          <ac:chgData name="CaoYu-ang" userId="347197b9-4c62-4589-9c4f-ca02f2128ab5" providerId="ADAL" clId="{0F96930A-6071-4489-B465-8F3E3DCF7EDE}" dt="2022-09-16T06:35:16.520" v="7374" actId="167"/>
          <ac:spMkLst>
            <pc:docMk/>
            <pc:sldMk cId="2448565777" sldId="706"/>
            <ac:spMk id="21" creationId="{8D165D49-E458-48CD-90D6-2C9E9AD842AA}"/>
          </ac:spMkLst>
        </pc:spChg>
        <pc:spChg chg="add mod">
          <ac:chgData name="CaoYu-ang" userId="347197b9-4c62-4589-9c4f-ca02f2128ab5" providerId="ADAL" clId="{0F96930A-6071-4489-B465-8F3E3DCF7EDE}" dt="2022-09-16T06:37:30.875" v="7445" actId="1076"/>
          <ac:spMkLst>
            <pc:docMk/>
            <pc:sldMk cId="2448565777" sldId="706"/>
            <ac:spMk id="27" creationId="{A3BA610B-A12D-4BCB-927E-23FCAD58180B}"/>
          </ac:spMkLst>
        </pc:spChg>
        <pc:spChg chg="add mod">
          <ac:chgData name="CaoYu-ang" userId="347197b9-4c62-4589-9c4f-ca02f2128ab5" providerId="ADAL" clId="{0F96930A-6071-4489-B465-8F3E3DCF7EDE}" dt="2022-09-16T06:37:37.473" v="7447" actId="1076"/>
          <ac:spMkLst>
            <pc:docMk/>
            <pc:sldMk cId="2448565777" sldId="706"/>
            <ac:spMk id="28" creationId="{0B1ED449-8938-4F52-BD0D-022753F71055}"/>
          </ac:spMkLst>
        </pc:spChg>
        <pc:spChg chg="del mod">
          <ac:chgData name="CaoYu-ang" userId="347197b9-4c62-4589-9c4f-ca02f2128ab5" providerId="ADAL" clId="{0F96930A-6071-4489-B465-8F3E3DCF7EDE}" dt="2022-09-16T06:37:26.965" v="7443" actId="478"/>
          <ac:spMkLst>
            <pc:docMk/>
            <pc:sldMk cId="2448565777" sldId="706"/>
            <ac:spMk id="29" creationId="{4D888D72-3029-4A9D-8A02-2CAC617BDBE2}"/>
          </ac:spMkLst>
        </pc:spChg>
        <pc:spChg chg="del mod">
          <ac:chgData name="CaoYu-ang" userId="347197b9-4c62-4589-9c4f-ca02f2128ab5" providerId="ADAL" clId="{0F96930A-6071-4489-B465-8F3E3DCF7EDE}" dt="2022-09-16T06:37:26.965" v="7443" actId="478"/>
          <ac:spMkLst>
            <pc:docMk/>
            <pc:sldMk cId="2448565777" sldId="706"/>
            <ac:spMk id="33" creationId="{0122789A-7EDB-41FA-AFBD-48B9C5D1365C}"/>
          </ac:spMkLst>
        </pc:spChg>
        <pc:spChg chg="del mod">
          <ac:chgData name="CaoYu-ang" userId="347197b9-4c62-4589-9c4f-ca02f2128ab5" providerId="ADAL" clId="{0F96930A-6071-4489-B465-8F3E3DCF7EDE}" dt="2022-09-16T06:37:26.965" v="7443" actId="478"/>
          <ac:spMkLst>
            <pc:docMk/>
            <pc:sldMk cId="2448565777" sldId="706"/>
            <ac:spMk id="34" creationId="{8852EA28-27C6-4BB6-BBE8-A5027A2C09C2}"/>
          </ac:spMkLst>
        </pc:spChg>
        <pc:spChg chg="del mod">
          <ac:chgData name="CaoYu-ang" userId="347197b9-4c62-4589-9c4f-ca02f2128ab5" providerId="ADAL" clId="{0F96930A-6071-4489-B465-8F3E3DCF7EDE}" dt="2022-09-16T06:37:26.965" v="7443" actId="478"/>
          <ac:spMkLst>
            <pc:docMk/>
            <pc:sldMk cId="2448565777" sldId="706"/>
            <ac:spMk id="35" creationId="{C5110B58-D1F9-49EE-BE41-1D6F781287F5}"/>
          </ac:spMkLst>
        </pc:spChg>
        <pc:cxnChg chg="mod">
          <ac:chgData name="CaoYu-ang" userId="347197b9-4c62-4589-9c4f-ca02f2128ab5" providerId="ADAL" clId="{0F96930A-6071-4489-B465-8F3E3DCF7EDE}" dt="2022-09-16T06:35:08.215" v="7370" actId="478"/>
          <ac:cxnSpMkLst>
            <pc:docMk/>
            <pc:sldMk cId="2448565777" sldId="706"/>
            <ac:cxnSpMk id="11" creationId="{E303E9BA-787A-46A5-A538-215B3A954F72}"/>
          </ac:cxnSpMkLst>
        </pc:cxnChg>
        <pc:cxnChg chg="mod">
          <ac:chgData name="CaoYu-ang" userId="347197b9-4c62-4589-9c4f-ca02f2128ab5" providerId="ADAL" clId="{0F96930A-6071-4489-B465-8F3E3DCF7EDE}" dt="2022-09-16T06:37:04.367" v="7442" actId="1037"/>
          <ac:cxnSpMkLst>
            <pc:docMk/>
            <pc:sldMk cId="2448565777" sldId="706"/>
            <ac:cxnSpMk id="12" creationId="{61F1E862-636C-4316-B101-65F14B85FEF8}"/>
          </ac:cxnSpMkLst>
        </pc:cxnChg>
        <pc:cxnChg chg="mod">
          <ac:chgData name="CaoYu-ang" userId="347197b9-4c62-4589-9c4f-ca02f2128ab5" providerId="ADAL" clId="{0F96930A-6071-4489-B465-8F3E3DCF7EDE}" dt="2022-09-16T06:35:08.215" v="7370" actId="478"/>
          <ac:cxnSpMkLst>
            <pc:docMk/>
            <pc:sldMk cId="2448565777" sldId="706"/>
            <ac:cxnSpMk id="14" creationId="{2542A765-5746-4D1F-BC6A-35B56DB94743}"/>
          </ac:cxnSpMkLst>
        </pc:cxnChg>
        <pc:cxnChg chg="mod">
          <ac:chgData name="CaoYu-ang" userId="347197b9-4c62-4589-9c4f-ca02f2128ab5" providerId="ADAL" clId="{0F96930A-6071-4489-B465-8F3E3DCF7EDE}" dt="2022-09-16T06:37:04.367" v="7442" actId="1037"/>
          <ac:cxnSpMkLst>
            <pc:docMk/>
            <pc:sldMk cId="2448565777" sldId="706"/>
            <ac:cxnSpMk id="26" creationId="{1BD662FA-2D24-415C-A8AC-8B603ED0D25F}"/>
          </ac:cxnSpMkLst>
        </pc:cxnChg>
        <pc:cxnChg chg="mod">
          <ac:chgData name="CaoYu-ang" userId="347197b9-4c62-4589-9c4f-ca02f2128ab5" providerId="ADAL" clId="{0F96930A-6071-4489-B465-8F3E3DCF7EDE}" dt="2022-09-16T06:38:00.959" v="7450" actId="14100"/>
          <ac:cxnSpMkLst>
            <pc:docMk/>
            <pc:sldMk cId="2448565777" sldId="706"/>
            <ac:cxnSpMk id="30" creationId="{70CF7052-21D7-40A4-B4D0-D9481A487596}"/>
          </ac:cxnSpMkLst>
        </pc:cxnChg>
      </pc:sldChg>
      <pc:sldChg chg="modSp new mod">
        <pc:chgData name="CaoYu-ang" userId="347197b9-4c62-4589-9c4f-ca02f2128ab5" providerId="ADAL" clId="{0F96930A-6071-4489-B465-8F3E3DCF7EDE}" dt="2022-09-17T03:31:15.715" v="7794" actId="20577"/>
        <pc:sldMkLst>
          <pc:docMk/>
          <pc:sldMk cId="2630285241" sldId="707"/>
        </pc:sldMkLst>
        <pc:spChg chg="mod">
          <ac:chgData name="CaoYu-ang" userId="347197b9-4c62-4589-9c4f-ca02f2128ab5" providerId="ADAL" clId="{0F96930A-6071-4489-B465-8F3E3DCF7EDE}" dt="2022-09-16T06:42:54.992" v="7622" actId="20577"/>
          <ac:spMkLst>
            <pc:docMk/>
            <pc:sldMk cId="2630285241" sldId="707"/>
            <ac:spMk id="2" creationId="{6DCBB0BA-B31C-4371-B02F-E75FED05BE46}"/>
          </ac:spMkLst>
        </pc:spChg>
        <pc:spChg chg="mod">
          <ac:chgData name="CaoYu-ang" userId="347197b9-4c62-4589-9c4f-ca02f2128ab5" providerId="ADAL" clId="{0F96930A-6071-4489-B465-8F3E3DCF7EDE}" dt="2022-09-17T03:31:15.715" v="7794" actId="20577"/>
          <ac:spMkLst>
            <pc:docMk/>
            <pc:sldMk cId="2630285241" sldId="707"/>
            <ac:spMk id="3" creationId="{8533ED8D-55C0-4E4F-BFFC-8A684A6199EF}"/>
          </ac:spMkLst>
        </pc:spChg>
        <pc:spChg chg="mod">
          <ac:chgData name="CaoYu-ang" userId="347197b9-4c62-4589-9c4f-ca02f2128ab5" providerId="ADAL" clId="{0F96930A-6071-4489-B465-8F3E3DCF7EDE}" dt="2022-09-16T06:47:50.914" v="7792" actId="403"/>
          <ac:spMkLst>
            <pc:docMk/>
            <pc:sldMk cId="2630285241" sldId="707"/>
            <ac:spMk id="4" creationId="{31D433DE-2032-481C-9F13-26472FB45D98}"/>
          </ac:spMkLst>
        </pc:spChg>
      </pc:sldChg>
    </pc:docChg>
  </pc:docChgLst>
  <pc:docChgLst>
    <pc:chgData name="CaoYu-ang" userId="347197b9-4c62-4589-9c4f-ca02f2128ab5" providerId="ADAL" clId="{0644B543-C73D-634F-83D3-DB56AF219FBD}"/>
    <pc:docChg chg="undo custSel addSld delSld modSld sldOrd addSection delSection modSection">
      <pc:chgData name="CaoYu-ang" userId="347197b9-4c62-4589-9c4f-ca02f2128ab5" providerId="ADAL" clId="{0644B543-C73D-634F-83D3-DB56AF219FBD}" dt="2023-04-13T02:02:48.009" v="1133" actId="20577"/>
      <pc:docMkLst>
        <pc:docMk/>
      </pc:docMkLst>
      <pc:sldChg chg="modSp mod">
        <pc:chgData name="CaoYu-ang" userId="347197b9-4c62-4589-9c4f-ca02f2128ab5" providerId="ADAL" clId="{0644B543-C73D-634F-83D3-DB56AF219FBD}" dt="2023-04-13T02:02:48.009" v="1133" actId="20577"/>
        <pc:sldMkLst>
          <pc:docMk/>
          <pc:sldMk cId="3349191769" sldId="564"/>
        </pc:sldMkLst>
        <pc:spChg chg="mod">
          <ac:chgData name="CaoYu-ang" userId="347197b9-4c62-4589-9c4f-ca02f2128ab5" providerId="ADAL" clId="{0644B543-C73D-634F-83D3-DB56AF219FBD}" dt="2023-04-13T02:02:48.009" v="1133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del">
        <pc:chgData name="CaoYu-ang" userId="347197b9-4c62-4589-9c4f-ca02f2128ab5" providerId="ADAL" clId="{0644B543-C73D-634F-83D3-DB56AF219FBD}" dt="2023-04-01T08:41:34.601" v="7" actId="2696"/>
        <pc:sldMkLst>
          <pc:docMk/>
          <pc:sldMk cId="1397496387" sldId="805"/>
        </pc:sldMkLst>
      </pc:sldChg>
      <pc:sldChg chg="del">
        <pc:chgData name="CaoYu-ang" userId="347197b9-4c62-4589-9c4f-ca02f2128ab5" providerId="ADAL" clId="{0644B543-C73D-634F-83D3-DB56AF219FBD}" dt="2023-04-01T08:41:34.598" v="6" actId="2696"/>
        <pc:sldMkLst>
          <pc:docMk/>
          <pc:sldMk cId="419513965" sldId="860"/>
        </pc:sldMkLst>
      </pc:sldChg>
      <pc:sldChg chg="del">
        <pc:chgData name="CaoYu-ang" userId="347197b9-4c62-4589-9c4f-ca02f2128ab5" providerId="ADAL" clId="{0644B543-C73D-634F-83D3-DB56AF219FBD}" dt="2023-04-01T08:41:34.759" v="23" actId="2696"/>
        <pc:sldMkLst>
          <pc:docMk/>
          <pc:sldMk cId="2828453739" sldId="861"/>
        </pc:sldMkLst>
      </pc:sldChg>
      <pc:sldChg chg="del">
        <pc:chgData name="CaoYu-ang" userId="347197b9-4c62-4589-9c4f-ca02f2128ab5" providerId="ADAL" clId="{0644B543-C73D-634F-83D3-DB56AF219FBD}" dt="2023-04-01T08:41:34.633" v="9" actId="2696"/>
        <pc:sldMkLst>
          <pc:docMk/>
          <pc:sldMk cId="4008120262" sldId="863"/>
        </pc:sldMkLst>
      </pc:sldChg>
      <pc:sldChg chg="del">
        <pc:chgData name="CaoYu-ang" userId="347197b9-4c62-4589-9c4f-ca02f2128ab5" providerId="ADAL" clId="{0644B543-C73D-634F-83D3-DB56AF219FBD}" dt="2023-04-01T08:41:34.716" v="11" actId="2696"/>
        <pc:sldMkLst>
          <pc:docMk/>
          <pc:sldMk cId="677920935" sldId="864"/>
        </pc:sldMkLst>
      </pc:sldChg>
      <pc:sldChg chg="del">
        <pc:chgData name="CaoYu-ang" userId="347197b9-4c62-4589-9c4f-ca02f2128ab5" providerId="ADAL" clId="{0644B543-C73D-634F-83D3-DB56AF219FBD}" dt="2023-04-01T08:41:34.603" v="8" actId="2696"/>
        <pc:sldMkLst>
          <pc:docMk/>
          <pc:sldMk cId="3345421607" sldId="865"/>
        </pc:sldMkLst>
      </pc:sldChg>
      <pc:sldChg chg="del">
        <pc:chgData name="CaoYu-ang" userId="347197b9-4c62-4589-9c4f-ca02f2128ab5" providerId="ADAL" clId="{0644B543-C73D-634F-83D3-DB56AF219FBD}" dt="2023-04-01T08:41:34.754" v="21" actId="2696"/>
        <pc:sldMkLst>
          <pc:docMk/>
          <pc:sldMk cId="4166102221" sldId="867"/>
        </pc:sldMkLst>
      </pc:sldChg>
      <pc:sldChg chg="del">
        <pc:chgData name="CaoYu-ang" userId="347197b9-4c62-4589-9c4f-ca02f2128ab5" providerId="ADAL" clId="{0644B543-C73D-634F-83D3-DB56AF219FBD}" dt="2023-04-01T08:41:34.752" v="19" actId="2696"/>
        <pc:sldMkLst>
          <pc:docMk/>
          <pc:sldMk cId="2946157006" sldId="870"/>
        </pc:sldMkLst>
      </pc:sldChg>
      <pc:sldChg chg="del">
        <pc:chgData name="CaoYu-ang" userId="347197b9-4c62-4589-9c4f-ca02f2128ab5" providerId="ADAL" clId="{0644B543-C73D-634F-83D3-DB56AF219FBD}" dt="2023-04-01T08:41:34.749" v="16" actId="2696"/>
        <pc:sldMkLst>
          <pc:docMk/>
          <pc:sldMk cId="4240585835" sldId="871"/>
        </pc:sldMkLst>
      </pc:sldChg>
      <pc:sldChg chg="del">
        <pc:chgData name="CaoYu-ang" userId="347197b9-4c62-4589-9c4f-ca02f2128ab5" providerId="ADAL" clId="{0644B543-C73D-634F-83D3-DB56AF219FBD}" dt="2023-04-01T08:41:34.716" v="10" actId="2696"/>
        <pc:sldMkLst>
          <pc:docMk/>
          <pc:sldMk cId="234509084" sldId="872"/>
        </pc:sldMkLst>
      </pc:sldChg>
      <pc:sldChg chg="del">
        <pc:chgData name="CaoYu-ang" userId="347197b9-4c62-4589-9c4f-ca02f2128ab5" providerId="ADAL" clId="{0644B543-C73D-634F-83D3-DB56AF219FBD}" dt="2023-04-01T08:41:34.754" v="20" actId="2696"/>
        <pc:sldMkLst>
          <pc:docMk/>
          <pc:sldMk cId="3255078842" sldId="874"/>
        </pc:sldMkLst>
      </pc:sldChg>
      <pc:sldChg chg="del">
        <pc:chgData name="CaoYu-ang" userId="347197b9-4c62-4589-9c4f-ca02f2128ab5" providerId="ADAL" clId="{0644B543-C73D-634F-83D3-DB56AF219FBD}" dt="2023-04-01T08:41:34.726" v="14" actId="2696"/>
        <pc:sldMkLst>
          <pc:docMk/>
          <pc:sldMk cId="2143759112" sldId="875"/>
        </pc:sldMkLst>
      </pc:sldChg>
      <pc:sldChg chg="del">
        <pc:chgData name="CaoYu-ang" userId="347197b9-4c62-4589-9c4f-ca02f2128ab5" providerId="ADAL" clId="{0644B543-C73D-634F-83D3-DB56AF219FBD}" dt="2023-04-01T08:41:34.725" v="13" actId="2696"/>
        <pc:sldMkLst>
          <pc:docMk/>
          <pc:sldMk cId="333026595" sldId="876"/>
        </pc:sldMkLst>
      </pc:sldChg>
      <pc:sldChg chg="del">
        <pc:chgData name="CaoYu-ang" userId="347197b9-4c62-4589-9c4f-ca02f2128ab5" providerId="ADAL" clId="{0644B543-C73D-634F-83D3-DB56AF219FBD}" dt="2023-04-01T08:41:34.750" v="17" actId="2696"/>
        <pc:sldMkLst>
          <pc:docMk/>
          <pc:sldMk cId="766457724" sldId="877"/>
        </pc:sldMkLst>
      </pc:sldChg>
      <pc:sldChg chg="del">
        <pc:chgData name="CaoYu-ang" userId="347197b9-4c62-4589-9c4f-ca02f2128ab5" providerId="ADAL" clId="{0644B543-C73D-634F-83D3-DB56AF219FBD}" dt="2023-04-01T08:41:34.728" v="15" actId="2696"/>
        <pc:sldMkLst>
          <pc:docMk/>
          <pc:sldMk cId="1491892667" sldId="878"/>
        </pc:sldMkLst>
      </pc:sldChg>
      <pc:sldChg chg="del">
        <pc:chgData name="CaoYu-ang" userId="347197b9-4c62-4589-9c4f-ca02f2128ab5" providerId="ADAL" clId="{0644B543-C73D-634F-83D3-DB56AF219FBD}" dt="2023-04-01T08:41:34.724" v="12" actId="2696"/>
        <pc:sldMkLst>
          <pc:docMk/>
          <pc:sldMk cId="2503226462" sldId="879"/>
        </pc:sldMkLst>
      </pc:sldChg>
      <pc:sldChg chg="del">
        <pc:chgData name="CaoYu-ang" userId="347197b9-4c62-4589-9c4f-ca02f2128ab5" providerId="ADAL" clId="{0644B543-C73D-634F-83D3-DB56AF219FBD}" dt="2023-04-01T08:41:34.755" v="22" actId="2696"/>
        <pc:sldMkLst>
          <pc:docMk/>
          <pc:sldMk cId="3536691524" sldId="880"/>
        </pc:sldMkLst>
      </pc:sldChg>
      <pc:sldChg chg="ord">
        <pc:chgData name="CaoYu-ang" userId="347197b9-4c62-4589-9c4f-ca02f2128ab5" providerId="ADAL" clId="{0644B543-C73D-634F-83D3-DB56AF219FBD}" dt="2023-04-01T08:41:54.254" v="26" actId="20578"/>
        <pc:sldMkLst>
          <pc:docMk/>
          <pc:sldMk cId="1687307178" sldId="881"/>
        </pc:sldMkLst>
      </pc:sldChg>
      <pc:sldChg chg="del">
        <pc:chgData name="CaoYu-ang" userId="347197b9-4c62-4589-9c4f-ca02f2128ab5" providerId="ADAL" clId="{0644B543-C73D-634F-83D3-DB56AF219FBD}" dt="2023-04-01T08:41:34.751" v="18" actId="2696"/>
        <pc:sldMkLst>
          <pc:docMk/>
          <pc:sldMk cId="463041382" sldId="882"/>
        </pc:sldMkLst>
      </pc:sldChg>
      <pc:sldChg chg="ord">
        <pc:chgData name="CaoYu-ang" userId="347197b9-4c62-4589-9c4f-ca02f2128ab5" providerId="ADAL" clId="{0644B543-C73D-634F-83D3-DB56AF219FBD}" dt="2023-04-01T08:41:54.254" v="26" actId="20578"/>
        <pc:sldMkLst>
          <pc:docMk/>
          <pc:sldMk cId="1331897586" sldId="883"/>
        </pc:sldMkLst>
      </pc:sldChg>
      <pc:sldChg chg="ord">
        <pc:chgData name="CaoYu-ang" userId="347197b9-4c62-4589-9c4f-ca02f2128ab5" providerId="ADAL" clId="{0644B543-C73D-634F-83D3-DB56AF219FBD}" dt="2023-04-01T08:41:54.254" v="26" actId="20578"/>
        <pc:sldMkLst>
          <pc:docMk/>
          <pc:sldMk cId="342583189" sldId="884"/>
        </pc:sldMkLst>
      </pc:sldChg>
      <pc:sldChg chg="ord">
        <pc:chgData name="CaoYu-ang" userId="347197b9-4c62-4589-9c4f-ca02f2128ab5" providerId="ADAL" clId="{0644B543-C73D-634F-83D3-DB56AF219FBD}" dt="2023-04-01T08:41:54.254" v="26" actId="20578"/>
        <pc:sldMkLst>
          <pc:docMk/>
          <pc:sldMk cId="140018567" sldId="886"/>
        </pc:sldMkLst>
      </pc:sldChg>
      <pc:sldChg chg="addSp delSp modSp add mod ord">
        <pc:chgData name="CaoYu-ang" userId="347197b9-4c62-4589-9c4f-ca02f2128ab5" providerId="ADAL" clId="{0644B543-C73D-634F-83D3-DB56AF219FBD}" dt="2023-04-13T01:58:21.722" v="1023" actId="14100"/>
        <pc:sldMkLst>
          <pc:docMk/>
          <pc:sldMk cId="1579594392" sldId="887"/>
        </pc:sldMkLst>
        <pc:spChg chg="mod">
          <ac:chgData name="CaoYu-ang" userId="347197b9-4c62-4589-9c4f-ca02f2128ab5" providerId="ADAL" clId="{0644B543-C73D-634F-83D3-DB56AF219FBD}" dt="2023-04-12T15:45:34.779" v="80" actId="20577"/>
          <ac:spMkLst>
            <pc:docMk/>
            <pc:sldMk cId="1579594392" sldId="887"/>
            <ac:spMk id="2" creationId="{C29CEF31-F339-4690-ABF6-72FE7A4D64C6}"/>
          </ac:spMkLst>
        </pc:spChg>
        <pc:spChg chg="mod">
          <ac:chgData name="CaoYu-ang" userId="347197b9-4c62-4589-9c4f-ca02f2128ab5" providerId="ADAL" clId="{0644B543-C73D-634F-83D3-DB56AF219FBD}" dt="2023-04-13T01:58:21.722" v="1023" actId="14100"/>
          <ac:spMkLst>
            <pc:docMk/>
            <pc:sldMk cId="1579594392" sldId="887"/>
            <ac:spMk id="3" creationId="{E58B1622-942F-440F-8FF6-4E0931D2E8B9}"/>
          </ac:spMkLst>
        </pc:spChg>
        <pc:spChg chg="add mod">
          <ac:chgData name="CaoYu-ang" userId="347197b9-4c62-4589-9c4f-ca02f2128ab5" providerId="ADAL" clId="{0644B543-C73D-634F-83D3-DB56AF219FBD}" dt="2023-04-13T01:53:11.283" v="995" actId="1076"/>
          <ac:spMkLst>
            <pc:docMk/>
            <pc:sldMk cId="1579594392" sldId="887"/>
            <ac:spMk id="6" creationId="{11C00CAE-9AFC-FB80-295E-B0084BFC08A2}"/>
          </ac:spMkLst>
        </pc:spChg>
        <pc:spChg chg="add mod">
          <ac:chgData name="CaoYu-ang" userId="347197b9-4c62-4589-9c4f-ca02f2128ab5" providerId="ADAL" clId="{0644B543-C73D-634F-83D3-DB56AF219FBD}" dt="2023-04-13T01:53:07.759" v="994" actId="1076"/>
          <ac:spMkLst>
            <pc:docMk/>
            <pc:sldMk cId="1579594392" sldId="887"/>
            <ac:spMk id="7" creationId="{0C4DC6E9-1744-DC20-BCA8-A03A359AAA3F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11" creationId="{F165F379-FC2A-6E30-E8BB-A2CE47EBE25B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12" creationId="{E40AE91B-8DD4-233E-B9B9-553AEC51BAEE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13" creationId="{4B1F827A-F875-9894-C5B0-A5BD46E67FEE}"/>
          </ac:spMkLst>
        </pc:spChg>
        <pc:spChg chg="add mod">
          <ac:chgData name="CaoYu-ang" userId="347197b9-4c62-4589-9c4f-ca02f2128ab5" providerId="ADAL" clId="{0644B543-C73D-634F-83D3-DB56AF219FBD}" dt="2023-04-12T17:03:45.995" v="168" actId="1076"/>
          <ac:spMkLst>
            <pc:docMk/>
            <pc:sldMk cId="1579594392" sldId="887"/>
            <ac:spMk id="14" creationId="{39F4B7EF-0778-6B08-C7B7-1CDAE181837A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14" creationId="{976D3B92-D89B-C6CA-7214-1D53FACD06DE}"/>
          </ac:spMkLst>
        </pc:spChg>
        <pc:spChg chg="add mod">
          <ac:chgData name="CaoYu-ang" userId="347197b9-4c62-4589-9c4f-ca02f2128ab5" providerId="ADAL" clId="{0644B543-C73D-634F-83D3-DB56AF219FBD}" dt="2023-04-13T01:35:46.657" v="932" actId="1038"/>
          <ac:spMkLst>
            <pc:docMk/>
            <pc:sldMk cId="1579594392" sldId="887"/>
            <ac:spMk id="15" creationId="{8597397A-AE4A-50F1-BC56-C708CC00B323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15" creationId="{C210152D-8A30-9834-24FA-66619527E802}"/>
          </ac:spMkLst>
        </pc:spChg>
        <pc:spChg chg="add mod">
          <ac:chgData name="CaoYu-ang" userId="347197b9-4c62-4589-9c4f-ca02f2128ab5" providerId="ADAL" clId="{0644B543-C73D-634F-83D3-DB56AF219FBD}" dt="2023-04-13T01:35:46.657" v="932" actId="1038"/>
          <ac:spMkLst>
            <pc:docMk/>
            <pc:sldMk cId="1579594392" sldId="887"/>
            <ac:spMk id="16" creationId="{3EB5ECBE-8051-026A-0125-73FC0E5669BF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16" creationId="{B9A4F553-0860-44BE-3C55-AB4B8DAF661E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17" creationId="{BDCF1B1F-FE85-02A7-00CA-B2186E9C9926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18" creationId="{D5D49E40-D286-AD13-D92C-3F131D8A43E3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19" creationId="{F7B83B88-66BA-DAF0-BEA2-A48BAE6EB779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20" creationId="{BABE9B7C-CAF3-15C7-FE34-6A9D6C59BC31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21" creationId="{97580587-2B19-015C-6A66-6812778A464B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22" creationId="{FADE19BF-1241-2223-5E49-225AC4E30498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23" creationId="{A3D8350D-B9B1-468B-B97A-B1905BF8C71E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24" creationId="{4FE4947E-310F-8086-8C3C-AB56BCCE07D2}"/>
          </ac:spMkLst>
        </pc:spChg>
        <pc:spChg chg="del">
          <ac:chgData name="CaoYu-ang" userId="347197b9-4c62-4589-9c4f-ca02f2128ab5" providerId="ADAL" clId="{0644B543-C73D-634F-83D3-DB56AF219FBD}" dt="2023-04-01T08:42:34.864" v="47" actId="478"/>
          <ac:spMkLst>
            <pc:docMk/>
            <pc:sldMk cId="1579594392" sldId="887"/>
            <ac:spMk id="25" creationId="{9C325BDE-EE38-F8D2-A168-9C208B0DB4EA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26" creationId="{1007B5A6-4110-F114-5284-807610425E67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27" creationId="{839D4FAD-53D5-85E6-6B3E-BFC47151B76C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28" creationId="{D9823444-227E-2FFD-90C4-057FC619A9A5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29" creationId="{6732059A-2CCD-D30B-8874-A2983FCDCF65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30" creationId="{E5BCEFB1-D6B4-9515-15BA-5E412F673ECA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31" creationId="{F05BE825-3EF1-BDE1-6FB1-F12A157B289B}"/>
          </ac:spMkLst>
        </pc:spChg>
        <pc:spChg chg="del">
          <ac:chgData name="CaoYu-ang" userId="347197b9-4c62-4589-9c4f-ca02f2128ab5" providerId="ADAL" clId="{0644B543-C73D-634F-83D3-DB56AF219FBD}" dt="2023-04-01T08:42:32.538" v="45" actId="478"/>
          <ac:spMkLst>
            <pc:docMk/>
            <pc:sldMk cId="1579594392" sldId="887"/>
            <ac:spMk id="36" creationId="{0131821B-3CF4-4FBC-DEA5-1D15F3687CC7}"/>
          </ac:spMkLst>
        </pc:spChg>
        <pc:spChg chg="del">
          <ac:chgData name="CaoYu-ang" userId="347197b9-4c62-4589-9c4f-ca02f2128ab5" providerId="ADAL" clId="{0644B543-C73D-634F-83D3-DB56AF219FBD}" dt="2023-04-01T08:42:32.538" v="45" actId="478"/>
          <ac:spMkLst>
            <pc:docMk/>
            <pc:sldMk cId="1579594392" sldId="887"/>
            <ac:spMk id="37" creationId="{DD4300D0-53F3-C9EA-4B04-8379D5E30524}"/>
          </ac:spMkLst>
        </pc:spChg>
        <pc:spChg chg="del">
          <ac:chgData name="CaoYu-ang" userId="347197b9-4c62-4589-9c4f-ca02f2128ab5" providerId="ADAL" clId="{0644B543-C73D-634F-83D3-DB56AF219FBD}" dt="2023-04-01T08:42:32.538" v="45" actId="478"/>
          <ac:spMkLst>
            <pc:docMk/>
            <pc:sldMk cId="1579594392" sldId="887"/>
            <ac:spMk id="38" creationId="{176EACAE-4BD4-0CFA-81F5-EB7736242901}"/>
          </ac:spMkLst>
        </pc:spChg>
        <pc:spChg chg="del">
          <ac:chgData name="CaoYu-ang" userId="347197b9-4c62-4589-9c4f-ca02f2128ab5" providerId="ADAL" clId="{0644B543-C73D-634F-83D3-DB56AF219FBD}" dt="2023-04-01T08:42:32.538" v="45" actId="478"/>
          <ac:spMkLst>
            <pc:docMk/>
            <pc:sldMk cId="1579594392" sldId="887"/>
            <ac:spMk id="39" creationId="{B3B5F47A-6056-36FD-D64D-1B3267E6B265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40" creationId="{4D950591-40EF-FEAD-9BC9-0B900317AB83}"/>
          </ac:spMkLst>
        </pc:spChg>
        <pc:spChg chg="del">
          <ac:chgData name="CaoYu-ang" userId="347197b9-4c62-4589-9c4f-ca02f2128ab5" providerId="ADAL" clId="{0644B543-C73D-634F-83D3-DB56AF219FBD}" dt="2023-04-01T08:42:40.185" v="48" actId="478"/>
          <ac:spMkLst>
            <pc:docMk/>
            <pc:sldMk cId="1579594392" sldId="887"/>
            <ac:spMk id="41" creationId="{66ED560F-419E-EAF2-4A27-E6FED0AEE2B7}"/>
          </ac:spMkLst>
        </pc:spChg>
        <pc:spChg chg="del">
          <ac:chgData name="CaoYu-ang" userId="347197b9-4c62-4589-9c4f-ca02f2128ab5" providerId="ADAL" clId="{0644B543-C73D-634F-83D3-DB56AF219FBD}" dt="2023-04-01T08:42:32.538" v="45" actId="478"/>
          <ac:spMkLst>
            <pc:docMk/>
            <pc:sldMk cId="1579594392" sldId="887"/>
            <ac:spMk id="42" creationId="{439CA43E-2F98-0C8F-53D4-A7098113C943}"/>
          </ac:spMkLst>
        </pc:spChg>
        <pc:picChg chg="add mod">
          <ac:chgData name="CaoYu-ang" userId="347197b9-4c62-4589-9c4f-ca02f2128ab5" providerId="ADAL" clId="{0644B543-C73D-634F-83D3-DB56AF219FBD}" dt="2023-04-12T17:10:54.433" v="318" actId="1076"/>
          <ac:picMkLst>
            <pc:docMk/>
            <pc:sldMk cId="1579594392" sldId="887"/>
            <ac:picMk id="8" creationId="{5FF3AA0C-26CC-2894-2E2E-D131974E41A9}"/>
          </ac:picMkLst>
        </pc:picChg>
        <pc:picChg chg="del">
          <ac:chgData name="CaoYu-ang" userId="347197b9-4c62-4589-9c4f-ca02f2128ab5" providerId="ADAL" clId="{0644B543-C73D-634F-83D3-DB56AF219FBD}" dt="2023-04-01T08:42:33.451" v="46" actId="478"/>
          <ac:picMkLst>
            <pc:docMk/>
            <pc:sldMk cId="1579594392" sldId="887"/>
            <ac:picMk id="8" creationId="{A88B2712-D7AA-6CAF-BA21-6ED45205067F}"/>
          </ac:picMkLst>
        </pc:picChg>
        <pc:picChg chg="del">
          <ac:chgData name="CaoYu-ang" userId="347197b9-4c62-4589-9c4f-ca02f2128ab5" providerId="ADAL" clId="{0644B543-C73D-634F-83D3-DB56AF219FBD}" dt="2023-04-01T08:42:22.086" v="41" actId="478"/>
          <ac:picMkLst>
            <pc:docMk/>
            <pc:sldMk cId="1579594392" sldId="887"/>
            <ac:picMk id="10" creationId="{2A326CA0-B2B9-83F6-67A3-B23EDA4ED57F}"/>
          </ac:picMkLst>
        </pc:picChg>
        <pc:picChg chg="add del mod">
          <ac:chgData name="CaoYu-ang" userId="347197b9-4c62-4589-9c4f-ca02f2128ab5" providerId="ADAL" clId="{0644B543-C73D-634F-83D3-DB56AF219FBD}" dt="2023-04-12T17:03:00.273" v="154" actId="478"/>
          <ac:picMkLst>
            <pc:docMk/>
            <pc:sldMk cId="1579594392" sldId="887"/>
            <ac:picMk id="10" creationId="{97713A63-4EA9-6F60-B650-5A00E53EE500}"/>
          </ac:picMkLst>
        </pc:picChg>
        <pc:picChg chg="add del mod">
          <ac:chgData name="CaoYu-ang" userId="347197b9-4c62-4589-9c4f-ca02f2128ab5" providerId="ADAL" clId="{0644B543-C73D-634F-83D3-DB56AF219FBD}" dt="2023-04-12T17:02:59.252" v="153" actId="478"/>
          <ac:picMkLst>
            <pc:docMk/>
            <pc:sldMk cId="1579594392" sldId="887"/>
            <ac:picMk id="11" creationId="{63B93B93-8AD8-9501-BE0B-E948FD85E2FB}"/>
          </ac:picMkLst>
        </pc:picChg>
        <pc:picChg chg="add del mod modCrop">
          <ac:chgData name="CaoYu-ang" userId="347197b9-4c62-4589-9c4f-ca02f2128ab5" providerId="ADAL" clId="{0644B543-C73D-634F-83D3-DB56AF219FBD}" dt="2023-04-13T01:34:51.018" v="918" actId="478"/>
          <ac:picMkLst>
            <pc:docMk/>
            <pc:sldMk cId="1579594392" sldId="887"/>
            <ac:picMk id="13" creationId="{8D848A70-F292-C673-D668-4529CCEABC6D}"/>
          </ac:picMkLst>
        </pc:picChg>
        <pc:picChg chg="add mod modCrop">
          <ac:chgData name="CaoYu-ang" userId="347197b9-4c62-4589-9c4f-ca02f2128ab5" providerId="ADAL" clId="{0644B543-C73D-634F-83D3-DB56AF219FBD}" dt="2023-04-13T01:35:22.079" v="927" actId="1076"/>
          <ac:picMkLst>
            <pc:docMk/>
            <pc:sldMk cId="1579594392" sldId="887"/>
            <ac:picMk id="17" creationId="{A0E429DE-C641-EDD2-7FDC-DEF368FBDAD3}"/>
          </ac:picMkLst>
        </pc:picChg>
        <pc:picChg chg="del">
          <ac:chgData name="CaoYu-ang" userId="347197b9-4c62-4589-9c4f-ca02f2128ab5" providerId="ADAL" clId="{0644B543-C73D-634F-83D3-DB56AF219FBD}" dt="2023-04-01T08:42:25.082" v="43" actId="478"/>
          <ac:picMkLst>
            <pc:docMk/>
            <pc:sldMk cId="1579594392" sldId="887"/>
            <ac:picMk id="33" creationId="{7942BFCB-4200-C3B8-D4AC-81D4F74177FE}"/>
          </ac:picMkLst>
        </pc:picChg>
        <pc:picChg chg="del">
          <ac:chgData name="CaoYu-ang" userId="347197b9-4c62-4589-9c4f-ca02f2128ab5" providerId="ADAL" clId="{0644B543-C73D-634F-83D3-DB56AF219FBD}" dt="2023-04-01T08:42:24.438" v="42" actId="478"/>
          <ac:picMkLst>
            <pc:docMk/>
            <pc:sldMk cId="1579594392" sldId="887"/>
            <ac:picMk id="34" creationId="{B8F798CD-A691-F5F9-BDC5-C8B3042C1753}"/>
          </ac:picMkLst>
        </pc:picChg>
        <pc:picChg chg="del">
          <ac:chgData name="CaoYu-ang" userId="347197b9-4c62-4589-9c4f-ca02f2128ab5" providerId="ADAL" clId="{0644B543-C73D-634F-83D3-DB56AF219FBD}" dt="2023-04-01T08:42:25.883" v="44" actId="478"/>
          <ac:picMkLst>
            <pc:docMk/>
            <pc:sldMk cId="1579594392" sldId="887"/>
            <ac:picMk id="43" creationId="{3248C208-5CEC-D134-01C0-21F8C3F1F1E4}"/>
          </ac:picMkLst>
        </pc:picChg>
      </pc:sldChg>
      <pc:sldChg chg="addSp delSp modSp add mod ord">
        <pc:chgData name="CaoYu-ang" userId="347197b9-4c62-4589-9c4f-ca02f2128ab5" providerId="ADAL" clId="{0644B543-C73D-634F-83D3-DB56AF219FBD}" dt="2023-04-12T17:15:27.938" v="482" actId="20578"/>
        <pc:sldMkLst>
          <pc:docMk/>
          <pc:sldMk cId="3252878833" sldId="888"/>
        </pc:sldMkLst>
        <pc:spChg chg="mod">
          <ac:chgData name="CaoYu-ang" userId="347197b9-4c62-4589-9c4f-ca02f2128ab5" providerId="ADAL" clId="{0644B543-C73D-634F-83D3-DB56AF219FBD}" dt="2023-04-12T17:15:24.065" v="481" actId="20577"/>
          <ac:spMkLst>
            <pc:docMk/>
            <pc:sldMk cId="3252878833" sldId="888"/>
            <ac:spMk id="2" creationId="{C29CEF31-F339-4690-ABF6-72FE7A4D64C6}"/>
          </ac:spMkLst>
        </pc:spChg>
        <pc:spChg chg="del">
          <ac:chgData name="CaoYu-ang" userId="347197b9-4c62-4589-9c4f-ca02f2128ab5" providerId="ADAL" clId="{0644B543-C73D-634F-83D3-DB56AF219FBD}" dt="2023-04-12T17:11:02.633" v="320" actId="478"/>
          <ac:spMkLst>
            <pc:docMk/>
            <pc:sldMk cId="3252878833" sldId="888"/>
            <ac:spMk id="3" creationId="{E58B1622-942F-440F-8FF6-4E0931D2E8B9}"/>
          </ac:spMkLst>
        </pc:spChg>
        <pc:spChg chg="mod">
          <ac:chgData name="CaoYu-ang" userId="347197b9-4c62-4589-9c4f-ca02f2128ab5" providerId="ADAL" clId="{0644B543-C73D-634F-83D3-DB56AF219FBD}" dt="2023-04-12T17:13:29.527" v="333" actId="1076"/>
          <ac:spMkLst>
            <pc:docMk/>
            <pc:sldMk cId="3252878833" sldId="888"/>
            <ac:spMk id="6" creationId="{11C00CAE-9AFC-FB80-295E-B0084BFC08A2}"/>
          </ac:spMkLst>
        </pc:spChg>
        <pc:spChg chg="mod">
          <ac:chgData name="CaoYu-ang" userId="347197b9-4c62-4589-9c4f-ca02f2128ab5" providerId="ADAL" clId="{0644B543-C73D-634F-83D3-DB56AF219FBD}" dt="2023-04-12T17:13:53.077" v="371" actId="1076"/>
          <ac:spMkLst>
            <pc:docMk/>
            <pc:sldMk cId="3252878833" sldId="888"/>
            <ac:spMk id="7" creationId="{0C4DC6E9-1744-DC20-BCA8-A03A359AAA3F}"/>
          </ac:spMkLst>
        </pc:spChg>
        <pc:spChg chg="add del mod">
          <ac:chgData name="CaoYu-ang" userId="347197b9-4c62-4589-9c4f-ca02f2128ab5" providerId="ADAL" clId="{0644B543-C73D-634F-83D3-DB56AF219FBD}" dt="2023-04-12T17:13:04.226" v="325"/>
          <ac:spMkLst>
            <pc:docMk/>
            <pc:sldMk cId="3252878833" sldId="888"/>
            <ac:spMk id="10" creationId="{BA7C32F9-FF83-021E-69ED-B03D2BDA18FA}"/>
          </ac:spMkLst>
        </pc:spChg>
        <pc:spChg chg="add mod">
          <ac:chgData name="CaoYu-ang" userId="347197b9-4c62-4589-9c4f-ca02f2128ab5" providerId="ADAL" clId="{0644B543-C73D-634F-83D3-DB56AF219FBD}" dt="2023-04-12T17:15:15.928" v="471" actId="14100"/>
          <ac:spMkLst>
            <pc:docMk/>
            <pc:sldMk cId="3252878833" sldId="888"/>
            <ac:spMk id="12" creationId="{F7570301-DCF9-99C5-F2FC-1239993EDF2B}"/>
          </ac:spMkLst>
        </pc:spChg>
        <pc:spChg chg="mod">
          <ac:chgData name="CaoYu-ang" userId="347197b9-4c62-4589-9c4f-ca02f2128ab5" providerId="ADAL" clId="{0644B543-C73D-634F-83D3-DB56AF219FBD}" dt="2023-04-12T17:13:49.286" v="370" actId="1035"/>
          <ac:spMkLst>
            <pc:docMk/>
            <pc:sldMk cId="3252878833" sldId="888"/>
            <ac:spMk id="14" creationId="{39F4B7EF-0778-6B08-C7B7-1CDAE181837A}"/>
          </ac:spMkLst>
        </pc:spChg>
        <pc:spChg chg="mod">
          <ac:chgData name="CaoYu-ang" userId="347197b9-4c62-4589-9c4f-ca02f2128ab5" providerId="ADAL" clId="{0644B543-C73D-634F-83D3-DB56AF219FBD}" dt="2023-04-12T17:13:49.286" v="370" actId="1035"/>
          <ac:spMkLst>
            <pc:docMk/>
            <pc:sldMk cId="3252878833" sldId="888"/>
            <ac:spMk id="15" creationId="{8597397A-AE4A-50F1-BC56-C708CC00B323}"/>
          </ac:spMkLst>
        </pc:spChg>
        <pc:spChg chg="mod">
          <ac:chgData name="CaoYu-ang" userId="347197b9-4c62-4589-9c4f-ca02f2128ab5" providerId="ADAL" clId="{0644B543-C73D-634F-83D3-DB56AF219FBD}" dt="2023-04-12T17:13:49.286" v="370" actId="1035"/>
          <ac:spMkLst>
            <pc:docMk/>
            <pc:sldMk cId="3252878833" sldId="888"/>
            <ac:spMk id="16" creationId="{3EB5ECBE-8051-026A-0125-73FC0E5669BF}"/>
          </ac:spMkLst>
        </pc:spChg>
        <pc:picChg chg="mod">
          <ac:chgData name="CaoYu-ang" userId="347197b9-4c62-4589-9c4f-ca02f2128ab5" providerId="ADAL" clId="{0644B543-C73D-634F-83D3-DB56AF219FBD}" dt="2023-04-12T17:13:17.505" v="329" actId="1076"/>
          <ac:picMkLst>
            <pc:docMk/>
            <pc:sldMk cId="3252878833" sldId="888"/>
            <ac:picMk id="8" creationId="{5FF3AA0C-26CC-2894-2E2E-D131974E41A9}"/>
          </ac:picMkLst>
        </pc:picChg>
        <pc:picChg chg="add mod">
          <ac:chgData name="CaoYu-ang" userId="347197b9-4c62-4589-9c4f-ca02f2128ab5" providerId="ADAL" clId="{0644B543-C73D-634F-83D3-DB56AF219FBD}" dt="2023-04-12T17:13:26.628" v="332" actId="167"/>
          <ac:picMkLst>
            <pc:docMk/>
            <pc:sldMk cId="3252878833" sldId="888"/>
            <ac:picMk id="11" creationId="{CC387C52-59DD-60D8-1F7A-2E2F728A5C17}"/>
          </ac:picMkLst>
        </pc:picChg>
        <pc:picChg chg="mod">
          <ac:chgData name="CaoYu-ang" userId="347197b9-4c62-4589-9c4f-ca02f2128ab5" providerId="ADAL" clId="{0644B543-C73D-634F-83D3-DB56AF219FBD}" dt="2023-04-12T17:13:57.996" v="372" actId="167"/>
          <ac:picMkLst>
            <pc:docMk/>
            <pc:sldMk cId="3252878833" sldId="888"/>
            <ac:picMk id="13" creationId="{8D848A70-F292-C673-D668-4529CCEABC6D}"/>
          </ac:picMkLst>
        </pc:picChg>
      </pc:sldChg>
      <pc:sldChg chg="addSp delSp modSp add mod">
        <pc:chgData name="CaoYu-ang" userId="347197b9-4c62-4589-9c4f-ca02f2128ab5" providerId="ADAL" clId="{0644B543-C73D-634F-83D3-DB56AF219FBD}" dt="2023-04-13T02:00:45.826" v="1131" actId="20577"/>
        <pc:sldMkLst>
          <pc:docMk/>
          <pc:sldMk cId="2515809415" sldId="889"/>
        </pc:sldMkLst>
        <pc:spChg chg="mod">
          <ac:chgData name="CaoYu-ang" userId="347197b9-4c62-4589-9c4f-ca02f2128ab5" providerId="ADAL" clId="{0644B543-C73D-634F-83D3-DB56AF219FBD}" dt="2023-04-12T17:24:42.736" v="831" actId="14100"/>
          <ac:spMkLst>
            <pc:docMk/>
            <pc:sldMk cId="2515809415" sldId="889"/>
            <ac:spMk id="2" creationId="{C29CEF31-F339-4690-ABF6-72FE7A4D64C6}"/>
          </ac:spMkLst>
        </pc:spChg>
        <pc:spChg chg="mod">
          <ac:chgData name="CaoYu-ang" userId="347197b9-4c62-4589-9c4f-ca02f2128ab5" providerId="ADAL" clId="{0644B543-C73D-634F-83D3-DB56AF219FBD}" dt="2023-04-13T02:00:45.826" v="1131" actId="20577"/>
          <ac:spMkLst>
            <pc:docMk/>
            <pc:sldMk cId="2515809415" sldId="889"/>
            <ac:spMk id="3" creationId="{E58B1622-942F-440F-8FF6-4E0931D2E8B9}"/>
          </ac:spMkLst>
        </pc:spChg>
        <pc:spChg chg="del">
          <ac:chgData name="CaoYu-ang" userId="347197b9-4c62-4589-9c4f-ca02f2128ab5" providerId="ADAL" clId="{0644B543-C73D-634F-83D3-DB56AF219FBD}" dt="2023-04-12T17:15:40.530" v="489" actId="478"/>
          <ac:spMkLst>
            <pc:docMk/>
            <pc:sldMk cId="2515809415" sldId="889"/>
            <ac:spMk id="6" creationId="{11C00CAE-9AFC-FB80-295E-B0084BFC08A2}"/>
          </ac:spMkLst>
        </pc:spChg>
        <pc:spChg chg="del mod">
          <ac:chgData name="CaoYu-ang" userId="347197b9-4c62-4589-9c4f-ca02f2128ab5" providerId="ADAL" clId="{0644B543-C73D-634F-83D3-DB56AF219FBD}" dt="2023-04-12T17:15:39.229" v="488" actId="478"/>
          <ac:spMkLst>
            <pc:docMk/>
            <pc:sldMk cId="2515809415" sldId="889"/>
            <ac:spMk id="7" creationId="{0C4DC6E9-1744-DC20-BCA8-A03A359AAA3F}"/>
          </ac:spMkLst>
        </pc:spChg>
        <pc:spChg chg="del">
          <ac:chgData name="CaoYu-ang" userId="347197b9-4c62-4589-9c4f-ca02f2128ab5" providerId="ADAL" clId="{0644B543-C73D-634F-83D3-DB56AF219FBD}" dt="2023-04-12T17:15:37.191" v="486" actId="478"/>
          <ac:spMkLst>
            <pc:docMk/>
            <pc:sldMk cId="2515809415" sldId="889"/>
            <ac:spMk id="14" creationId="{39F4B7EF-0778-6B08-C7B7-1CDAE181837A}"/>
          </ac:spMkLst>
        </pc:spChg>
        <pc:spChg chg="del">
          <ac:chgData name="CaoYu-ang" userId="347197b9-4c62-4589-9c4f-ca02f2128ab5" providerId="ADAL" clId="{0644B543-C73D-634F-83D3-DB56AF219FBD}" dt="2023-04-12T17:15:37.191" v="486" actId="478"/>
          <ac:spMkLst>
            <pc:docMk/>
            <pc:sldMk cId="2515809415" sldId="889"/>
            <ac:spMk id="15" creationId="{8597397A-AE4A-50F1-BC56-C708CC00B323}"/>
          </ac:spMkLst>
        </pc:spChg>
        <pc:spChg chg="del">
          <ac:chgData name="CaoYu-ang" userId="347197b9-4c62-4589-9c4f-ca02f2128ab5" providerId="ADAL" clId="{0644B543-C73D-634F-83D3-DB56AF219FBD}" dt="2023-04-12T17:15:37.191" v="486" actId="478"/>
          <ac:spMkLst>
            <pc:docMk/>
            <pc:sldMk cId="2515809415" sldId="889"/>
            <ac:spMk id="16" creationId="{3EB5ECBE-8051-026A-0125-73FC0E5669BF}"/>
          </ac:spMkLst>
        </pc:spChg>
        <pc:picChg chg="del">
          <ac:chgData name="CaoYu-ang" userId="347197b9-4c62-4589-9c4f-ca02f2128ab5" providerId="ADAL" clId="{0644B543-C73D-634F-83D3-DB56AF219FBD}" dt="2023-04-12T17:15:34.790" v="485" actId="478"/>
          <ac:picMkLst>
            <pc:docMk/>
            <pc:sldMk cId="2515809415" sldId="889"/>
            <ac:picMk id="8" creationId="{5FF3AA0C-26CC-2894-2E2E-D131974E41A9}"/>
          </ac:picMkLst>
        </pc:picChg>
        <pc:picChg chg="add mod">
          <ac:chgData name="CaoYu-ang" userId="347197b9-4c62-4589-9c4f-ca02f2128ab5" providerId="ADAL" clId="{0644B543-C73D-634F-83D3-DB56AF219FBD}" dt="2023-04-13T01:27:25.411" v="835" actId="1076"/>
          <ac:picMkLst>
            <pc:docMk/>
            <pc:sldMk cId="2515809415" sldId="889"/>
            <ac:picMk id="9" creationId="{AE7D5F39-55DF-B300-6A7A-D32A48934A23}"/>
          </ac:picMkLst>
        </pc:picChg>
        <pc:picChg chg="del">
          <ac:chgData name="CaoYu-ang" userId="347197b9-4c62-4589-9c4f-ca02f2128ab5" providerId="ADAL" clId="{0644B543-C73D-634F-83D3-DB56AF219FBD}" dt="2023-04-12T17:15:33.814" v="484" actId="478"/>
          <ac:picMkLst>
            <pc:docMk/>
            <pc:sldMk cId="2515809415" sldId="889"/>
            <ac:picMk id="13" creationId="{8D848A70-F292-C673-D668-4529CCEABC6D}"/>
          </ac:picMkLst>
        </pc:picChg>
      </pc:sldChg>
    </pc:docChg>
  </pc:docChgLst>
  <pc:docChgLst>
    <pc:chgData name="CaoYu-ang" userId="347197b9-4c62-4589-9c4f-ca02f2128ab5" providerId="ADAL" clId="{F032490C-6D8D-429E-AB64-057726054558}"/>
    <pc:docChg chg="undo custSel addSld delSld modSld sldOrd addSection modSection">
      <pc:chgData name="CaoYu-ang" userId="347197b9-4c62-4589-9c4f-ca02f2128ab5" providerId="ADAL" clId="{F032490C-6D8D-429E-AB64-057726054558}" dt="2022-10-11T05:07:44.661" v="671"/>
      <pc:docMkLst>
        <pc:docMk/>
      </pc:docMkLst>
      <pc:sldChg chg="modSp mod">
        <pc:chgData name="CaoYu-ang" userId="347197b9-4c62-4589-9c4f-ca02f2128ab5" providerId="ADAL" clId="{F032490C-6D8D-429E-AB64-057726054558}" dt="2022-10-10T15:13:09.684" v="406" actId="20577"/>
        <pc:sldMkLst>
          <pc:docMk/>
          <pc:sldMk cId="3914366080" sldId="748"/>
        </pc:sldMkLst>
        <pc:spChg chg="mod">
          <ac:chgData name="CaoYu-ang" userId="347197b9-4c62-4589-9c4f-ca02f2128ab5" providerId="ADAL" clId="{F032490C-6D8D-429E-AB64-057726054558}" dt="2022-10-10T15:13:09.684" v="406" actId="20577"/>
          <ac:spMkLst>
            <pc:docMk/>
            <pc:sldMk cId="3914366080" sldId="748"/>
            <ac:spMk id="4" creationId="{BC60B683-6900-4406-BB47-BC3F7FBBE3CE}"/>
          </ac:spMkLst>
        </pc:spChg>
      </pc:sldChg>
      <pc:sldChg chg="modSp mod">
        <pc:chgData name="CaoYu-ang" userId="347197b9-4c62-4589-9c4f-ca02f2128ab5" providerId="ADAL" clId="{F032490C-6D8D-429E-AB64-057726054558}" dt="2022-10-10T15:13:13.192" v="407" actId="20577"/>
        <pc:sldMkLst>
          <pc:docMk/>
          <pc:sldMk cId="2283275166" sldId="749"/>
        </pc:sldMkLst>
        <pc:spChg chg="mod">
          <ac:chgData name="CaoYu-ang" userId="347197b9-4c62-4589-9c4f-ca02f2128ab5" providerId="ADAL" clId="{F032490C-6D8D-429E-AB64-057726054558}" dt="2022-10-10T15:13:13.192" v="407" actId="20577"/>
          <ac:spMkLst>
            <pc:docMk/>
            <pc:sldMk cId="2283275166" sldId="749"/>
            <ac:spMk id="4" creationId="{BC60B683-6900-4406-BB47-BC3F7FBBE3CE}"/>
          </ac:spMkLst>
        </pc:spChg>
      </pc:sldChg>
      <pc:sldChg chg="modSp mod">
        <pc:chgData name="CaoYu-ang" userId="347197b9-4c62-4589-9c4f-ca02f2128ab5" providerId="ADAL" clId="{F032490C-6D8D-429E-AB64-057726054558}" dt="2022-10-10T15:13:15.294" v="408" actId="20577"/>
        <pc:sldMkLst>
          <pc:docMk/>
          <pc:sldMk cId="2004803538" sldId="750"/>
        </pc:sldMkLst>
        <pc:spChg chg="mod">
          <ac:chgData name="CaoYu-ang" userId="347197b9-4c62-4589-9c4f-ca02f2128ab5" providerId="ADAL" clId="{F032490C-6D8D-429E-AB64-057726054558}" dt="2022-10-10T15:13:15.294" v="408" actId="20577"/>
          <ac:spMkLst>
            <pc:docMk/>
            <pc:sldMk cId="2004803538" sldId="750"/>
            <ac:spMk id="4" creationId="{BC60B683-6900-4406-BB47-BC3F7FBBE3CE}"/>
          </ac:spMkLst>
        </pc:spChg>
      </pc:sldChg>
      <pc:sldChg chg="modSp mod">
        <pc:chgData name="CaoYu-ang" userId="347197b9-4c62-4589-9c4f-ca02f2128ab5" providerId="ADAL" clId="{F032490C-6D8D-429E-AB64-057726054558}" dt="2022-10-10T15:13:20.266" v="410" actId="313"/>
        <pc:sldMkLst>
          <pc:docMk/>
          <pc:sldMk cId="2359098929" sldId="752"/>
        </pc:sldMkLst>
        <pc:spChg chg="mod">
          <ac:chgData name="CaoYu-ang" userId="347197b9-4c62-4589-9c4f-ca02f2128ab5" providerId="ADAL" clId="{F032490C-6D8D-429E-AB64-057726054558}" dt="2022-10-10T15:13:20.266" v="410" actId="313"/>
          <ac:spMkLst>
            <pc:docMk/>
            <pc:sldMk cId="2359098929" sldId="752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3:24.300" v="412" actId="313"/>
        <pc:sldMkLst>
          <pc:docMk/>
          <pc:sldMk cId="105670403" sldId="753"/>
        </pc:sldMkLst>
        <pc:spChg chg="mod">
          <ac:chgData name="CaoYu-ang" userId="347197b9-4c62-4589-9c4f-ca02f2128ab5" providerId="ADAL" clId="{F032490C-6D8D-429E-AB64-057726054558}" dt="2022-10-10T15:13:24.300" v="412" actId="313"/>
          <ac:spMkLst>
            <pc:docMk/>
            <pc:sldMk cId="105670403" sldId="753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3:26.705" v="414" actId="313"/>
        <pc:sldMkLst>
          <pc:docMk/>
          <pc:sldMk cId="1147815365" sldId="754"/>
        </pc:sldMkLst>
        <pc:spChg chg="mod">
          <ac:chgData name="CaoYu-ang" userId="347197b9-4c62-4589-9c4f-ca02f2128ab5" providerId="ADAL" clId="{F032490C-6D8D-429E-AB64-057726054558}" dt="2022-10-10T15:13:26.705" v="414" actId="313"/>
          <ac:spMkLst>
            <pc:docMk/>
            <pc:sldMk cId="1147815365" sldId="754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2:39.780" v="395" actId="20577"/>
        <pc:sldMkLst>
          <pc:docMk/>
          <pc:sldMk cId="2848652163" sldId="756"/>
        </pc:sldMkLst>
        <pc:spChg chg="mod">
          <ac:chgData name="CaoYu-ang" userId="347197b9-4c62-4589-9c4f-ca02f2128ab5" providerId="ADAL" clId="{F032490C-6D8D-429E-AB64-057726054558}" dt="2022-10-10T15:12:39.780" v="395" actId="20577"/>
          <ac:spMkLst>
            <pc:docMk/>
            <pc:sldMk cId="2848652163" sldId="756"/>
            <ac:spMk id="10" creationId="{D038C46A-D494-4468-9479-6DC70AE66679}"/>
          </ac:spMkLst>
        </pc:spChg>
      </pc:sldChg>
      <pc:sldChg chg="modSp mod">
        <pc:chgData name="CaoYu-ang" userId="347197b9-4c62-4589-9c4f-ca02f2128ab5" providerId="ADAL" clId="{F032490C-6D8D-429E-AB64-057726054558}" dt="2022-10-10T15:12:37.946" v="394" actId="20577"/>
        <pc:sldMkLst>
          <pc:docMk/>
          <pc:sldMk cId="843474621" sldId="757"/>
        </pc:sldMkLst>
        <pc:spChg chg="mod">
          <ac:chgData name="CaoYu-ang" userId="347197b9-4c62-4589-9c4f-ca02f2128ab5" providerId="ADAL" clId="{F032490C-6D8D-429E-AB64-057726054558}" dt="2022-10-10T15:12:37.946" v="394" actId="20577"/>
          <ac:spMkLst>
            <pc:docMk/>
            <pc:sldMk cId="843474621" sldId="757"/>
            <ac:spMk id="16" creationId="{07579308-DAA9-4C73-A347-297A02C40A35}"/>
          </ac:spMkLst>
        </pc:spChg>
      </pc:sldChg>
      <pc:sldChg chg="modSp mod">
        <pc:chgData name="CaoYu-ang" userId="347197b9-4c62-4589-9c4f-ca02f2128ab5" providerId="ADAL" clId="{F032490C-6D8D-429E-AB64-057726054558}" dt="2022-10-10T15:12:35.719" v="393" actId="20577"/>
        <pc:sldMkLst>
          <pc:docMk/>
          <pc:sldMk cId="2311444113" sldId="758"/>
        </pc:sldMkLst>
        <pc:spChg chg="mod">
          <ac:chgData name="CaoYu-ang" userId="347197b9-4c62-4589-9c4f-ca02f2128ab5" providerId="ADAL" clId="{F032490C-6D8D-429E-AB64-057726054558}" dt="2022-10-10T15:12:35.719" v="393" actId="20577"/>
          <ac:spMkLst>
            <pc:docMk/>
            <pc:sldMk cId="2311444113" sldId="758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3:31.642" v="415" actId="20577"/>
        <pc:sldMkLst>
          <pc:docMk/>
          <pc:sldMk cId="4207035800" sldId="760"/>
        </pc:sldMkLst>
        <pc:spChg chg="mod">
          <ac:chgData name="CaoYu-ang" userId="347197b9-4c62-4589-9c4f-ca02f2128ab5" providerId="ADAL" clId="{F032490C-6D8D-429E-AB64-057726054558}" dt="2022-10-10T15:13:31.642" v="415" actId="20577"/>
          <ac:spMkLst>
            <pc:docMk/>
            <pc:sldMk cId="4207035800" sldId="760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6:53.200" v="424"/>
        <pc:sldMkLst>
          <pc:docMk/>
          <pc:sldMk cId="2294866517" sldId="762"/>
        </pc:sldMkLst>
        <pc:spChg chg="mod">
          <ac:chgData name="CaoYu-ang" userId="347197b9-4c62-4589-9c4f-ca02f2128ab5" providerId="ADAL" clId="{F032490C-6D8D-429E-AB64-057726054558}" dt="2022-10-10T15:16:53.200" v="424"/>
          <ac:spMkLst>
            <pc:docMk/>
            <pc:sldMk cId="2294866517" sldId="762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6:55.921" v="425"/>
        <pc:sldMkLst>
          <pc:docMk/>
          <pc:sldMk cId="4257901558" sldId="763"/>
        </pc:sldMkLst>
        <pc:spChg chg="mod">
          <ac:chgData name="CaoYu-ang" userId="347197b9-4c62-4589-9c4f-ca02f2128ab5" providerId="ADAL" clId="{F032490C-6D8D-429E-AB64-057726054558}" dt="2022-10-10T15:16:55.921" v="425"/>
          <ac:spMkLst>
            <pc:docMk/>
            <pc:sldMk cId="4257901558" sldId="763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6:58.260" v="426"/>
        <pc:sldMkLst>
          <pc:docMk/>
          <pc:sldMk cId="1206058089" sldId="764"/>
        </pc:sldMkLst>
        <pc:spChg chg="mod">
          <ac:chgData name="CaoYu-ang" userId="347197b9-4c62-4589-9c4f-ca02f2128ab5" providerId="ADAL" clId="{F032490C-6D8D-429E-AB64-057726054558}" dt="2022-10-10T15:16:58.260" v="426"/>
          <ac:spMkLst>
            <pc:docMk/>
            <pc:sldMk cId="1206058089" sldId="764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5:46.862" v="423"/>
        <pc:sldMkLst>
          <pc:docMk/>
          <pc:sldMk cId="2085658149" sldId="766"/>
        </pc:sldMkLst>
        <pc:spChg chg="mod">
          <ac:chgData name="CaoYu-ang" userId="347197b9-4c62-4589-9c4f-ca02f2128ab5" providerId="ADAL" clId="{F032490C-6D8D-429E-AB64-057726054558}" dt="2022-10-10T15:15:46.862" v="423"/>
          <ac:spMkLst>
            <pc:docMk/>
            <pc:sldMk cId="2085658149" sldId="766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5:43.923" v="422"/>
        <pc:sldMkLst>
          <pc:docMk/>
          <pc:sldMk cId="344950948" sldId="767"/>
        </pc:sldMkLst>
        <pc:spChg chg="mod">
          <ac:chgData name="CaoYu-ang" userId="347197b9-4c62-4589-9c4f-ca02f2128ab5" providerId="ADAL" clId="{F032490C-6D8D-429E-AB64-057726054558}" dt="2022-10-10T15:15:43.923" v="422"/>
          <ac:spMkLst>
            <pc:docMk/>
            <pc:sldMk cId="344950948" sldId="767"/>
            <ac:spMk id="8" creationId="{BC149CAB-5782-428D-ACB3-7BF1654F3FC2}"/>
          </ac:spMkLst>
        </pc:spChg>
      </pc:sldChg>
      <pc:sldChg chg="addSp delSp modSp add mod">
        <pc:chgData name="CaoYu-ang" userId="347197b9-4c62-4589-9c4f-ca02f2128ab5" providerId="ADAL" clId="{F032490C-6D8D-429E-AB64-057726054558}" dt="2022-10-10T15:12:50.417" v="405" actId="313"/>
        <pc:sldMkLst>
          <pc:docMk/>
          <pc:sldMk cId="3243457815" sldId="769"/>
        </pc:sldMkLst>
        <pc:spChg chg="add mod">
          <ac:chgData name="CaoYu-ang" userId="347197b9-4c62-4589-9c4f-ca02f2128ab5" providerId="ADAL" clId="{F032490C-6D8D-429E-AB64-057726054558}" dt="2022-10-04T14:45:26.953" v="148" actId="1076"/>
          <ac:spMkLst>
            <pc:docMk/>
            <pc:sldMk cId="3243457815" sldId="769"/>
            <ac:spMk id="7" creationId="{0F59FD86-5C8C-475A-8118-95305F2388E6}"/>
          </ac:spMkLst>
        </pc:spChg>
        <pc:spChg chg="mod">
          <ac:chgData name="CaoYu-ang" userId="347197b9-4c62-4589-9c4f-ca02f2128ab5" providerId="ADAL" clId="{F032490C-6D8D-429E-AB64-057726054558}" dt="2022-10-10T15:12:50.417" v="405" actId="313"/>
          <ac:spMkLst>
            <pc:docMk/>
            <pc:sldMk cId="3243457815" sldId="769"/>
            <ac:spMk id="8" creationId="{BC149CAB-5782-428D-ACB3-7BF1654F3FC2}"/>
          </ac:spMkLst>
        </pc:spChg>
        <pc:spChg chg="add mod">
          <ac:chgData name="CaoYu-ang" userId="347197b9-4c62-4589-9c4f-ca02f2128ab5" providerId="ADAL" clId="{F032490C-6D8D-429E-AB64-057726054558}" dt="2022-10-04T14:45:24.162" v="147" actId="14100"/>
          <ac:spMkLst>
            <pc:docMk/>
            <pc:sldMk cId="3243457815" sldId="769"/>
            <ac:spMk id="9" creationId="{3A81A995-8E81-4D04-A5DE-D767C5F602F0}"/>
          </ac:spMkLst>
        </pc:spChg>
        <pc:spChg chg="add mod">
          <ac:chgData name="CaoYu-ang" userId="347197b9-4c62-4589-9c4f-ca02f2128ab5" providerId="ADAL" clId="{F032490C-6D8D-429E-AB64-057726054558}" dt="2022-10-04T14:45:16.470" v="145" actId="20577"/>
          <ac:spMkLst>
            <pc:docMk/>
            <pc:sldMk cId="3243457815" sldId="769"/>
            <ac:spMk id="10" creationId="{C105E1E4-675B-4FF9-B2EF-5C0F44631F83}"/>
          </ac:spMkLst>
        </pc:spChg>
        <pc:picChg chg="del">
          <ac:chgData name="CaoYu-ang" userId="347197b9-4c62-4589-9c4f-ca02f2128ab5" providerId="ADAL" clId="{F032490C-6D8D-429E-AB64-057726054558}" dt="2022-10-04T14:33:29.085" v="1" actId="478"/>
          <ac:picMkLst>
            <pc:docMk/>
            <pc:sldMk cId="3243457815" sldId="769"/>
            <ac:picMk id="6" creationId="{FFE6213A-103A-4578-841E-355CBE0572AB}"/>
          </ac:picMkLst>
        </pc:picChg>
      </pc:sldChg>
      <pc:sldChg chg="delSp modSp add mod">
        <pc:chgData name="CaoYu-ang" userId="347197b9-4c62-4589-9c4f-ca02f2128ab5" providerId="ADAL" clId="{F032490C-6D8D-429E-AB64-057726054558}" dt="2022-10-10T15:12:49.024" v="403" actId="313"/>
        <pc:sldMkLst>
          <pc:docMk/>
          <pc:sldMk cId="2371313026" sldId="770"/>
        </pc:sldMkLst>
        <pc:spChg chg="mod">
          <ac:chgData name="CaoYu-ang" userId="347197b9-4c62-4589-9c4f-ca02f2128ab5" providerId="ADAL" clId="{F032490C-6D8D-429E-AB64-057726054558}" dt="2022-10-04T14:49:46.366" v="168" actId="1076"/>
          <ac:spMkLst>
            <pc:docMk/>
            <pc:sldMk cId="2371313026" sldId="770"/>
            <ac:spMk id="7" creationId="{0F59FD86-5C8C-475A-8118-95305F2388E6}"/>
          </ac:spMkLst>
        </pc:spChg>
        <pc:spChg chg="mod">
          <ac:chgData name="CaoYu-ang" userId="347197b9-4c62-4589-9c4f-ca02f2128ab5" providerId="ADAL" clId="{F032490C-6D8D-429E-AB64-057726054558}" dt="2022-10-10T15:12:49.024" v="403" actId="313"/>
          <ac:spMkLst>
            <pc:docMk/>
            <pc:sldMk cId="2371313026" sldId="770"/>
            <ac:spMk id="8" creationId="{BC149CAB-5782-428D-ACB3-7BF1654F3FC2}"/>
          </ac:spMkLst>
        </pc:spChg>
        <pc:spChg chg="mod">
          <ac:chgData name="CaoYu-ang" userId="347197b9-4c62-4589-9c4f-ca02f2128ab5" providerId="ADAL" clId="{F032490C-6D8D-429E-AB64-057726054558}" dt="2022-10-04T14:49:43.311" v="167" actId="1076"/>
          <ac:spMkLst>
            <pc:docMk/>
            <pc:sldMk cId="2371313026" sldId="770"/>
            <ac:spMk id="9" creationId="{3A81A995-8E81-4D04-A5DE-D767C5F602F0}"/>
          </ac:spMkLst>
        </pc:spChg>
        <pc:spChg chg="del">
          <ac:chgData name="CaoYu-ang" userId="347197b9-4c62-4589-9c4f-ca02f2128ab5" providerId="ADAL" clId="{F032490C-6D8D-429E-AB64-057726054558}" dt="2022-10-04T14:45:44.556" v="150" actId="478"/>
          <ac:spMkLst>
            <pc:docMk/>
            <pc:sldMk cId="2371313026" sldId="770"/>
            <ac:spMk id="10" creationId="{C105E1E4-675B-4FF9-B2EF-5C0F44631F83}"/>
          </ac:spMkLst>
        </pc:spChg>
      </pc:sldChg>
      <pc:sldChg chg="addSp delSp modSp add mod">
        <pc:chgData name="CaoYu-ang" userId="347197b9-4c62-4589-9c4f-ca02f2128ab5" providerId="ADAL" clId="{F032490C-6D8D-429E-AB64-057726054558}" dt="2022-10-10T15:12:47.472" v="401" actId="313"/>
        <pc:sldMkLst>
          <pc:docMk/>
          <pc:sldMk cId="3927792539" sldId="771"/>
        </pc:sldMkLst>
        <pc:spChg chg="add del mod">
          <ac:chgData name="CaoYu-ang" userId="347197b9-4c62-4589-9c4f-ca02f2128ab5" providerId="ADAL" clId="{F032490C-6D8D-429E-AB64-057726054558}" dt="2022-10-04T14:53:36.260" v="208" actId="478"/>
          <ac:spMkLst>
            <pc:docMk/>
            <pc:sldMk cId="3927792539" sldId="771"/>
            <ac:spMk id="4" creationId="{A3527AD2-AB30-4ACB-9DEB-33091F1861F0}"/>
          </ac:spMkLst>
        </pc:spChg>
        <pc:spChg chg="mod">
          <ac:chgData name="CaoYu-ang" userId="347197b9-4c62-4589-9c4f-ca02f2128ab5" providerId="ADAL" clId="{F032490C-6D8D-429E-AB64-057726054558}" dt="2022-10-04T14:56:35.547" v="294" actId="1076"/>
          <ac:spMkLst>
            <pc:docMk/>
            <pc:sldMk cId="3927792539" sldId="771"/>
            <ac:spMk id="7" creationId="{0F59FD86-5C8C-475A-8118-95305F2388E6}"/>
          </ac:spMkLst>
        </pc:spChg>
        <pc:spChg chg="mod">
          <ac:chgData name="CaoYu-ang" userId="347197b9-4c62-4589-9c4f-ca02f2128ab5" providerId="ADAL" clId="{F032490C-6D8D-429E-AB64-057726054558}" dt="2022-10-10T15:12:47.472" v="401" actId="313"/>
          <ac:spMkLst>
            <pc:docMk/>
            <pc:sldMk cId="3927792539" sldId="771"/>
            <ac:spMk id="8" creationId="{BC149CAB-5782-428D-ACB3-7BF1654F3FC2}"/>
          </ac:spMkLst>
        </pc:spChg>
        <pc:spChg chg="add del mod">
          <ac:chgData name="CaoYu-ang" userId="347197b9-4c62-4589-9c4f-ca02f2128ab5" providerId="ADAL" clId="{F032490C-6D8D-429E-AB64-057726054558}" dt="2022-10-04T14:56:40.856" v="296" actId="14100"/>
          <ac:spMkLst>
            <pc:docMk/>
            <pc:sldMk cId="3927792539" sldId="771"/>
            <ac:spMk id="9" creationId="{3A81A995-8E81-4D04-A5DE-D767C5F602F0}"/>
          </ac:spMkLst>
        </pc:spChg>
        <pc:picChg chg="add mod ord">
          <ac:chgData name="CaoYu-ang" userId="347197b9-4c62-4589-9c4f-ca02f2128ab5" providerId="ADAL" clId="{F032490C-6D8D-429E-AB64-057726054558}" dt="2022-10-04T14:56:45.365" v="298" actId="1076"/>
          <ac:picMkLst>
            <pc:docMk/>
            <pc:sldMk cId="3927792539" sldId="771"/>
            <ac:picMk id="10" creationId="{00CBF3D6-A2A9-4DEE-80FE-0608AB337275}"/>
          </ac:picMkLst>
        </pc:picChg>
      </pc:sldChg>
      <pc:sldChg chg="addSp delSp modSp add mod">
        <pc:chgData name="CaoYu-ang" userId="347197b9-4c62-4589-9c4f-ca02f2128ab5" providerId="ADAL" clId="{F032490C-6D8D-429E-AB64-057726054558}" dt="2022-10-10T15:12:45.672" v="399" actId="20577"/>
        <pc:sldMkLst>
          <pc:docMk/>
          <pc:sldMk cId="894270564" sldId="772"/>
        </pc:sldMkLst>
        <pc:spChg chg="mod">
          <ac:chgData name="CaoYu-ang" userId="347197b9-4c62-4589-9c4f-ca02f2128ab5" providerId="ADAL" clId="{F032490C-6D8D-429E-AB64-057726054558}" dt="2022-10-04T14:59:53.109" v="340" actId="20577"/>
          <ac:spMkLst>
            <pc:docMk/>
            <pc:sldMk cId="894270564" sldId="772"/>
            <ac:spMk id="7" creationId="{0F59FD86-5C8C-475A-8118-95305F2388E6}"/>
          </ac:spMkLst>
        </pc:spChg>
        <pc:spChg chg="mod">
          <ac:chgData name="CaoYu-ang" userId="347197b9-4c62-4589-9c4f-ca02f2128ab5" providerId="ADAL" clId="{F032490C-6D8D-429E-AB64-057726054558}" dt="2022-10-10T15:12:45.672" v="399" actId="20577"/>
          <ac:spMkLst>
            <pc:docMk/>
            <pc:sldMk cId="894270564" sldId="772"/>
            <ac:spMk id="8" creationId="{BC149CAB-5782-428D-ACB3-7BF1654F3FC2}"/>
          </ac:spMkLst>
        </pc:spChg>
        <pc:spChg chg="del mod">
          <ac:chgData name="CaoYu-ang" userId="347197b9-4c62-4589-9c4f-ca02f2128ab5" providerId="ADAL" clId="{F032490C-6D8D-429E-AB64-057726054558}" dt="2022-10-04T14:59:28.981" v="311" actId="478"/>
          <ac:spMkLst>
            <pc:docMk/>
            <pc:sldMk cId="894270564" sldId="772"/>
            <ac:spMk id="9" creationId="{3A81A995-8E81-4D04-A5DE-D767C5F602F0}"/>
          </ac:spMkLst>
        </pc:spChg>
        <pc:spChg chg="add del mod">
          <ac:chgData name="CaoYu-ang" userId="347197b9-4c62-4589-9c4f-ca02f2128ab5" providerId="ADAL" clId="{F032490C-6D8D-429E-AB64-057726054558}" dt="2022-10-04T14:59:31.515" v="312" actId="478"/>
          <ac:spMkLst>
            <pc:docMk/>
            <pc:sldMk cId="894270564" sldId="772"/>
            <ac:spMk id="13" creationId="{DD5DAD1B-98BE-4333-8C0C-AA779C82011A}"/>
          </ac:spMkLst>
        </pc:spChg>
        <pc:picChg chg="add del mod ord">
          <ac:chgData name="CaoYu-ang" userId="347197b9-4c62-4589-9c4f-ca02f2128ab5" providerId="ADAL" clId="{F032490C-6D8D-429E-AB64-057726054558}" dt="2022-10-04T14:59:00.677" v="308" actId="478"/>
          <ac:picMkLst>
            <pc:docMk/>
            <pc:sldMk cId="894270564" sldId="772"/>
            <ac:picMk id="4" creationId="{831ACD58-A1A5-4912-804E-DBFB4A1687BB}"/>
          </ac:picMkLst>
        </pc:picChg>
        <pc:picChg chg="del">
          <ac:chgData name="CaoYu-ang" userId="347197b9-4c62-4589-9c4f-ca02f2128ab5" providerId="ADAL" clId="{F032490C-6D8D-429E-AB64-057726054558}" dt="2022-10-04T14:56:57.112" v="300" actId="478"/>
          <ac:picMkLst>
            <pc:docMk/>
            <pc:sldMk cId="894270564" sldId="772"/>
            <ac:picMk id="10" creationId="{00CBF3D6-A2A9-4DEE-80FE-0608AB337275}"/>
          </ac:picMkLst>
        </pc:picChg>
        <pc:picChg chg="add mod">
          <ac:chgData name="CaoYu-ang" userId="347197b9-4c62-4589-9c4f-ca02f2128ab5" providerId="ADAL" clId="{F032490C-6D8D-429E-AB64-057726054558}" dt="2022-10-04T14:59:20.374" v="310" actId="1076"/>
          <ac:picMkLst>
            <pc:docMk/>
            <pc:sldMk cId="894270564" sldId="772"/>
            <ac:picMk id="11" creationId="{5C172EE4-AB1B-4362-B03E-42756743FB89}"/>
          </ac:picMkLst>
        </pc:picChg>
      </pc:sldChg>
      <pc:sldChg chg="delSp modSp add del mod">
        <pc:chgData name="CaoYu-ang" userId="347197b9-4c62-4589-9c4f-ca02f2128ab5" providerId="ADAL" clId="{F032490C-6D8D-429E-AB64-057726054558}" dt="2022-10-05T01:15:31.265" v="360" actId="47"/>
        <pc:sldMkLst>
          <pc:docMk/>
          <pc:sldMk cId="265684357" sldId="773"/>
        </pc:sldMkLst>
        <pc:spChg chg="mod">
          <ac:chgData name="CaoYu-ang" userId="347197b9-4c62-4589-9c4f-ca02f2128ab5" providerId="ADAL" clId="{F032490C-6D8D-429E-AB64-057726054558}" dt="2022-10-04T15:00:06.666" v="359" actId="20577"/>
          <ac:spMkLst>
            <pc:docMk/>
            <pc:sldMk cId="265684357" sldId="773"/>
            <ac:spMk id="7" creationId="{0F59FD86-5C8C-475A-8118-95305F2388E6}"/>
          </ac:spMkLst>
        </pc:spChg>
        <pc:picChg chg="del">
          <ac:chgData name="CaoYu-ang" userId="347197b9-4c62-4589-9c4f-ca02f2128ab5" providerId="ADAL" clId="{F032490C-6D8D-429E-AB64-057726054558}" dt="2022-10-04T14:59:59.413" v="342" actId="478"/>
          <ac:picMkLst>
            <pc:docMk/>
            <pc:sldMk cId="265684357" sldId="773"/>
            <ac:picMk id="11" creationId="{5C172EE4-AB1B-4362-B03E-42756743FB89}"/>
          </ac:picMkLst>
        </pc:picChg>
      </pc:sldChg>
      <pc:sldChg chg="modSp mod">
        <pc:chgData name="CaoYu-ang" userId="347197b9-4c62-4589-9c4f-ca02f2128ab5" providerId="ADAL" clId="{F032490C-6D8D-429E-AB64-057726054558}" dt="2022-10-10T15:12:28.114" v="392" actId="313"/>
        <pc:sldMkLst>
          <pc:docMk/>
          <pc:sldMk cId="2249757737" sldId="774"/>
        </pc:sldMkLst>
        <pc:spChg chg="mod">
          <ac:chgData name="CaoYu-ang" userId="347197b9-4c62-4589-9c4f-ca02f2128ab5" providerId="ADAL" clId="{F032490C-6D8D-429E-AB64-057726054558}" dt="2022-10-10T15:12:28.114" v="392" actId="313"/>
          <ac:spMkLst>
            <pc:docMk/>
            <pc:sldMk cId="2249757737" sldId="774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2:19.798" v="390" actId="313"/>
        <pc:sldMkLst>
          <pc:docMk/>
          <pc:sldMk cId="2185046684" sldId="775"/>
        </pc:sldMkLst>
        <pc:spChg chg="mod">
          <ac:chgData name="CaoYu-ang" userId="347197b9-4c62-4589-9c4f-ca02f2128ab5" providerId="ADAL" clId="{F032490C-6D8D-429E-AB64-057726054558}" dt="2022-10-10T15:12:19.798" v="390" actId="313"/>
          <ac:spMkLst>
            <pc:docMk/>
            <pc:sldMk cId="2185046684" sldId="775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2:14.504" v="388" actId="313"/>
        <pc:sldMkLst>
          <pc:docMk/>
          <pc:sldMk cId="2560921990" sldId="776"/>
        </pc:sldMkLst>
        <pc:spChg chg="mod">
          <ac:chgData name="CaoYu-ang" userId="347197b9-4c62-4589-9c4f-ca02f2128ab5" providerId="ADAL" clId="{F032490C-6D8D-429E-AB64-057726054558}" dt="2022-10-10T15:12:14.504" v="388" actId="313"/>
          <ac:spMkLst>
            <pc:docMk/>
            <pc:sldMk cId="2560921990" sldId="776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2:07.963" v="386" actId="313"/>
        <pc:sldMkLst>
          <pc:docMk/>
          <pc:sldMk cId="2155357329" sldId="778"/>
        </pc:sldMkLst>
        <pc:spChg chg="mod">
          <ac:chgData name="CaoYu-ang" userId="347197b9-4c62-4589-9c4f-ca02f2128ab5" providerId="ADAL" clId="{F032490C-6D8D-429E-AB64-057726054558}" dt="2022-10-10T15:12:07.963" v="386" actId="313"/>
          <ac:spMkLst>
            <pc:docMk/>
            <pc:sldMk cId="2155357329" sldId="778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2:04.578" v="384" actId="313"/>
        <pc:sldMkLst>
          <pc:docMk/>
          <pc:sldMk cId="2875656021" sldId="779"/>
        </pc:sldMkLst>
        <pc:spChg chg="mod">
          <ac:chgData name="CaoYu-ang" userId="347197b9-4c62-4589-9c4f-ca02f2128ab5" providerId="ADAL" clId="{F032490C-6D8D-429E-AB64-057726054558}" dt="2022-10-10T15:12:04.578" v="384" actId="313"/>
          <ac:spMkLst>
            <pc:docMk/>
            <pc:sldMk cId="2875656021" sldId="779"/>
            <ac:spMk id="8" creationId="{BC149CAB-5782-428D-ACB3-7BF1654F3FC2}"/>
          </ac:spMkLst>
        </pc:spChg>
      </pc:sldChg>
      <pc:sldChg chg="modSp mod">
        <pc:chgData name="CaoYu-ang" userId="347197b9-4c62-4589-9c4f-ca02f2128ab5" providerId="ADAL" clId="{F032490C-6D8D-429E-AB64-057726054558}" dt="2022-10-10T15:12:00.150" v="382" actId="313"/>
        <pc:sldMkLst>
          <pc:docMk/>
          <pc:sldMk cId="3944340233" sldId="780"/>
        </pc:sldMkLst>
        <pc:spChg chg="mod">
          <ac:chgData name="CaoYu-ang" userId="347197b9-4c62-4589-9c4f-ca02f2128ab5" providerId="ADAL" clId="{F032490C-6D8D-429E-AB64-057726054558}" dt="2022-10-10T15:12:00.150" v="382" actId="313"/>
          <ac:spMkLst>
            <pc:docMk/>
            <pc:sldMk cId="3944340233" sldId="780"/>
            <ac:spMk id="8" creationId="{BC149CAB-5782-428D-ACB3-7BF1654F3FC2}"/>
          </ac:spMkLst>
        </pc:spChg>
      </pc:sldChg>
      <pc:sldChg chg="addSp delSp modSp add mod ord">
        <pc:chgData name="CaoYu-ang" userId="347197b9-4c62-4589-9c4f-ca02f2128ab5" providerId="ADAL" clId="{F032490C-6D8D-429E-AB64-057726054558}" dt="2022-10-10T15:10:35.683" v="372"/>
        <pc:sldMkLst>
          <pc:docMk/>
          <pc:sldMk cId="2197148220" sldId="781"/>
        </pc:sldMkLst>
        <pc:spChg chg="mod">
          <ac:chgData name="CaoYu-ang" userId="347197b9-4c62-4589-9c4f-ca02f2128ab5" providerId="ADAL" clId="{F032490C-6D8D-429E-AB64-057726054558}" dt="2022-10-10T15:10:05.965" v="367"/>
          <ac:spMkLst>
            <pc:docMk/>
            <pc:sldMk cId="2197148220" sldId="781"/>
            <ac:spMk id="2" creationId="{C29CEF31-F339-4690-ABF6-72FE7A4D64C6}"/>
          </ac:spMkLst>
        </pc:spChg>
        <pc:picChg chg="add mod">
          <ac:chgData name="CaoYu-ang" userId="347197b9-4c62-4589-9c4f-ca02f2128ab5" providerId="ADAL" clId="{F032490C-6D8D-429E-AB64-057726054558}" dt="2022-10-10T15:10:25.406" v="370" actId="14100"/>
          <ac:picMkLst>
            <pc:docMk/>
            <pc:sldMk cId="2197148220" sldId="781"/>
            <ac:picMk id="4" creationId="{34D533D2-89E9-4527-8DCB-42A4B55F5C2D}"/>
          </ac:picMkLst>
        </pc:picChg>
        <pc:picChg chg="del">
          <ac:chgData name="CaoYu-ang" userId="347197b9-4c62-4589-9c4f-ca02f2128ab5" providerId="ADAL" clId="{F032490C-6D8D-429E-AB64-057726054558}" dt="2022-10-10T15:10:20.154" v="368" actId="478"/>
          <ac:picMkLst>
            <pc:docMk/>
            <pc:sldMk cId="2197148220" sldId="781"/>
            <ac:picMk id="6" creationId="{687A7959-6440-4096-814E-BA3DA3895199}"/>
          </ac:picMkLst>
        </pc:picChg>
        <pc:picChg chg="add del mod">
          <ac:chgData name="CaoYu-ang" userId="347197b9-4c62-4589-9c4f-ca02f2128ab5" providerId="ADAL" clId="{F032490C-6D8D-429E-AB64-057726054558}" dt="2022-10-10T15:10:35.683" v="372"/>
          <ac:picMkLst>
            <pc:docMk/>
            <pc:sldMk cId="2197148220" sldId="781"/>
            <ac:picMk id="9" creationId="{61BE0CBB-8457-4C9E-A546-2C967186ADBF}"/>
          </ac:picMkLst>
        </pc:picChg>
      </pc:sldChg>
      <pc:sldChg chg="delSp modSp add mod">
        <pc:chgData name="CaoYu-ang" userId="347197b9-4c62-4589-9c4f-ca02f2128ab5" providerId="ADAL" clId="{F032490C-6D8D-429E-AB64-057726054558}" dt="2022-10-10T15:11:53.627" v="380" actId="5793"/>
        <pc:sldMkLst>
          <pc:docMk/>
          <pc:sldMk cId="2939600161" sldId="782"/>
        </pc:sldMkLst>
        <pc:spChg chg="mod">
          <ac:chgData name="CaoYu-ang" userId="347197b9-4c62-4589-9c4f-ca02f2128ab5" providerId="ADAL" clId="{F032490C-6D8D-429E-AB64-057726054558}" dt="2022-10-10T15:11:53.627" v="380" actId="5793"/>
          <ac:spMkLst>
            <pc:docMk/>
            <pc:sldMk cId="2939600161" sldId="782"/>
            <ac:spMk id="8" creationId="{BC149CAB-5782-428D-ACB3-7BF1654F3FC2}"/>
          </ac:spMkLst>
        </pc:spChg>
        <pc:picChg chg="del">
          <ac:chgData name="CaoYu-ang" userId="347197b9-4c62-4589-9c4f-ca02f2128ab5" providerId="ADAL" clId="{F032490C-6D8D-429E-AB64-057726054558}" dt="2022-10-10T15:10:39.870" v="374" actId="478"/>
          <ac:picMkLst>
            <pc:docMk/>
            <pc:sldMk cId="2939600161" sldId="782"/>
            <ac:picMk id="4" creationId="{34D533D2-89E9-4527-8DCB-42A4B55F5C2D}"/>
          </ac:picMkLst>
        </pc:picChg>
      </pc:sldChg>
      <pc:sldChg chg="addSp modSp mod modAnim">
        <pc:chgData name="CaoYu-ang" userId="347197b9-4c62-4589-9c4f-ca02f2128ab5" providerId="ADAL" clId="{F032490C-6D8D-429E-AB64-057726054558}" dt="2022-10-11T05:07:44.661" v="671"/>
        <pc:sldMkLst>
          <pc:docMk/>
          <pc:sldMk cId="1141356786" sldId="783"/>
        </pc:sldMkLst>
        <pc:spChg chg="add mod">
          <ac:chgData name="CaoYu-ang" userId="347197b9-4c62-4589-9c4f-ca02f2128ab5" providerId="ADAL" clId="{F032490C-6D8D-429E-AB64-057726054558}" dt="2022-10-11T04:59:59.052" v="452" actId="208"/>
          <ac:spMkLst>
            <pc:docMk/>
            <pc:sldMk cId="1141356786" sldId="783"/>
            <ac:spMk id="3" creationId="{E7F6C81F-9DEA-4129-ADA0-7EF18A94CBEA}"/>
          </ac:spMkLst>
        </pc:spChg>
        <pc:spChg chg="mod">
          <ac:chgData name="CaoYu-ang" userId="347197b9-4c62-4589-9c4f-ca02f2128ab5" providerId="ADAL" clId="{F032490C-6D8D-429E-AB64-057726054558}" dt="2022-10-11T05:04:00.599" v="601" actId="1076"/>
          <ac:spMkLst>
            <pc:docMk/>
            <pc:sldMk cId="1141356786" sldId="783"/>
            <ac:spMk id="9" creationId="{F8D572CA-D6CD-4998-931D-128BFE49D28A}"/>
          </ac:spMkLst>
        </pc:spChg>
        <pc:spChg chg="add mod">
          <ac:chgData name="CaoYu-ang" userId="347197b9-4c62-4589-9c4f-ca02f2128ab5" providerId="ADAL" clId="{F032490C-6D8D-429E-AB64-057726054558}" dt="2022-10-11T04:59:34.451" v="448" actId="1076"/>
          <ac:spMkLst>
            <pc:docMk/>
            <pc:sldMk cId="1141356786" sldId="783"/>
            <ac:spMk id="10" creationId="{DBDAF622-4418-49AA-A472-839779DDB27C}"/>
          </ac:spMkLst>
        </pc:spChg>
        <pc:spChg chg="add mod">
          <ac:chgData name="CaoYu-ang" userId="347197b9-4c62-4589-9c4f-ca02f2128ab5" providerId="ADAL" clId="{F032490C-6D8D-429E-AB64-057726054558}" dt="2022-10-11T05:04:53.054" v="638" actId="14100"/>
          <ac:spMkLst>
            <pc:docMk/>
            <pc:sldMk cId="1141356786" sldId="783"/>
            <ac:spMk id="12" creationId="{C3B8FE41-B359-48B0-BBC0-3362271ADBEA}"/>
          </ac:spMkLst>
        </pc:spChg>
        <pc:spChg chg="add mod">
          <ac:chgData name="CaoYu-ang" userId="347197b9-4c62-4589-9c4f-ca02f2128ab5" providerId="ADAL" clId="{F032490C-6D8D-429E-AB64-057726054558}" dt="2022-10-11T05:06:52.913" v="663" actId="207"/>
          <ac:spMkLst>
            <pc:docMk/>
            <pc:sldMk cId="1141356786" sldId="783"/>
            <ac:spMk id="13" creationId="{A158FEAE-37AE-49D2-9F1F-9B6CF46EA3FF}"/>
          </ac:spMkLst>
        </pc:spChg>
        <pc:spChg chg="add mod">
          <ac:chgData name="CaoYu-ang" userId="347197b9-4c62-4589-9c4f-ca02f2128ab5" providerId="ADAL" clId="{F032490C-6D8D-429E-AB64-057726054558}" dt="2022-10-11T05:07:02.114" v="665" actId="208"/>
          <ac:spMkLst>
            <pc:docMk/>
            <pc:sldMk cId="1141356786" sldId="783"/>
            <ac:spMk id="18" creationId="{10D88857-256F-4FFD-AC47-8D40C9FAE3C5}"/>
          </ac:spMkLst>
        </pc:spChg>
        <pc:spChg chg="add mod">
          <ac:chgData name="CaoYu-ang" userId="347197b9-4c62-4589-9c4f-ca02f2128ab5" providerId="ADAL" clId="{F032490C-6D8D-429E-AB64-057726054558}" dt="2022-10-11T05:07:16.666" v="668" actId="14100"/>
          <ac:spMkLst>
            <pc:docMk/>
            <pc:sldMk cId="1141356786" sldId="783"/>
            <ac:spMk id="21" creationId="{7FAA9673-49A7-4F98-A7F6-6088CDCCAD87}"/>
          </ac:spMkLst>
        </pc:spChg>
        <pc:picChg chg="mod">
          <ac:chgData name="CaoYu-ang" userId="347197b9-4c62-4589-9c4f-ca02f2128ab5" providerId="ADAL" clId="{F032490C-6D8D-429E-AB64-057726054558}" dt="2022-10-11T04:54:44.669" v="432" actId="1076"/>
          <ac:picMkLst>
            <pc:docMk/>
            <pc:sldMk cId="1141356786" sldId="783"/>
            <ac:picMk id="4" creationId="{615911E8-108A-4840-A549-066C192C2775}"/>
          </ac:picMkLst>
        </pc:picChg>
        <pc:cxnChg chg="add mod">
          <ac:chgData name="CaoYu-ang" userId="347197b9-4c62-4589-9c4f-ca02f2128ab5" providerId="ADAL" clId="{F032490C-6D8D-429E-AB64-057726054558}" dt="2022-10-11T05:00:15.073" v="455" actId="208"/>
          <ac:cxnSpMkLst>
            <pc:docMk/>
            <pc:sldMk cId="1141356786" sldId="783"/>
            <ac:cxnSpMk id="11" creationId="{5648D69C-C69D-4191-A1F0-F6053017C36D}"/>
          </ac:cxnSpMkLst>
        </pc:cxnChg>
        <pc:cxnChg chg="add mod">
          <ac:chgData name="CaoYu-ang" userId="347197b9-4c62-4589-9c4f-ca02f2128ab5" providerId="ADAL" clId="{F032490C-6D8D-429E-AB64-057726054558}" dt="2022-10-11T05:06:57.389" v="664" actId="208"/>
          <ac:cxnSpMkLst>
            <pc:docMk/>
            <pc:sldMk cId="1141356786" sldId="783"/>
            <ac:cxnSpMk id="14" creationId="{6C71355D-EF3E-4D96-AAE7-20F89C88C125}"/>
          </ac:cxnSpMkLst>
        </pc:cxnChg>
        <pc:cxnChg chg="add mod">
          <ac:chgData name="CaoYu-ang" userId="347197b9-4c62-4589-9c4f-ca02f2128ab5" providerId="ADAL" clId="{F032490C-6D8D-429E-AB64-057726054558}" dt="2022-10-11T05:07:09.785" v="666" actId="208"/>
          <ac:cxnSpMkLst>
            <pc:docMk/>
            <pc:sldMk cId="1141356786" sldId="783"/>
            <ac:cxnSpMk id="19" creationId="{DCFBC58F-5BF2-40D6-B91F-76B8E442DCF5}"/>
          </ac:cxnSpMkLst>
        </pc:cxnChg>
      </pc:sldChg>
      <pc:sldChg chg="add ord">
        <pc:chgData name="CaoYu-ang" userId="347197b9-4c62-4589-9c4f-ca02f2128ab5" providerId="ADAL" clId="{F032490C-6D8D-429E-AB64-057726054558}" dt="2022-10-11T04:42:21.986" v="429"/>
        <pc:sldMkLst>
          <pc:docMk/>
          <pc:sldMk cId="1302177480" sldId="784"/>
        </pc:sldMkLst>
      </pc:sldChg>
    </pc:docChg>
  </pc:docChgLst>
  <pc:docChgLst>
    <pc:chgData name="CaoYu-ang" userId="347197b9-4c62-4589-9c4f-ca02f2128ab5" providerId="ADAL" clId="{83687CD0-0EF9-4A8F-BEAC-C68D10F7561A}"/>
    <pc:docChg chg="modSld">
      <pc:chgData name="CaoYu-ang" userId="347197b9-4c62-4589-9c4f-ca02f2128ab5" providerId="ADAL" clId="{83687CD0-0EF9-4A8F-BEAC-C68D10F7561A}" dt="2022-09-23T08:33:14.387" v="1" actId="20577"/>
      <pc:docMkLst>
        <pc:docMk/>
      </pc:docMkLst>
      <pc:sldChg chg="modSp mod">
        <pc:chgData name="CaoYu-ang" userId="347197b9-4c62-4589-9c4f-ca02f2128ab5" providerId="ADAL" clId="{83687CD0-0EF9-4A8F-BEAC-C68D10F7561A}" dt="2022-09-23T08:33:14.387" v="1" actId="20577"/>
        <pc:sldMkLst>
          <pc:docMk/>
          <pc:sldMk cId="1552459491" sldId="725"/>
        </pc:sldMkLst>
        <pc:spChg chg="mod">
          <ac:chgData name="CaoYu-ang" userId="347197b9-4c62-4589-9c4f-ca02f2128ab5" providerId="ADAL" clId="{83687CD0-0EF9-4A8F-BEAC-C68D10F7561A}" dt="2022-09-23T08:33:14.387" v="1" actId="20577"/>
          <ac:spMkLst>
            <pc:docMk/>
            <pc:sldMk cId="1552459491" sldId="725"/>
            <ac:spMk id="3" creationId="{6F185BD8-9F44-43F9-B7E4-6496122489E1}"/>
          </ac:spMkLst>
        </pc:spChg>
      </pc:sldChg>
    </pc:docChg>
  </pc:docChgLst>
  <pc:docChgLst>
    <pc:chgData name="CaoYu-ang" userId="347197b9-4c62-4589-9c4f-ca02f2128ab5" providerId="ADAL" clId="{D2FBF85C-D894-D347-BD1D-5EB60C270F52}"/>
    <pc:docChg chg="undo custSel addSld delSld modSld sldOrd delSection modSection">
      <pc:chgData name="CaoYu-ang" userId="347197b9-4c62-4589-9c4f-ca02f2128ab5" providerId="ADAL" clId="{D2FBF85C-D894-D347-BD1D-5EB60C270F52}" dt="2023-05-26T06:40:51.157" v="513" actId="2696"/>
      <pc:docMkLst>
        <pc:docMk/>
      </pc:docMkLst>
      <pc:sldChg chg="modSp mod">
        <pc:chgData name="CaoYu-ang" userId="347197b9-4c62-4589-9c4f-ca02f2128ab5" providerId="ADAL" clId="{D2FBF85C-D894-D347-BD1D-5EB60C270F52}" dt="2023-05-26T05:59:13.107" v="37"/>
        <pc:sldMkLst>
          <pc:docMk/>
          <pc:sldMk cId="4262303199" sldId="539"/>
        </pc:sldMkLst>
        <pc:spChg chg="mod">
          <ac:chgData name="CaoYu-ang" userId="347197b9-4c62-4589-9c4f-ca02f2128ab5" providerId="ADAL" clId="{D2FBF85C-D894-D347-BD1D-5EB60C270F52}" dt="2023-05-26T05:59:13.107" v="37"/>
          <ac:spMkLst>
            <pc:docMk/>
            <pc:sldMk cId="4262303199" sldId="539"/>
            <ac:spMk id="6" creationId="{0E82A126-5FB2-41C4-BF76-B6CCC21A57B2}"/>
          </ac:spMkLst>
        </pc:spChg>
      </pc:sldChg>
      <pc:sldChg chg="modSp mod">
        <pc:chgData name="CaoYu-ang" userId="347197b9-4c62-4589-9c4f-ca02f2128ab5" providerId="ADAL" clId="{D2FBF85C-D894-D347-BD1D-5EB60C270F52}" dt="2023-05-26T05:59:06.806" v="36" actId="20577"/>
        <pc:sldMkLst>
          <pc:docMk/>
          <pc:sldMk cId="3349191769" sldId="564"/>
        </pc:sldMkLst>
        <pc:spChg chg="mod">
          <ac:chgData name="CaoYu-ang" userId="347197b9-4c62-4589-9c4f-ca02f2128ab5" providerId="ADAL" clId="{D2FBF85C-D894-D347-BD1D-5EB60C270F52}" dt="2023-05-26T05:59:06.806" v="36" actId="20577"/>
          <ac:spMkLst>
            <pc:docMk/>
            <pc:sldMk cId="3349191769" sldId="564"/>
            <ac:spMk id="6" creationId="{C74D2624-4935-4A51-AA87-C8918F9A6E14}"/>
          </ac:spMkLst>
        </pc:spChg>
        <pc:spChg chg="mod">
          <ac:chgData name="CaoYu-ang" userId="347197b9-4c62-4589-9c4f-ca02f2128ab5" providerId="ADAL" clId="{D2FBF85C-D894-D347-BD1D-5EB60C270F52}" dt="2023-05-26T05:58:32.177" v="5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del">
        <pc:chgData name="CaoYu-ang" userId="347197b9-4c62-4589-9c4f-ca02f2128ab5" providerId="ADAL" clId="{D2FBF85C-D894-D347-BD1D-5EB60C270F52}" dt="2023-05-26T05:58:52.705" v="14" actId="2696"/>
        <pc:sldMkLst>
          <pc:docMk/>
          <pc:sldMk cId="1669511391" sldId="791"/>
        </pc:sldMkLst>
      </pc:sldChg>
      <pc:sldChg chg="addSp modSp del ord">
        <pc:chgData name="CaoYu-ang" userId="347197b9-4c62-4589-9c4f-ca02f2128ab5" providerId="ADAL" clId="{D2FBF85C-D894-D347-BD1D-5EB60C270F52}" dt="2023-05-26T06:40:51.157" v="513" actId="2696"/>
        <pc:sldMkLst>
          <pc:docMk/>
          <pc:sldMk cId="2272081381" sldId="802"/>
        </pc:sldMkLst>
        <pc:spChg chg="add mod">
          <ac:chgData name="CaoYu-ang" userId="347197b9-4c62-4589-9c4f-ca02f2128ab5" providerId="ADAL" clId="{D2FBF85C-D894-D347-BD1D-5EB60C270F52}" dt="2023-05-26T06:00:24.337" v="107"/>
          <ac:spMkLst>
            <pc:docMk/>
            <pc:sldMk cId="2272081381" sldId="802"/>
            <ac:spMk id="6" creationId="{B56DF6F0-BC5B-A7A9-22DA-DA3FD9DD4BCD}"/>
          </ac:spMkLst>
        </pc:spChg>
      </pc:sldChg>
      <pc:sldChg chg="del">
        <pc:chgData name="CaoYu-ang" userId="347197b9-4c62-4589-9c4f-ca02f2128ab5" providerId="ADAL" clId="{D2FBF85C-D894-D347-BD1D-5EB60C270F52}" dt="2023-05-26T05:58:50.223" v="9" actId="2696"/>
        <pc:sldMkLst>
          <pc:docMk/>
          <pc:sldMk cId="3275952979" sldId="883"/>
        </pc:sldMkLst>
      </pc:sldChg>
      <pc:sldChg chg="del">
        <pc:chgData name="CaoYu-ang" userId="347197b9-4c62-4589-9c4f-ca02f2128ab5" providerId="ADAL" clId="{D2FBF85C-D894-D347-BD1D-5EB60C270F52}" dt="2023-05-26T05:58:52.688" v="11" actId="2696"/>
        <pc:sldMkLst>
          <pc:docMk/>
          <pc:sldMk cId="1982876096" sldId="885"/>
        </pc:sldMkLst>
      </pc:sldChg>
      <pc:sldChg chg="add del">
        <pc:chgData name="CaoYu-ang" userId="347197b9-4c62-4589-9c4f-ca02f2128ab5" providerId="ADAL" clId="{D2FBF85C-D894-D347-BD1D-5EB60C270F52}" dt="2023-05-26T05:59:45.823" v="53" actId="2696"/>
        <pc:sldMkLst>
          <pc:docMk/>
          <pc:sldMk cId="1579594392" sldId="887"/>
        </pc:sldMkLst>
      </pc:sldChg>
      <pc:sldChg chg="add del">
        <pc:chgData name="CaoYu-ang" userId="347197b9-4c62-4589-9c4f-ca02f2128ab5" providerId="ADAL" clId="{D2FBF85C-D894-D347-BD1D-5EB60C270F52}" dt="2023-05-26T05:59:45.817" v="52" actId="2696"/>
        <pc:sldMkLst>
          <pc:docMk/>
          <pc:sldMk cId="2515809415" sldId="889"/>
        </pc:sldMkLst>
      </pc:sldChg>
      <pc:sldChg chg="del">
        <pc:chgData name="CaoYu-ang" userId="347197b9-4c62-4589-9c4f-ca02f2128ab5" providerId="ADAL" clId="{D2FBF85C-D894-D347-BD1D-5EB60C270F52}" dt="2023-05-26T05:58:50.175" v="6" actId="2696"/>
        <pc:sldMkLst>
          <pc:docMk/>
          <pc:sldMk cId="2928293983" sldId="890"/>
        </pc:sldMkLst>
      </pc:sldChg>
      <pc:sldChg chg="del">
        <pc:chgData name="CaoYu-ang" userId="347197b9-4c62-4589-9c4f-ca02f2128ab5" providerId="ADAL" clId="{D2FBF85C-D894-D347-BD1D-5EB60C270F52}" dt="2023-05-26T05:58:50.207" v="8" actId="2696"/>
        <pc:sldMkLst>
          <pc:docMk/>
          <pc:sldMk cId="49142184" sldId="891"/>
        </pc:sldMkLst>
      </pc:sldChg>
      <pc:sldChg chg="del">
        <pc:chgData name="CaoYu-ang" userId="347197b9-4c62-4589-9c4f-ca02f2128ab5" providerId="ADAL" clId="{D2FBF85C-D894-D347-BD1D-5EB60C270F52}" dt="2023-05-26T05:58:50.205" v="7" actId="2696"/>
        <pc:sldMkLst>
          <pc:docMk/>
          <pc:sldMk cId="3735894233" sldId="892"/>
        </pc:sldMkLst>
      </pc:sldChg>
      <pc:sldChg chg="del">
        <pc:chgData name="CaoYu-ang" userId="347197b9-4c62-4589-9c4f-ca02f2128ab5" providerId="ADAL" clId="{D2FBF85C-D894-D347-BD1D-5EB60C270F52}" dt="2023-05-26T05:58:52.686" v="10" actId="2696"/>
        <pc:sldMkLst>
          <pc:docMk/>
          <pc:sldMk cId="438309901" sldId="893"/>
        </pc:sldMkLst>
      </pc:sldChg>
      <pc:sldChg chg="del">
        <pc:chgData name="CaoYu-ang" userId="347197b9-4c62-4589-9c4f-ca02f2128ab5" providerId="ADAL" clId="{D2FBF85C-D894-D347-BD1D-5EB60C270F52}" dt="2023-05-26T05:58:52.696" v="13" actId="2696"/>
        <pc:sldMkLst>
          <pc:docMk/>
          <pc:sldMk cId="112300784" sldId="894"/>
        </pc:sldMkLst>
      </pc:sldChg>
      <pc:sldChg chg="del">
        <pc:chgData name="CaoYu-ang" userId="347197b9-4c62-4589-9c4f-ca02f2128ab5" providerId="ADAL" clId="{D2FBF85C-D894-D347-BD1D-5EB60C270F52}" dt="2023-05-26T05:58:52.689" v="12" actId="2696"/>
        <pc:sldMkLst>
          <pc:docMk/>
          <pc:sldMk cId="2480352449" sldId="895"/>
        </pc:sldMkLst>
      </pc:sldChg>
      <pc:sldChg chg="del">
        <pc:chgData name="CaoYu-ang" userId="347197b9-4c62-4589-9c4f-ca02f2128ab5" providerId="ADAL" clId="{D2FBF85C-D894-D347-BD1D-5EB60C270F52}" dt="2023-05-26T05:58:55.658" v="16" actId="2696"/>
        <pc:sldMkLst>
          <pc:docMk/>
          <pc:sldMk cId="2656472880" sldId="896"/>
        </pc:sldMkLst>
      </pc:sldChg>
      <pc:sldChg chg="add del">
        <pc:chgData name="CaoYu-ang" userId="347197b9-4c62-4589-9c4f-ca02f2128ab5" providerId="ADAL" clId="{D2FBF85C-D894-D347-BD1D-5EB60C270F52}" dt="2023-05-26T05:59:45.825" v="55" actId="2696"/>
        <pc:sldMkLst>
          <pc:docMk/>
          <pc:sldMk cId="704740881" sldId="897"/>
        </pc:sldMkLst>
      </pc:sldChg>
      <pc:sldChg chg="del">
        <pc:chgData name="CaoYu-ang" userId="347197b9-4c62-4589-9c4f-ca02f2128ab5" providerId="ADAL" clId="{D2FBF85C-D894-D347-BD1D-5EB60C270F52}" dt="2023-05-26T05:58:55.650" v="15" actId="2696"/>
        <pc:sldMkLst>
          <pc:docMk/>
          <pc:sldMk cId="723612254" sldId="898"/>
        </pc:sldMkLst>
      </pc:sldChg>
      <pc:sldChg chg="del">
        <pc:chgData name="CaoYu-ang" userId="347197b9-4c62-4589-9c4f-ca02f2128ab5" providerId="ADAL" clId="{D2FBF85C-D894-D347-BD1D-5EB60C270F52}" dt="2023-05-26T05:58:55.661" v="17" actId="2696"/>
        <pc:sldMkLst>
          <pc:docMk/>
          <pc:sldMk cId="496360146" sldId="899"/>
        </pc:sldMkLst>
      </pc:sldChg>
      <pc:sldChg chg="add del">
        <pc:chgData name="CaoYu-ang" userId="347197b9-4c62-4589-9c4f-ca02f2128ab5" providerId="ADAL" clId="{D2FBF85C-D894-D347-BD1D-5EB60C270F52}" dt="2023-05-26T05:59:45.823" v="54" actId="2696"/>
        <pc:sldMkLst>
          <pc:docMk/>
          <pc:sldMk cId="1597009527" sldId="900"/>
        </pc:sldMkLst>
      </pc:sldChg>
      <pc:sldChg chg="addSp delSp modSp add mod ord">
        <pc:chgData name="CaoYu-ang" userId="347197b9-4c62-4589-9c4f-ca02f2128ab5" providerId="ADAL" clId="{D2FBF85C-D894-D347-BD1D-5EB60C270F52}" dt="2023-05-26T06:21:22.261" v="512" actId="20577"/>
        <pc:sldMkLst>
          <pc:docMk/>
          <pc:sldMk cId="807983521" sldId="901"/>
        </pc:sldMkLst>
        <pc:spChg chg="mod">
          <ac:chgData name="CaoYu-ang" userId="347197b9-4c62-4589-9c4f-ca02f2128ab5" providerId="ADAL" clId="{D2FBF85C-D894-D347-BD1D-5EB60C270F52}" dt="2023-05-26T06:00:15.637" v="104" actId="20577"/>
          <ac:spMkLst>
            <pc:docMk/>
            <pc:sldMk cId="807983521" sldId="901"/>
            <ac:spMk id="2" creationId="{C29CEF31-F339-4690-ABF6-72FE7A4D64C6}"/>
          </ac:spMkLst>
        </pc:spChg>
        <pc:spChg chg="mod">
          <ac:chgData name="CaoYu-ang" userId="347197b9-4c62-4589-9c4f-ca02f2128ab5" providerId="ADAL" clId="{D2FBF85C-D894-D347-BD1D-5EB60C270F52}" dt="2023-05-26T06:21:22.261" v="512" actId="20577"/>
          <ac:spMkLst>
            <pc:docMk/>
            <pc:sldMk cId="807983521" sldId="901"/>
            <ac:spMk id="3" creationId="{E58B1622-942F-440F-8FF6-4E0931D2E8B9}"/>
          </ac:spMkLst>
        </pc:spChg>
        <pc:spChg chg="add del mod">
          <ac:chgData name="CaoYu-ang" userId="347197b9-4c62-4589-9c4f-ca02f2128ab5" providerId="ADAL" clId="{D2FBF85C-D894-D347-BD1D-5EB60C270F52}" dt="2023-05-26T06:00:23.362" v="106" actId="21"/>
          <ac:spMkLst>
            <pc:docMk/>
            <pc:sldMk cId="807983521" sldId="901"/>
            <ac:spMk id="6" creationId="{FE1D871D-E2B4-1FC9-138D-B3CDC529CA47}"/>
          </ac:spMkLst>
        </pc:spChg>
      </pc:sldChg>
    </pc:docChg>
  </pc:docChgLst>
  <pc:docChgLst>
    <pc:chgData name="CaoYu-ang" userId="347197b9-4c62-4589-9c4f-ca02f2128ab5" providerId="ADAL" clId="{0D3F2E98-7C5E-DF40-8BDA-55492D90B877}"/>
    <pc:docChg chg="undo custSel addSld modSld sldOrd modSection">
      <pc:chgData name="CaoYu-ang" userId="347197b9-4c62-4589-9c4f-ca02f2128ab5" providerId="ADAL" clId="{0D3F2E98-7C5E-DF40-8BDA-55492D90B877}" dt="2023-04-01T08:38:41.203" v="1586" actId="20578"/>
      <pc:docMkLst>
        <pc:docMk/>
      </pc:docMkLst>
      <pc:sldChg chg="modSp mod">
        <pc:chgData name="CaoYu-ang" userId="347197b9-4c62-4589-9c4f-ca02f2128ab5" providerId="ADAL" clId="{0D3F2E98-7C5E-DF40-8BDA-55492D90B877}" dt="2023-03-30T16:46:18.335" v="5" actId="20577"/>
        <pc:sldMkLst>
          <pc:docMk/>
          <pc:sldMk cId="3349191769" sldId="564"/>
        </pc:sldMkLst>
        <pc:spChg chg="mod">
          <ac:chgData name="CaoYu-ang" userId="347197b9-4c62-4589-9c4f-ca02f2128ab5" providerId="ADAL" clId="{0D3F2E98-7C5E-DF40-8BDA-55492D90B877}" dt="2023-03-30T16:46:18.335" v="5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addSp delSp modSp mod ord">
        <pc:chgData name="CaoYu-ang" userId="347197b9-4c62-4589-9c4f-ca02f2128ab5" providerId="ADAL" clId="{0D3F2E98-7C5E-DF40-8BDA-55492D90B877}" dt="2023-03-31T05:29:41.169" v="1494" actId="404"/>
        <pc:sldMkLst>
          <pc:docMk/>
          <pc:sldMk cId="1687307178" sldId="881"/>
        </pc:sldMkLst>
        <pc:spChg chg="mod">
          <ac:chgData name="CaoYu-ang" userId="347197b9-4c62-4589-9c4f-ca02f2128ab5" providerId="ADAL" clId="{0D3F2E98-7C5E-DF40-8BDA-55492D90B877}" dt="2023-03-31T05:29:41.169" v="1494" actId="404"/>
          <ac:spMkLst>
            <pc:docMk/>
            <pc:sldMk cId="1687307178" sldId="881"/>
            <ac:spMk id="2" creationId="{C29CEF31-F339-4690-ABF6-72FE7A4D64C6}"/>
          </ac:spMkLst>
        </pc:spChg>
        <pc:spChg chg="mod">
          <ac:chgData name="CaoYu-ang" userId="347197b9-4c62-4589-9c4f-ca02f2128ab5" providerId="ADAL" clId="{0D3F2E98-7C5E-DF40-8BDA-55492D90B877}" dt="2023-03-31T02:05:51.637" v="889" actId="20577"/>
          <ac:spMkLst>
            <pc:docMk/>
            <pc:sldMk cId="1687307178" sldId="881"/>
            <ac:spMk id="3" creationId="{E58B1622-942F-440F-8FF6-4E0931D2E8B9}"/>
          </ac:spMkLst>
        </pc:spChg>
        <pc:spChg chg="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4" creationId="{BC60B683-6900-4406-BB47-BC3F7FBBE3CE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11" creationId="{F165F379-FC2A-6E30-E8BB-A2CE47EBE25B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12" creationId="{E40AE91B-8DD4-233E-B9B9-553AEC51BAEE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13" creationId="{4B1F827A-F875-9894-C5B0-A5BD46E67FEE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14" creationId="{976D3B92-D89B-C6CA-7214-1D53FACD06DE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15" creationId="{C210152D-8A30-9834-24FA-66619527E802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16" creationId="{B9A4F553-0860-44BE-3C55-AB4B8DAF661E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17" creationId="{BDCF1B1F-FE85-02A7-00CA-B2186E9C9926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18" creationId="{D5D49E40-D286-AD13-D92C-3F131D8A43E3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19" creationId="{F7B83B88-66BA-DAF0-BEA2-A48BAE6EB779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20" creationId="{BABE9B7C-CAF3-15C7-FE34-6A9D6C59BC31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21" creationId="{97580587-2B19-015C-6A66-6812778A464B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22" creationId="{FADE19BF-1241-2223-5E49-225AC4E30498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23" creationId="{A3D8350D-B9B1-468B-B97A-B1905BF8C71E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24" creationId="{4FE4947E-310F-8086-8C3C-AB56BCCE07D2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25" creationId="{9C325BDE-EE38-F8D2-A168-9C208B0DB4EA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26" creationId="{1007B5A6-4110-F114-5284-807610425E67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27" creationId="{839D4FAD-53D5-85E6-6B3E-BFC47151B76C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28" creationId="{D9823444-227E-2FFD-90C4-057FC619A9A5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29" creationId="{6732059A-2CCD-D30B-8874-A2983FCDCF65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30" creationId="{E5BCEFB1-D6B4-9515-15BA-5E412F673ECA}"/>
          </ac:spMkLst>
        </pc:spChg>
        <pc:spChg chg="add mod">
          <ac:chgData name="CaoYu-ang" userId="347197b9-4c62-4589-9c4f-ca02f2128ab5" providerId="ADAL" clId="{0D3F2E98-7C5E-DF40-8BDA-55492D90B877}" dt="2023-03-31T02:13:10.559" v="903" actId="1076"/>
          <ac:spMkLst>
            <pc:docMk/>
            <pc:sldMk cId="1687307178" sldId="881"/>
            <ac:spMk id="31" creationId="{F05BE825-3EF1-BDE1-6FB1-F12A157B289B}"/>
          </ac:spMkLst>
        </pc:spChg>
        <pc:spChg chg="add del mod">
          <ac:chgData name="CaoYu-ang" userId="347197b9-4c62-4589-9c4f-ca02f2128ab5" providerId="ADAL" clId="{0D3F2E98-7C5E-DF40-8BDA-55492D90B877}" dt="2023-03-31T02:17:35.380" v="941" actId="478"/>
          <ac:spMkLst>
            <pc:docMk/>
            <pc:sldMk cId="1687307178" sldId="881"/>
            <ac:spMk id="35" creationId="{492008F6-3FF3-8C69-9AFB-6180CA213D89}"/>
          </ac:spMkLst>
        </pc:spChg>
        <pc:spChg chg="add mod">
          <ac:chgData name="CaoYu-ang" userId="347197b9-4c62-4589-9c4f-ca02f2128ab5" providerId="ADAL" clId="{0D3F2E98-7C5E-DF40-8BDA-55492D90B877}" dt="2023-03-31T04:30:44.727" v="1128" actId="1037"/>
          <ac:spMkLst>
            <pc:docMk/>
            <pc:sldMk cId="1687307178" sldId="881"/>
            <ac:spMk id="36" creationId="{0131821B-3CF4-4FBC-DEA5-1D15F3687CC7}"/>
          </ac:spMkLst>
        </pc:spChg>
        <pc:spChg chg="add mod">
          <ac:chgData name="CaoYu-ang" userId="347197b9-4c62-4589-9c4f-ca02f2128ab5" providerId="ADAL" clId="{0D3F2E98-7C5E-DF40-8BDA-55492D90B877}" dt="2023-03-31T04:30:44.727" v="1128" actId="1037"/>
          <ac:spMkLst>
            <pc:docMk/>
            <pc:sldMk cId="1687307178" sldId="881"/>
            <ac:spMk id="37" creationId="{DD4300D0-53F3-C9EA-4B04-8379D5E30524}"/>
          </ac:spMkLst>
        </pc:spChg>
        <pc:spChg chg="add mod">
          <ac:chgData name="CaoYu-ang" userId="347197b9-4c62-4589-9c4f-ca02f2128ab5" providerId="ADAL" clId="{0D3F2E98-7C5E-DF40-8BDA-55492D90B877}" dt="2023-03-31T04:30:44.727" v="1128" actId="1037"/>
          <ac:spMkLst>
            <pc:docMk/>
            <pc:sldMk cId="1687307178" sldId="881"/>
            <ac:spMk id="38" creationId="{176EACAE-4BD4-0CFA-81F5-EB7736242901}"/>
          </ac:spMkLst>
        </pc:spChg>
        <pc:spChg chg="add mod">
          <ac:chgData name="CaoYu-ang" userId="347197b9-4c62-4589-9c4f-ca02f2128ab5" providerId="ADAL" clId="{0D3F2E98-7C5E-DF40-8BDA-55492D90B877}" dt="2023-03-31T04:30:44.727" v="1128" actId="1037"/>
          <ac:spMkLst>
            <pc:docMk/>
            <pc:sldMk cId="1687307178" sldId="881"/>
            <ac:spMk id="39" creationId="{B3B5F47A-6056-36FD-D64D-1B3267E6B265}"/>
          </ac:spMkLst>
        </pc:spChg>
        <pc:spChg chg="add mod">
          <ac:chgData name="CaoYu-ang" userId="347197b9-4c62-4589-9c4f-ca02f2128ab5" providerId="ADAL" clId="{0D3F2E98-7C5E-DF40-8BDA-55492D90B877}" dt="2023-03-31T02:23:08.663" v="1000" actId="1076"/>
          <ac:spMkLst>
            <pc:docMk/>
            <pc:sldMk cId="1687307178" sldId="881"/>
            <ac:spMk id="40" creationId="{4D950591-40EF-FEAD-9BC9-0B900317AB83}"/>
          </ac:spMkLst>
        </pc:spChg>
        <pc:spChg chg="add mod">
          <ac:chgData name="CaoYu-ang" userId="347197b9-4c62-4589-9c4f-ca02f2128ab5" providerId="ADAL" clId="{0D3F2E98-7C5E-DF40-8BDA-55492D90B877}" dt="2023-03-31T02:22:05.014" v="996" actId="20577"/>
          <ac:spMkLst>
            <pc:docMk/>
            <pc:sldMk cId="1687307178" sldId="881"/>
            <ac:spMk id="41" creationId="{66ED560F-419E-EAF2-4A27-E6FED0AEE2B7}"/>
          </ac:spMkLst>
        </pc:spChg>
        <pc:spChg chg="add mod">
          <ac:chgData name="CaoYu-ang" userId="347197b9-4c62-4589-9c4f-ca02f2128ab5" providerId="ADAL" clId="{0D3F2E98-7C5E-DF40-8BDA-55492D90B877}" dt="2023-03-31T04:31:21.729" v="1134" actId="1076"/>
          <ac:spMkLst>
            <pc:docMk/>
            <pc:sldMk cId="1687307178" sldId="881"/>
            <ac:spMk id="42" creationId="{439CA43E-2F98-0C8F-53D4-A7098113C943}"/>
          </ac:spMkLst>
        </pc:spChg>
        <pc:picChg chg="add del mod modCrop">
          <ac:chgData name="CaoYu-ang" userId="347197b9-4c62-4589-9c4f-ca02f2128ab5" providerId="ADAL" clId="{0D3F2E98-7C5E-DF40-8BDA-55492D90B877}" dt="2023-03-31T01:37:33.733" v="56" actId="478"/>
          <ac:picMkLst>
            <pc:docMk/>
            <pc:sldMk cId="1687307178" sldId="881"/>
            <ac:picMk id="7" creationId="{91DAFA36-94DE-24D3-317B-1F37923526BC}"/>
          </ac:picMkLst>
        </pc:picChg>
        <pc:picChg chg="add mod">
          <ac:chgData name="CaoYu-ang" userId="347197b9-4c62-4589-9c4f-ca02f2128ab5" providerId="ADAL" clId="{0D3F2E98-7C5E-DF40-8BDA-55492D90B877}" dt="2023-03-31T02:13:10.559" v="903" actId="1076"/>
          <ac:picMkLst>
            <pc:docMk/>
            <pc:sldMk cId="1687307178" sldId="881"/>
            <ac:picMk id="8" creationId="{A88B2712-D7AA-6CAF-BA21-6ED45205067F}"/>
          </ac:picMkLst>
        </pc:picChg>
        <pc:picChg chg="add mod modCrop">
          <ac:chgData name="CaoYu-ang" userId="347197b9-4c62-4589-9c4f-ca02f2128ab5" providerId="ADAL" clId="{0D3F2E98-7C5E-DF40-8BDA-55492D90B877}" dt="2023-03-31T02:13:10.559" v="903" actId="1076"/>
          <ac:picMkLst>
            <pc:docMk/>
            <pc:sldMk cId="1687307178" sldId="881"/>
            <ac:picMk id="10" creationId="{2A326CA0-B2B9-83F6-67A3-B23EDA4ED57F}"/>
          </ac:picMkLst>
        </pc:picChg>
        <pc:picChg chg="add del mod">
          <ac:chgData name="CaoYu-ang" userId="347197b9-4c62-4589-9c4f-ca02f2128ab5" providerId="ADAL" clId="{0D3F2E98-7C5E-DF40-8BDA-55492D90B877}" dt="2023-03-31T02:14:59.979" v="916" actId="478"/>
          <ac:picMkLst>
            <pc:docMk/>
            <pc:sldMk cId="1687307178" sldId="881"/>
            <ac:picMk id="32" creationId="{B7348AA1-BA74-F47D-F8E9-7CCD4D5441B7}"/>
          </ac:picMkLst>
        </pc:picChg>
        <pc:picChg chg="add mod">
          <ac:chgData name="CaoYu-ang" userId="347197b9-4c62-4589-9c4f-ca02f2128ab5" providerId="ADAL" clId="{0D3F2E98-7C5E-DF40-8BDA-55492D90B877}" dt="2023-03-31T04:30:44.727" v="1128" actId="1037"/>
          <ac:picMkLst>
            <pc:docMk/>
            <pc:sldMk cId="1687307178" sldId="881"/>
            <ac:picMk id="33" creationId="{7942BFCB-4200-C3B8-D4AC-81D4F74177FE}"/>
          </ac:picMkLst>
        </pc:picChg>
        <pc:picChg chg="add mod">
          <ac:chgData name="CaoYu-ang" userId="347197b9-4c62-4589-9c4f-ca02f2128ab5" providerId="ADAL" clId="{0D3F2E98-7C5E-DF40-8BDA-55492D90B877}" dt="2023-03-31T04:30:44.727" v="1128" actId="1037"/>
          <ac:picMkLst>
            <pc:docMk/>
            <pc:sldMk cId="1687307178" sldId="881"/>
            <ac:picMk id="34" creationId="{B8F798CD-A691-F5F9-BDC5-C8B3042C1753}"/>
          </ac:picMkLst>
        </pc:picChg>
        <pc:picChg chg="add mod modCrop">
          <ac:chgData name="CaoYu-ang" userId="347197b9-4c62-4589-9c4f-ca02f2128ab5" providerId="ADAL" clId="{0D3F2E98-7C5E-DF40-8BDA-55492D90B877}" dt="2023-03-31T04:31:17.080" v="1133" actId="1076"/>
          <ac:picMkLst>
            <pc:docMk/>
            <pc:sldMk cId="1687307178" sldId="881"/>
            <ac:picMk id="43" creationId="{3248C208-5CEC-D134-01C0-21F8C3F1F1E4}"/>
          </ac:picMkLst>
        </pc:picChg>
      </pc:sldChg>
      <pc:sldChg chg="addSp delSp modSp add mod">
        <pc:chgData name="CaoYu-ang" userId="347197b9-4c62-4589-9c4f-ca02f2128ab5" providerId="ADAL" clId="{0D3F2E98-7C5E-DF40-8BDA-55492D90B877}" dt="2023-03-31T05:17:26.735" v="1406" actId="1076"/>
        <pc:sldMkLst>
          <pc:docMk/>
          <pc:sldMk cId="1331897586" sldId="883"/>
        </pc:sldMkLst>
        <pc:spChg chg="mod">
          <ac:chgData name="CaoYu-ang" userId="347197b9-4c62-4589-9c4f-ca02f2128ab5" providerId="ADAL" clId="{0D3F2E98-7C5E-DF40-8BDA-55492D90B877}" dt="2023-03-31T04:28:50.868" v="1092" actId="20577"/>
          <ac:spMkLst>
            <pc:docMk/>
            <pc:sldMk cId="1331897586" sldId="883"/>
            <ac:spMk id="2" creationId="{C29CEF31-F339-4690-ABF6-72FE7A4D64C6}"/>
          </ac:spMkLst>
        </pc:spChg>
        <pc:spChg chg="del mod">
          <ac:chgData name="CaoYu-ang" userId="347197b9-4c62-4589-9c4f-ca02f2128ab5" providerId="ADAL" clId="{0D3F2E98-7C5E-DF40-8BDA-55492D90B877}" dt="2023-03-31T04:52:40.587" v="1135"/>
          <ac:spMkLst>
            <pc:docMk/>
            <pc:sldMk cId="1331897586" sldId="883"/>
            <ac:spMk id="3" creationId="{E58B1622-942F-440F-8FF6-4E0931D2E8B9}"/>
          </ac:spMkLst>
        </pc:spChg>
        <pc:spChg chg="add mod">
          <ac:chgData name="CaoYu-ang" userId="347197b9-4c62-4589-9c4f-ca02f2128ab5" providerId="ADAL" clId="{0D3F2E98-7C5E-DF40-8BDA-55492D90B877}" dt="2023-03-31T05:12:21.450" v="1338" actId="1076"/>
          <ac:spMkLst>
            <pc:docMk/>
            <pc:sldMk cId="1331897586" sldId="883"/>
            <ac:spMk id="7" creationId="{EE3B0758-3C41-A8E3-1FC3-6E3A27A16354}"/>
          </ac:spMkLst>
        </pc:spChg>
        <pc:spChg chg="add mod">
          <ac:chgData name="CaoYu-ang" userId="347197b9-4c62-4589-9c4f-ca02f2128ab5" providerId="ADAL" clId="{0D3F2E98-7C5E-DF40-8BDA-55492D90B877}" dt="2023-03-31T05:12:19.681" v="1337" actId="1076"/>
          <ac:spMkLst>
            <pc:docMk/>
            <pc:sldMk cId="1331897586" sldId="883"/>
            <ac:spMk id="9" creationId="{DE05A222-AC34-A98D-6EBF-295BF3395F66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11" creationId="{F165F379-FC2A-6E30-E8BB-A2CE47EBE25B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12" creationId="{E40AE91B-8DD4-233E-B9B9-553AEC51BAEE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13" creationId="{4B1F827A-F875-9894-C5B0-A5BD46E67FEE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14" creationId="{976D3B92-D89B-C6CA-7214-1D53FACD06DE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15" creationId="{C210152D-8A30-9834-24FA-66619527E802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16" creationId="{B9A4F553-0860-44BE-3C55-AB4B8DAF661E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17" creationId="{BDCF1B1F-FE85-02A7-00CA-B2186E9C9926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18" creationId="{D5D49E40-D286-AD13-D92C-3F131D8A43E3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19" creationId="{F7B83B88-66BA-DAF0-BEA2-A48BAE6EB779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20" creationId="{BABE9B7C-CAF3-15C7-FE34-6A9D6C59BC31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21" creationId="{97580587-2B19-015C-6A66-6812778A464B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22" creationId="{FADE19BF-1241-2223-5E49-225AC4E30498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23" creationId="{A3D8350D-B9B1-468B-B97A-B1905BF8C71E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24" creationId="{4FE4947E-310F-8086-8C3C-AB56BCCE07D2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25" creationId="{9C325BDE-EE38-F8D2-A168-9C208B0DB4EA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26" creationId="{1007B5A6-4110-F114-5284-807610425E67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27" creationId="{839D4FAD-53D5-85E6-6B3E-BFC47151B76C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28" creationId="{D9823444-227E-2FFD-90C4-057FC619A9A5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29" creationId="{6732059A-2CCD-D30B-8874-A2983FCDCF65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30" creationId="{E5BCEFB1-D6B4-9515-15BA-5E412F673ECA}"/>
          </ac:spMkLst>
        </pc:spChg>
        <pc:spChg chg="del">
          <ac:chgData name="CaoYu-ang" userId="347197b9-4c62-4589-9c4f-ca02f2128ab5" providerId="ADAL" clId="{0D3F2E98-7C5E-DF40-8BDA-55492D90B877}" dt="2023-03-31T02:22:26.596" v="998" actId="478"/>
          <ac:spMkLst>
            <pc:docMk/>
            <pc:sldMk cId="1331897586" sldId="883"/>
            <ac:spMk id="31" creationId="{F05BE825-3EF1-BDE1-6FB1-F12A157B289B}"/>
          </ac:spMkLst>
        </pc:spChg>
        <pc:spChg chg="add del mod">
          <ac:chgData name="CaoYu-ang" userId="347197b9-4c62-4589-9c4f-ca02f2128ab5" providerId="ADAL" clId="{0D3F2E98-7C5E-DF40-8BDA-55492D90B877}" dt="2023-03-31T05:07:23.056" v="1239" actId="478"/>
          <ac:spMkLst>
            <pc:docMk/>
            <pc:sldMk cId="1331897586" sldId="883"/>
            <ac:spMk id="35" creationId="{44FB63A4-DDEE-F91A-D47A-F3179EE157F9}"/>
          </ac:spMkLst>
        </pc:spChg>
        <pc:spChg chg="add mod">
          <ac:chgData name="CaoYu-ang" userId="347197b9-4c62-4589-9c4f-ca02f2128ab5" providerId="ADAL" clId="{0D3F2E98-7C5E-DF40-8BDA-55492D90B877}" dt="2023-03-31T05:07:17.697" v="1238" actId="14100"/>
          <ac:spMkLst>
            <pc:docMk/>
            <pc:sldMk cId="1331897586" sldId="883"/>
            <ac:spMk id="36" creationId="{B8EA0B97-B701-5C78-DC7D-B5B52115645A}"/>
          </ac:spMkLst>
        </pc:spChg>
        <pc:spChg chg="add mod">
          <ac:chgData name="CaoYu-ang" userId="347197b9-4c62-4589-9c4f-ca02f2128ab5" providerId="ADAL" clId="{0D3F2E98-7C5E-DF40-8BDA-55492D90B877}" dt="2023-03-31T05:09:38.846" v="1259" actId="1036"/>
          <ac:spMkLst>
            <pc:docMk/>
            <pc:sldMk cId="1331897586" sldId="883"/>
            <ac:spMk id="37" creationId="{2B1F793B-270E-F7AC-B9CC-6C097DDF9381}"/>
          </ac:spMkLst>
        </pc:spChg>
        <pc:spChg chg="add mod">
          <ac:chgData name="CaoYu-ang" userId="347197b9-4c62-4589-9c4f-ca02f2128ab5" providerId="ADAL" clId="{0D3F2E98-7C5E-DF40-8BDA-55492D90B877}" dt="2023-03-31T05:14:51.507" v="1369" actId="1076"/>
          <ac:spMkLst>
            <pc:docMk/>
            <pc:sldMk cId="1331897586" sldId="883"/>
            <ac:spMk id="38" creationId="{038B7B4A-53B4-8923-3D9A-7B4A05DCBDDE}"/>
          </ac:spMkLst>
        </pc:spChg>
        <pc:spChg chg="add mod">
          <ac:chgData name="CaoYu-ang" userId="347197b9-4c62-4589-9c4f-ca02f2128ab5" providerId="ADAL" clId="{0D3F2E98-7C5E-DF40-8BDA-55492D90B877}" dt="2023-03-31T05:14:57.502" v="1370" actId="1076"/>
          <ac:spMkLst>
            <pc:docMk/>
            <pc:sldMk cId="1331897586" sldId="883"/>
            <ac:spMk id="39" creationId="{C81669CD-B209-8D5D-6561-A4DB568CB7D6}"/>
          </ac:spMkLst>
        </pc:spChg>
        <pc:spChg chg="add mod">
          <ac:chgData name="CaoYu-ang" userId="347197b9-4c62-4589-9c4f-ca02f2128ab5" providerId="ADAL" clId="{0D3F2E98-7C5E-DF40-8BDA-55492D90B877}" dt="2023-03-31T05:15:15.467" v="1376" actId="1076"/>
          <ac:spMkLst>
            <pc:docMk/>
            <pc:sldMk cId="1331897586" sldId="883"/>
            <ac:spMk id="40" creationId="{01593507-7F7D-CCB5-B72C-EF7F208E69E5}"/>
          </ac:spMkLst>
        </pc:spChg>
        <pc:spChg chg="add mod">
          <ac:chgData name="CaoYu-ang" userId="347197b9-4c62-4589-9c4f-ca02f2128ab5" providerId="ADAL" clId="{0D3F2E98-7C5E-DF40-8BDA-55492D90B877}" dt="2023-03-31T05:15:18.354" v="1378" actId="403"/>
          <ac:spMkLst>
            <pc:docMk/>
            <pc:sldMk cId="1331897586" sldId="883"/>
            <ac:spMk id="41" creationId="{A3E4A059-B605-5582-87B1-7FF1E3E85DBE}"/>
          </ac:spMkLst>
        </pc:spChg>
        <pc:spChg chg="add mod">
          <ac:chgData name="CaoYu-ang" userId="347197b9-4c62-4589-9c4f-ca02f2128ab5" providerId="ADAL" clId="{0D3F2E98-7C5E-DF40-8BDA-55492D90B877}" dt="2023-03-31T05:15:51.890" v="1387" actId="1076"/>
          <ac:spMkLst>
            <pc:docMk/>
            <pc:sldMk cId="1331897586" sldId="883"/>
            <ac:spMk id="42" creationId="{856FB2E3-0060-692A-E3AA-333190043FB3}"/>
          </ac:spMkLst>
        </pc:spChg>
        <pc:spChg chg="add del mod">
          <ac:chgData name="CaoYu-ang" userId="347197b9-4c62-4589-9c4f-ca02f2128ab5" providerId="ADAL" clId="{0D3F2E98-7C5E-DF40-8BDA-55492D90B877}" dt="2023-03-31T05:11:04.548" v="1282" actId="478"/>
          <ac:spMkLst>
            <pc:docMk/>
            <pc:sldMk cId="1331897586" sldId="883"/>
            <ac:spMk id="43" creationId="{0C832CA9-19E7-B9E2-0232-ED1691DFCBE5}"/>
          </ac:spMkLst>
        </pc:spChg>
        <pc:spChg chg="add mod">
          <ac:chgData name="CaoYu-ang" userId="347197b9-4c62-4589-9c4f-ca02f2128ab5" providerId="ADAL" clId="{0D3F2E98-7C5E-DF40-8BDA-55492D90B877}" dt="2023-03-31T05:16:14.832" v="1393" actId="1076"/>
          <ac:spMkLst>
            <pc:docMk/>
            <pc:sldMk cId="1331897586" sldId="883"/>
            <ac:spMk id="44" creationId="{B62CB944-64A9-9686-BAC3-0EA51556A746}"/>
          </ac:spMkLst>
        </pc:spChg>
        <pc:spChg chg="add mod">
          <ac:chgData name="CaoYu-ang" userId="347197b9-4c62-4589-9c4f-ca02f2128ab5" providerId="ADAL" clId="{0D3F2E98-7C5E-DF40-8BDA-55492D90B877}" dt="2023-03-31T05:16:48.423" v="1401" actId="1076"/>
          <ac:spMkLst>
            <pc:docMk/>
            <pc:sldMk cId="1331897586" sldId="883"/>
            <ac:spMk id="45" creationId="{65F62B56-A455-FDAA-1245-ACCDE2BB5591}"/>
          </ac:spMkLst>
        </pc:spChg>
        <pc:spChg chg="add mod">
          <ac:chgData name="CaoYu-ang" userId="347197b9-4c62-4589-9c4f-ca02f2128ab5" providerId="ADAL" clId="{0D3F2E98-7C5E-DF40-8BDA-55492D90B877}" dt="2023-03-31T05:15:07.295" v="1373" actId="1076"/>
          <ac:spMkLst>
            <pc:docMk/>
            <pc:sldMk cId="1331897586" sldId="883"/>
            <ac:spMk id="46" creationId="{5CBBE772-F981-3E58-A642-FA64E12C4F1C}"/>
          </ac:spMkLst>
        </pc:spChg>
        <pc:spChg chg="add mod">
          <ac:chgData name="CaoYu-ang" userId="347197b9-4c62-4589-9c4f-ca02f2128ab5" providerId="ADAL" clId="{0D3F2E98-7C5E-DF40-8BDA-55492D90B877}" dt="2023-03-31T05:17:03.905" v="1402" actId="1076"/>
          <ac:spMkLst>
            <pc:docMk/>
            <pc:sldMk cId="1331897586" sldId="883"/>
            <ac:spMk id="47" creationId="{C08631CF-B532-9B40-5F01-87285460FA18}"/>
          </ac:spMkLst>
        </pc:spChg>
        <pc:spChg chg="add mod">
          <ac:chgData name="CaoYu-ang" userId="347197b9-4c62-4589-9c4f-ca02f2128ab5" providerId="ADAL" clId="{0D3F2E98-7C5E-DF40-8BDA-55492D90B877}" dt="2023-03-31T05:15:42.576" v="1384" actId="1076"/>
          <ac:spMkLst>
            <pc:docMk/>
            <pc:sldMk cId="1331897586" sldId="883"/>
            <ac:spMk id="48" creationId="{1FF3D084-2F6F-0E00-73DC-165B74A344F4}"/>
          </ac:spMkLst>
        </pc:spChg>
        <pc:spChg chg="add mod">
          <ac:chgData name="CaoYu-ang" userId="347197b9-4c62-4589-9c4f-ca02f2128ab5" providerId="ADAL" clId="{0D3F2E98-7C5E-DF40-8BDA-55492D90B877}" dt="2023-03-31T05:17:11.417" v="1403" actId="1076"/>
          <ac:spMkLst>
            <pc:docMk/>
            <pc:sldMk cId="1331897586" sldId="883"/>
            <ac:spMk id="49" creationId="{051C2354-6A10-94B6-B58C-70CD6750D45A}"/>
          </ac:spMkLst>
        </pc:spChg>
        <pc:spChg chg="add mod">
          <ac:chgData name="CaoYu-ang" userId="347197b9-4c62-4589-9c4f-ca02f2128ab5" providerId="ADAL" clId="{0D3F2E98-7C5E-DF40-8BDA-55492D90B877}" dt="2023-03-31T05:17:26.735" v="1406" actId="1076"/>
          <ac:spMkLst>
            <pc:docMk/>
            <pc:sldMk cId="1331897586" sldId="883"/>
            <ac:spMk id="50" creationId="{7A9A4CCE-7FF3-FE51-706E-6ED782E3A466}"/>
          </ac:spMkLst>
        </pc:spChg>
        <pc:spChg chg="add mod">
          <ac:chgData name="CaoYu-ang" userId="347197b9-4c62-4589-9c4f-ca02f2128ab5" providerId="ADAL" clId="{0D3F2E98-7C5E-DF40-8BDA-55492D90B877}" dt="2023-03-31T05:13:16.114" v="1347" actId="1076"/>
          <ac:spMkLst>
            <pc:docMk/>
            <pc:sldMk cId="1331897586" sldId="883"/>
            <ac:spMk id="51" creationId="{13D21652-5DF1-29E4-5FEA-F94EE12029F9}"/>
          </ac:spMkLst>
        </pc:spChg>
        <pc:spChg chg="add mod">
          <ac:chgData name="CaoYu-ang" userId="347197b9-4c62-4589-9c4f-ca02f2128ab5" providerId="ADAL" clId="{0D3F2E98-7C5E-DF40-8BDA-55492D90B877}" dt="2023-03-31T05:13:24.870" v="1351" actId="1076"/>
          <ac:spMkLst>
            <pc:docMk/>
            <pc:sldMk cId="1331897586" sldId="883"/>
            <ac:spMk id="52" creationId="{F8A2E5B4-469A-B291-C12C-42B377A42176}"/>
          </ac:spMkLst>
        </pc:spChg>
        <pc:spChg chg="add mod">
          <ac:chgData name="CaoYu-ang" userId="347197b9-4c62-4589-9c4f-ca02f2128ab5" providerId="ADAL" clId="{0D3F2E98-7C5E-DF40-8BDA-55492D90B877}" dt="2023-03-31T05:13:41.630" v="1355" actId="20577"/>
          <ac:spMkLst>
            <pc:docMk/>
            <pc:sldMk cId="1331897586" sldId="883"/>
            <ac:spMk id="53" creationId="{ED7B9F75-49BF-2580-D89F-A201BAA2147B}"/>
          </ac:spMkLst>
        </pc:spChg>
        <pc:spChg chg="add mod">
          <ac:chgData name="CaoYu-ang" userId="347197b9-4c62-4589-9c4f-ca02f2128ab5" providerId="ADAL" clId="{0D3F2E98-7C5E-DF40-8BDA-55492D90B877}" dt="2023-03-31T05:13:48.591" v="1357" actId="1076"/>
          <ac:spMkLst>
            <pc:docMk/>
            <pc:sldMk cId="1331897586" sldId="883"/>
            <ac:spMk id="54" creationId="{1062F062-D106-1D7C-79E8-B58578AC3D3D}"/>
          </ac:spMkLst>
        </pc:spChg>
        <pc:spChg chg="add mod">
          <ac:chgData name="CaoYu-ang" userId="347197b9-4c62-4589-9c4f-ca02f2128ab5" providerId="ADAL" clId="{0D3F2E98-7C5E-DF40-8BDA-55492D90B877}" dt="2023-03-31T05:13:53.139" v="1359" actId="1076"/>
          <ac:spMkLst>
            <pc:docMk/>
            <pc:sldMk cId="1331897586" sldId="883"/>
            <ac:spMk id="55" creationId="{CE69676C-73AC-9F95-65FC-0B39F2E1C6FA}"/>
          </ac:spMkLst>
        </pc:spChg>
        <pc:spChg chg="add mod">
          <ac:chgData name="CaoYu-ang" userId="347197b9-4c62-4589-9c4f-ca02f2128ab5" providerId="ADAL" clId="{0D3F2E98-7C5E-DF40-8BDA-55492D90B877}" dt="2023-03-31T05:14:07.499" v="1364" actId="1076"/>
          <ac:spMkLst>
            <pc:docMk/>
            <pc:sldMk cId="1331897586" sldId="883"/>
            <ac:spMk id="56" creationId="{8DF7127E-4DC7-8DD9-1E0D-0D056E841929}"/>
          </ac:spMkLst>
        </pc:spChg>
        <pc:picChg chg="add mod">
          <ac:chgData name="CaoYu-ang" userId="347197b9-4c62-4589-9c4f-ca02f2128ab5" providerId="ADAL" clId="{0D3F2E98-7C5E-DF40-8BDA-55492D90B877}" dt="2023-03-31T05:08:53.625" v="1249" actId="1076"/>
          <ac:picMkLst>
            <pc:docMk/>
            <pc:sldMk cId="1331897586" sldId="883"/>
            <ac:picMk id="6" creationId="{6264D68D-5E70-2A6B-F8B5-A04ABD41739A}"/>
          </ac:picMkLst>
        </pc:picChg>
        <pc:picChg chg="del">
          <ac:chgData name="CaoYu-ang" userId="347197b9-4c62-4589-9c4f-ca02f2128ab5" providerId="ADAL" clId="{0D3F2E98-7C5E-DF40-8BDA-55492D90B877}" dt="2023-03-31T02:10:16.855" v="894" actId="478"/>
          <ac:picMkLst>
            <pc:docMk/>
            <pc:sldMk cId="1331897586" sldId="883"/>
            <ac:picMk id="8" creationId="{A88B2712-D7AA-6CAF-BA21-6ED45205067F}"/>
          </ac:picMkLst>
        </pc:picChg>
        <pc:picChg chg="del">
          <ac:chgData name="CaoYu-ang" userId="347197b9-4c62-4589-9c4f-ca02f2128ab5" providerId="ADAL" clId="{0D3F2E98-7C5E-DF40-8BDA-55492D90B877}" dt="2023-03-31T02:22:24.315" v="997" actId="478"/>
          <ac:picMkLst>
            <pc:docMk/>
            <pc:sldMk cId="1331897586" sldId="883"/>
            <ac:picMk id="10" creationId="{2A326CA0-B2B9-83F6-67A3-B23EDA4ED57F}"/>
          </ac:picMkLst>
        </pc:picChg>
        <pc:picChg chg="add mod modCrop">
          <ac:chgData name="CaoYu-ang" userId="347197b9-4c62-4589-9c4f-ca02f2128ab5" providerId="ADAL" clId="{0D3F2E98-7C5E-DF40-8BDA-55492D90B877}" dt="2023-03-31T05:08:44.767" v="1247" actId="1076"/>
          <ac:picMkLst>
            <pc:docMk/>
            <pc:sldMk cId="1331897586" sldId="883"/>
            <ac:picMk id="33" creationId="{B36A3A83-34FF-21D3-D752-7AF3A8EFF47E}"/>
          </ac:picMkLst>
        </pc:picChg>
      </pc:sldChg>
      <pc:sldChg chg="addSp delSp modSp add mod">
        <pc:chgData name="CaoYu-ang" userId="347197b9-4c62-4589-9c4f-ca02f2128ab5" providerId="ADAL" clId="{0D3F2E98-7C5E-DF40-8BDA-55492D90B877}" dt="2023-03-31T05:38:14.718" v="1550" actId="1076"/>
        <pc:sldMkLst>
          <pc:docMk/>
          <pc:sldMk cId="342583189" sldId="884"/>
        </pc:sldMkLst>
        <pc:spChg chg="mod">
          <ac:chgData name="CaoYu-ang" userId="347197b9-4c62-4589-9c4f-ca02f2128ab5" providerId="ADAL" clId="{0D3F2E98-7C5E-DF40-8BDA-55492D90B877}" dt="2023-03-31T05:28:58.697" v="1449" actId="404"/>
          <ac:spMkLst>
            <pc:docMk/>
            <pc:sldMk cId="342583189" sldId="884"/>
            <ac:spMk id="2" creationId="{C29CEF31-F339-4690-ABF6-72FE7A4D64C6}"/>
          </ac:spMkLst>
        </pc:spChg>
        <pc:spChg chg="mod">
          <ac:chgData name="CaoYu-ang" userId="347197b9-4c62-4589-9c4f-ca02f2128ab5" providerId="ADAL" clId="{0D3F2E98-7C5E-DF40-8BDA-55492D90B877}" dt="2023-03-31T05:29:04.711" v="1450" actId="20577"/>
          <ac:spMkLst>
            <pc:docMk/>
            <pc:sldMk cId="342583189" sldId="884"/>
            <ac:spMk id="3" creationId="{E58B1622-942F-440F-8FF6-4E0931D2E8B9}"/>
          </ac:spMkLst>
        </pc:spChg>
        <pc:spChg chg="mod">
          <ac:chgData name="CaoYu-ang" userId="347197b9-4c62-4589-9c4f-ca02f2128ab5" providerId="ADAL" clId="{0D3F2E98-7C5E-DF40-8BDA-55492D90B877}" dt="2023-03-31T05:35:06.485" v="1533" actId="1076"/>
          <ac:spMkLst>
            <pc:docMk/>
            <pc:sldMk cId="342583189" sldId="884"/>
            <ac:spMk id="5" creationId="{A108055D-A67E-4561-9034-EB1D5569BF59}"/>
          </ac:spMkLst>
        </pc:spChg>
        <pc:spChg chg="add mod">
          <ac:chgData name="CaoYu-ang" userId="347197b9-4c62-4589-9c4f-ca02f2128ab5" providerId="ADAL" clId="{0D3F2E98-7C5E-DF40-8BDA-55492D90B877}" dt="2023-03-31T05:33:25.038" v="1503" actId="1076"/>
          <ac:spMkLst>
            <pc:docMk/>
            <pc:sldMk cId="342583189" sldId="884"/>
            <ac:spMk id="7" creationId="{6E26665C-DAC8-C939-3BCA-97832E2AEB2B}"/>
          </ac:spMkLst>
        </pc:spChg>
        <pc:spChg chg="add mod">
          <ac:chgData name="CaoYu-ang" userId="347197b9-4c62-4589-9c4f-ca02f2128ab5" providerId="ADAL" clId="{0D3F2E98-7C5E-DF40-8BDA-55492D90B877}" dt="2023-03-31T05:33:39.382" v="1505" actId="1076"/>
          <ac:spMkLst>
            <pc:docMk/>
            <pc:sldMk cId="342583189" sldId="884"/>
            <ac:spMk id="8" creationId="{97D6D260-11FE-31A5-AEF1-18983E99A24F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9" creationId="{AB15DAE4-5D45-6321-1EED-4738C92D6B41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10" creationId="{80BB55BD-3962-9330-3F2E-C6EFBA99A718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11" creationId="{5E854C9D-DA95-5017-5C22-7BDC42E41619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12" creationId="{99403A32-642A-8748-0287-80EE067FEE14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15" creationId="{9019EDDB-E8CE-0B13-857B-02A7E882C3CA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19" creationId="{35254085-1432-9963-A6ED-679F10C384C7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20" creationId="{A767EF65-E245-C91B-C1C6-916CAF5595B4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21" creationId="{9FA3A4A7-D60F-DDDC-305D-9D6F5E79696D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23" creationId="{05EA202D-AB77-6953-1105-E0B628D41843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24" creationId="{E8AC6107-3125-EBB7-55CE-D8169E0922C1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25" creationId="{B11E19A9-D907-4218-07C6-3A2B9507B0E2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28" creationId="{B7219CB1-5654-45C1-95B2-638EB59BEE81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32" creationId="{97F299BB-A765-D28B-35BC-47B9B93DB013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33" creationId="{A010F6E5-8AB7-3193-E883-09D3014D0C70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34" creationId="{06DE1223-C2EB-BE4C-FE9B-D588101F784F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36" creationId="{720124D2-6C38-E78A-BA59-1283079AE048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38" creationId="{25056356-2FAF-D06C-6537-224544FDA1AD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40" creationId="{40093C40-F4E7-43AA-C06B-9E27044D6879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41" creationId="{47F04F7E-BFCD-FD40-3A63-900958995792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42" creationId="{32EA531C-5669-F250-4F51-508199E3D9A8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43" creationId="{7A6EB3FF-F451-54B0-4414-D7976D029B0C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44" creationId="{DEB8A8BF-B713-DADD-52F0-D984085029FD}"/>
          </ac:spMkLst>
        </pc:spChg>
        <pc:spChg chg="add del mod">
          <ac:chgData name="CaoYu-ang" userId="347197b9-4c62-4589-9c4f-ca02f2128ab5" providerId="ADAL" clId="{0D3F2E98-7C5E-DF40-8BDA-55492D90B877}" dt="2023-03-31T05:32:51.683" v="1499"/>
          <ac:spMkLst>
            <pc:docMk/>
            <pc:sldMk cId="342583189" sldId="884"/>
            <ac:spMk id="45" creationId="{6765CC73-9696-08E2-BBBE-BA1E1C35C226}"/>
          </ac:spMkLst>
        </pc:spChg>
        <pc:spChg chg="add mod">
          <ac:chgData name="CaoYu-ang" userId="347197b9-4c62-4589-9c4f-ca02f2128ab5" providerId="ADAL" clId="{0D3F2E98-7C5E-DF40-8BDA-55492D90B877}" dt="2023-03-31T05:34:54.485" v="1531" actId="1076"/>
          <ac:spMkLst>
            <pc:docMk/>
            <pc:sldMk cId="342583189" sldId="884"/>
            <ac:spMk id="46" creationId="{C4398891-FFDC-8407-F799-1D0A78783AD5}"/>
          </ac:spMkLst>
        </pc:spChg>
        <pc:spChg chg="add mod">
          <ac:chgData name="CaoYu-ang" userId="347197b9-4c62-4589-9c4f-ca02f2128ab5" providerId="ADAL" clId="{0D3F2E98-7C5E-DF40-8BDA-55492D90B877}" dt="2023-03-31T05:34:54.485" v="1531" actId="1076"/>
          <ac:spMkLst>
            <pc:docMk/>
            <pc:sldMk cId="342583189" sldId="884"/>
            <ac:spMk id="47" creationId="{F795A9BB-0B2D-7EAD-AA9B-E4ADF5FA0B78}"/>
          </ac:spMkLst>
        </pc:spChg>
        <pc:spChg chg="add del mod">
          <ac:chgData name="CaoYu-ang" userId="347197b9-4c62-4589-9c4f-ca02f2128ab5" providerId="ADAL" clId="{0D3F2E98-7C5E-DF40-8BDA-55492D90B877}" dt="2023-03-31T05:35:13.006" v="1534" actId="478"/>
          <ac:spMkLst>
            <pc:docMk/>
            <pc:sldMk cId="342583189" sldId="884"/>
            <ac:spMk id="48" creationId="{63FC841C-4B81-5293-7730-74415A74F2FE}"/>
          </ac:spMkLst>
        </pc:spChg>
        <pc:spChg chg="add mod">
          <ac:chgData name="CaoYu-ang" userId="347197b9-4c62-4589-9c4f-ca02f2128ab5" providerId="ADAL" clId="{0D3F2E98-7C5E-DF40-8BDA-55492D90B877}" dt="2023-03-31T05:35:28.405" v="1535" actId="1076"/>
          <ac:spMkLst>
            <pc:docMk/>
            <pc:sldMk cId="342583189" sldId="884"/>
            <ac:spMk id="49" creationId="{F031FC22-0DD4-0770-2295-C42ACDFA4E03}"/>
          </ac:spMkLst>
        </pc:spChg>
        <pc:spChg chg="add mod">
          <ac:chgData name="CaoYu-ang" userId="347197b9-4c62-4589-9c4f-ca02f2128ab5" providerId="ADAL" clId="{0D3F2E98-7C5E-DF40-8BDA-55492D90B877}" dt="2023-03-31T05:35:28.405" v="1535" actId="1076"/>
          <ac:spMkLst>
            <pc:docMk/>
            <pc:sldMk cId="342583189" sldId="884"/>
            <ac:spMk id="52" creationId="{64080B58-A983-259E-A924-D5C4E151C34B}"/>
          </ac:spMkLst>
        </pc:spChg>
        <pc:spChg chg="add mod">
          <ac:chgData name="CaoYu-ang" userId="347197b9-4c62-4589-9c4f-ca02f2128ab5" providerId="ADAL" clId="{0D3F2E98-7C5E-DF40-8BDA-55492D90B877}" dt="2023-03-31T05:35:28.405" v="1535" actId="1076"/>
          <ac:spMkLst>
            <pc:docMk/>
            <pc:sldMk cId="342583189" sldId="884"/>
            <ac:spMk id="56" creationId="{90DA672E-8B28-FB66-0CC6-0D905155C821}"/>
          </ac:spMkLst>
        </pc:spChg>
        <pc:spChg chg="add mod">
          <ac:chgData name="CaoYu-ang" userId="347197b9-4c62-4589-9c4f-ca02f2128ab5" providerId="ADAL" clId="{0D3F2E98-7C5E-DF40-8BDA-55492D90B877}" dt="2023-03-31T05:35:28.405" v="1535" actId="1076"/>
          <ac:spMkLst>
            <pc:docMk/>
            <pc:sldMk cId="342583189" sldId="884"/>
            <ac:spMk id="57" creationId="{2E545121-86BF-1A15-BCD0-DAB4B9B492B7}"/>
          </ac:spMkLst>
        </pc:spChg>
        <pc:spChg chg="add mod">
          <ac:chgData name="CaoYu-ang" userId="347197b9-4c62-4589-9c4f-ca02f2128ab5" providerId="ADAL" clId="{0D3F2E98-7C5E-DF40-8BDA-55492D90B877}" dt="2023-03-31T05:36:19.548" v="1541" actId="20577"/>
          <ac:spMkLst>
            <pc:docMk/>
            <pc:sldMk cId="342583189" sldId="884"/>
            <ac:spMk id="58" creationId="{50B31E1B-4687-E109-C18E-FAC23ABA11C6}"/>
          </ac:spMkLst>
        </pc:spChg>
        <pc:spChg chg="add mod">
          <ac:chgData name="CaoYu-ang" userId="347197b9-4c62-4589-9c4f-ca02f2128ab5" providerId="ADAL" clId="{0D3F2E98-7C5E-DF40-8BDA-55492D90B877}" dt="2023-03-31T05:35:28.405" v="1535" actId="1076"/>
          <ac:spMkLst>
            <pc:docMk/>
            <pc:sldMk cId="342583189" sldId="884"/>
            <ac:spMk id="60" creationId="{8E2EAFD5-B14D-EF9C-9B68-9DB876AFFE9E}"/>
          </ac:spMkLst>
        </pc:spChg>
        <pc:spChg chg="add mod">
          <ac:chgData name="CaoYu-ang" userId="347197b9-4c62-4589-9c4f-ca02f2128ab5" providerId="ADAL" clId="{0D3F2E98-7C5E-DF40-8BDA-55492D90B877}" dt="2023-03-31T05:35:28.405" v="1535" actId="1076"/>
          <ac:spMkLst>
            <pc:docMk/>
            <pc:sldMk cId="342583189" sldId="884"/>
            <ac:spMk id="61" creationId="{B7B3155F-6807-1079-C5EB-3306CFC750DE}"/>
          </ac:spMkLst>
        </pc:spChg>
        <pc:spChg chg="add mod">
          <ac:chgData name="CaoYu-ang" userId="347197b9-4c62-4589-9c4f-ca02f2128ab5" providerId="ADAL" clId="{0D3F2E98-7C5E-DF40-8BDA-55492D90B877}" dt="2023-03-31T05:34:54.485" v="1531" actId="1076"/>
          <ac:spMkLst>
            <pc:docMk/>
            <pc:sldMk cId="342583189" sldId="884"/>
            <ac:spMk id="62" creationId="{80305445-B975-0195-8743-D93846D7DE81}"/>
          </ac:spMkLst>
        </pc:spChg>
        <pc:spChg chg="add mod">
          <ac:chgData name="CaoYu-ang" userId="347197b9-4c62-4589-9c4f-ca02f2128ab5" providerId="ADAL" clId="{0D3F2E98-7C5E-DF40-8BDA-55492D90B877}" dt="2023-03-31T05:34:54.485" v="1531" actId="1076"/>
          <ac:spMkLst>
            <pc:docMk/>
            <pc:sldMk cId="342583189" sldId="884"/>
            <ac:spMk id="65" creationId="{E30A035C-0F31-F391-4BDA-8952594EB7DC}"/>
          </ac:spMkLst>
        </pc:spChg>
        <pc:spChg chg="add mod">
          <ac:chgData name="CaoYu-ang" userId="347197b9-4c62-4589-9c4f-ca02f2128ab5" providerId="ADAL" clId="{0D3F2E98-7C5E-DF40-8BDA-55492D90B877}" dt="2023-03-31T05:35:59.349" v="1538" actId="1076"/>
          <ac:spMkLst>
            <pc:docMk/>
            <pc:sldMk cId="342583189" sldId="884"/>
            <ac:spMk id="69" creationId="{0562BAEA-4E35-E9E9-7017-CC17728F6562}"/>
          </ac:spMkLst>
        </pc:spChg>
        <pc:spChg chg="add mod">
          <ac:chgData name="CaoYu-ang" userId="347197b9-4c62-4589-9c4f-ca02f2128ab5" providerId="ADAL" clId="{0D3F2E98-7C5E-DF40-8BDA-55492D90B877}" dt="2023-03-31T05:36:02.833" v="1539" actId="1076"/>
          <ac:spMkLst>
            <pc:docMk/>
            <pc:sldMk cId="342583189" sldId="884"/>
            <ac:spMk id="70" creationId="{2C0A14C9-759D-618A-27AF-6B53A62E1292}"/>
          </ac:spMkLst>
        </pc:spChg>
        <pc:spChg chg="add mod">
          <ac:chgData name="CaoYu-ang" userId="347197b9-4c62-4589-9c4f-ca02f2128ab5" providerId="ADAL" clId="{0D3F2E98-7C5E-DF40-8BDA-55492D90B877}" dt="2023-03-31T05:34:54.485" v="1531" actId="1076"/>
          <ac:spMkLst>
            <pc:docMk/>
            <pc:sldMk cId="342583189" sldId="884"/>
            <ac:spMk id="71" creationId="{E38C0F3A-7F4F-60C3-93F0-31B661F69F33}"/>
          </ac:spMkLst>
        </pc:spChg>
        <pc:spChg chg="add mod">
          <ac:chgData name="CaoYu-ang" userId="347197b9-4c62-4589-9c4f-ca02f2128ab5" providerId="ADAL" clId="{0D3F2E98-7C5E-DF40-8BDA-55492D90B877}" dt="2023-03-31T05:34:54.485" v="1531" actId="1076"/>
          <ac:spMkLst>
            <pc:docMk/>
            <pc:sldMk cId="342583189" sldId="884"/>
            <ac:spMk id="73" creationId="{7979246C-C5E5-219A-6E19-679A886C0572}"/>
          </ac:spMkLst>
        </pc:spChg>
        <pc:spChg chg="add mod">
          <ac:chgData name="CaoYu-ang" userId="347197b9-4c62-4589-9c4f-ca02f2128ab5" providerId="ADAL" clId="{0D3F2E98-7C5E-DF40-8BDA-55492D90B877}" dt="2023-03-31T05:35:28.405" v="1535" actId="1076"/>
          <ac:spMkLst>
            <pc:docMk/>
            <pc:sldMk cId="342583189" sldId="884"/>
            <ac:spMk id="75" creationId="{EE310E7E-D5F0-A993-A930-13FEAB7E3A2D}"/>
          </ac:spMkLst>
        </pc:spChg>
        <pc:spChg chg="add mod">
          <ac:chgData name="CaoYu-ang" userId="347197b9-4c62-4589-9c4f-ca02f2128ab5" providerId="ADAL" clId="{0D3F2E98-7C5E-DF40-8BDA-55492D90B877}" dt="2023-03-31T05:34:54.485" v="1531" actId="1076"/>
          <ac:spMkLst>
            <pc:docMk/>
            <pc:sldMk cId="342583189" sldId="884"/>
            <ac:spMk id="77" creationId="{AB6B8E23-BE63-99A4-4138-84E7298389E4}"/>
          </ac:spMkLst>
        </pc:spChg>
        <pc:spChg chg="add mod">
          <ac:chgData name="CaoYu-ang" userId="347197b9-4c62-4589-9c4f-ca02f2128ab5" providerId="ADAL" clId="{0D3F2E98-7C5E-DF40-8BDA-55492D90B877}" dt="2023-03-31T05:34:54.485" v="1531" actId="1076"/>
          <ac:spMkLst>
            <pc:docMk/>
            <pc:sldMk cId="342583189" sldId="884"/>
            <ac:spMk id="78" creationId="{981B452A-B3DF-B8C1-7EE4-D14E1F1A95D0}"/>
          </ac:spMkLst>
        </pc:spChg>
        <pc:spChg chg="add mod">
          <ac:chgData name="CaoYu-ang" userId="347197b9-4c62-4589-9c4f-ca02f2128ab5" providerId="ADAL" clId="{0D3F2E98-7C5E-DF40-8BDA-55492D90B877}" dt="2023-03-31T05:35:28.405" v="1535" actId="1076"/>
          <ac:spMkLst>
            <pc:docMk/>
            <pc:sldMk cId="342583189" sldId="884"/>
            <ac:spMk id="79" creationId="{F3009E42-C27C-2A71-5E21-C6B69EDD1B5F}"/>
          </ac:spMkLst>
        </pc:spChg>
        <pc:spChg chg="add mod">
          <ac:chgData name="CaoYu-ang" userId="347197b9-4c62-4589-9c4f-ca02f2128ab5" providerId="ADAL" clId="{0D3F2E98-7C5E-DF40-8BDA-55492D90B877}" dt="2023-03-31T05:34:54.485" v="1531" actId="1076"/>
          <ac:spMkLst>
            <pc:docMk/>
            <pc:sldMk cId="342583189" sldId="884"/>
            <ac:spMk id="80" creationId="{02B6A7FA-68FE-E5CD-7A7B-84341F015C0C}"/>
          </ac:spMkLst>
        </pc:spChg>
        <pc:spChg chg="add mod">
          <ac:chgData name="CaoYu-ang" userId="347197b9-4c62-4589-9c4f-ca02f2128ab5" providerId="ADAL" clId="{0D3F2E98-7C5E-DF40-8BDA-55492D90B877}" dt="2023-03-31T05:35:28.405" v="1535" actId="1076"/>
          <ac:spMkLst>
            <pc:docMk/>
            <pc:sldMk cId="342583189" sldId="884"/>
            <ac:spMk id="81" creationId="{9F5630C6-71C6-29BB-DD6E-DE337B257727}"/>
          </ac:spMkLst>
        </pc:spChg>
        <pc:spChg chg="add mod">
          <ac:chgData name="CaoYu-ang" userId="347197b9-4c62-4589-9c4f-ca02f2128ab5" providerId="ADAL" clId="{0D3F2E98-7C5E-DF40-8BDA-55492D90B877}" dt="2023-03-31T05:38:14.718" v="1550" actId="1076"/>
          <ac:spMkLst>
            <pc:docMk/>
            <pc:sldMk cId="342583189" sldId="884"/>
            <ac:spMk id="82" creationId="{16752F20-2E82-5FC0-D6F0-1193B95EF2CC}"/>
          </ac:spMkLst>
        </pc:spChg>
        <pc:picChg chg="add mod modCrop">
          <ac:chgData name="CaoYu-ang" userId="347197b9-4c62-4589-9c4f-ca02f2128ab5" providerId="ADAL" clId="{0D3F2E98-7C5E-DF40-8BDA-55492D90B877}" dt="2023-03-31T05:33:33.852" v="1504" actId="732"/>
          <ac:picMkLst>
            <pc:docMk/>
            <pc:sldMk cId="342583189" sldId="884"/>
            <ac:picMk id="6" creationId="{AC416DDB-6988-BF46-BF02-575828B865A0}"/>
          </ac:picMkLst>
        </pc:pic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13" creationId="{74779FD2-1492-0088-0B37-01B9A4C3C934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14" creationId="{7DB27F5B-2547-DA03-AA6B-F66A9A22B7B1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16" creationId="{5F7F5F61-ACA8-4EBB-2133-2904B2C13C20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17" creationId="{651F4755-C003-240D-A3D3-ADF17BE7D073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18" creationId="{E49B9454-FA7C-C2A7-C5DE-F9E440BBD192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22" creationId="{B3BB4766-8840-116A-FBDA-853C376C6FA1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26" creationId="{F2338914-388C-9DE5-6218-1AD7B10D9B76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27" creationId="{2A4B8F12-1536-17C4-0A0F-3B88B8DE81BC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29" creationId="{70C21D76-C092-A771-F3F4-6C731CEE672E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30" creationId="{DCB3E3D7-B4CF-C3F5-856E-B1D17DAD66E7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31" creationId="{F3A9964F-BD23-02A6-31AA-8475031B088B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35" creationId="{5A051948-1300-9B61-6240-8FA4C79CD4A5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37" creationId="{6CF86F67-3062-6F4F-AF75-787F5BC8C1D1}"/>
          </ac:cxnSpMkLst>
        </pc:cxnChg>
        <pc:cxnChg chg="add del mod">
          <ac:chgData name="CaoYu-ang" userId="347197b9-4c62-4589-9c4f-ca02f2128ab5" providerId="ADAL" clId="{0D3F2E98-7C5E-DF40-8BDA-55492D90B877}" dt="2023-03-31T05:32:51.683" v="1499"/>
          <ac:cxnSpMkLst>
            <pc:docMk/>
            <pc:sldMk cId="342583189" sldId="884"/>
            <ac:cxnSpMk id="39" creationId="{7E02E276-119E-3D0E-03C6-D038BDE36FE8}"/>
          </ac:cxnSpMkLst>
        </pc:cxnChg>
        <pc:cxnChg chg="add mod">
          <ac:chgData name="CaoYu-ang" userId="347197b9-4c62-4589-9c4f-ca02f2128ab5" providerId="ADAL" clId="{0D3F2E98-7C5E-DF40-8BDA-55492D90B877}" dt="2023-03-31T05:35:28.405" v="1535" actId="1076"/>
          <ac:cxnSpMkLst>
            <pc:docMk/>
            <pc:sldMk cId="342583189" sldId="884"/>
            <ac:cxnSpMk id="50" creationId="{9E7C4E2D-18D8-C379-1989-8D76D84B1ED4}"/>
          </ac:cxnSpMkLst>
        </pc:cxnChg>
        <pc:cxnChg chg="add mod">
          <ac:chgData name="CaoYu-ang" userId="347197b9-4c62-4589-9c4f-ca02f2128ab5" providerId="ADAL" clId="{0D3F2E98-7C5E-DF40-8BDA-55492D90B877}" dt="2023-03-31T05:35:28.405" v="1535" actId="1076"/>
          <ac:cxnSpMkLst>
            <pc:docMk/>
            <pc:sldMk cId="342583189" sldId="884"/>
            <ac:cxnSpMk id="51" creationId="{6B81C336-387E-553F-6239-5A28B6FF6623}"/>
          </ac:cxnSpMkLst>
        </pc:cxnChg>
        <pc:cxnChg chg="add mod">
          <ac:chgData name="CaoYu-ang" userId="347197b9-4c62-4589-9c4f-ca02f2128ab5" providerId="ADAL" clId="{0D3F2E98-7C5E-DF40-8BDA-55492D90B877}" dt="2023-03-31T05:35:28.405" v="1535" actId="1076"/>
          <ac:cxnSpMkLst>
            <pc:docMk/>
            <pc:sldMk cId="342583189" sldId="884"/>
            <ac:cxnSpMk id="53" creationId="{144C4584-0BDC-0FAC-A5F4-CA9D3A768DB4}"/>
          </ac:cxnSpMkLst>
        </pc:cxnChg>
        <pc:cxnChg chg="add mod">
          <ac:chgData name="CaoYu-ang" userId="347197b9-4c62-4589-9c4f-ca02f2128ab5" providerId="ADAL" clId="{0D3F2E98-7C5E-DF40-8BDA-55492D90B877}" dt="2023-03-31T05:35:28.405" v="1535" actId="1076"/>
          <ac:cxnSpMkLst>
            <pc:docMk/>
            <pc:sldMk cId="342583189" sldId="884"/>
            <ac:cxnSpMk id="54" creationId="{06D10EDC-F485-2442-1F73-FB304BFFEBDD}"/>
          </ac:cxnSpMkLst>
        </pc:cxnChg>
        <pc:cxnChg chg="add mod">
          <ac:chgData name="CaoYu-ang" userId="347197b9-4c62-4589-9c4f-ca02f2128ab5" providerId="ADAL" clId="{0D3F2E98-7C5E-DF40-8BDA-55492D90B877}" dt="2023-03-31T05:35:28.405" v="1535" actId="1076"/>
          <ac:cxnSpMkLst>
            <pc:docMk/>
            <pc:sldMk cId="342583189" sldId="884"/>
            <ac:cxnSpMk id="55" creationId="{3276483D-36C0-90BD-ECD4-88AE8E37DB5E}"/>
          </ac:cxnSpMkLst>
        </pc:cxnChg>
        <pc:cxnChg chg="add mod">
          <ac:chgData name="CaoYu-ang" userId="347197b9-4c62-4589-9c4f-ca02f2128ab5" providerId="ADAL" clId="{0D3F2E98-7C5E-DF40-8BDA-55492D90B877}" dt="2023-03-31T05:35:28.405" v="1535" actId="1076"/>
          <ac:cxnSpMkLst>
            <pc:docMk/>
            <pc:sldMk cId="342583189" sldId="884"/>
            <ac:cxnSpMk id="59" creationId="{14DDC062-A6CC-7021-3E71-CDD6DB1AC480}"/>
          </ac:cxnSpMkLst>
        </pc:cxnChg>
        <pc:cxnChg chg="add mod">
          <ac:chgData name="CaoYu-ang" userId="347197b9-4c62-4589-9c4f-ca02f2128ab5" providerId="ADAL" clId="{0D3F2E98-7C5E-DF40-8BDA-55492D90B877}" dt="2023-03-31T05:35:55.313" v="1537" actId="1076"/>
          <ac:cxnSpMkLst>
            <pc:docMk/>
            <pc:sldMk cId="342583189" sldId="884"/>
            <ac:cxnSpMk id="63" creationId="{807F7B6B-00BE-9CE9-007C-55F8F9CC8ABE}"/>
          </ac:cxnSpMkLst>
        </pc:cxnChg>
        <pc:cxnChg chg="add mod">
          <ac:chgData name="CaoYu-ang" userId="347197b9-4c62-4589-9c4f-ca02f2128ab5" providerId="ADAL" clId="{0D3F2E98-7C5E-DF40-8BDA-55492D90B877}" dt="2023-03-31T05:35:52.543" v="1536" actId="1076"/>
          <ac:cxnSpMkLst>
            <pc:docMk/>
            <pc:sldMk cId="342583189" sldId="884"/>
            <ac:cxnSpMk id="64" creationId="{5CFE5EAD-3A20-C353-3DE7-FA6682074E04}"/>
          </ac:cxnSpMkLst>
        </pc:cxnChg>
        <pc:cxnChg chg="add mod">
          <ac:chgData name="CaoYu-ang" userId="347197b9-4c62-4589-9c4f-ca02f2128ab5" providerId="ADAL" clId="{0D3F2E98-7C5E-DF40-8BDA-55492D90B877}" dt="2023-03-31T05:36:29.262" v="1544" actId="1035"/>
          <ac:cxnSpMkLst>
            <pc:docMk/>
            <pc:sldMk cId="342583189" sldId="884"/>
            <ac:cxnSpMk id="66" creationId="{42441D11-13B8-C52F-FF4C-B47B1B050D36}"/>
          </ac:cxnSpMkLst>
        </pc:cxnChg>
        <pc:cxnChg chg="add mod">
          <ac:chgData name="CaoYu-ang" userId="347197b9-4c62-4589-9c4f-ca02f2128ab5" providerId="ADAL" clId="{0D3F2E98-7C5E-DF40-8BDA-55492D90B877}" dt="2023-03-31T05:36:36.591" v="1548" actId="1035"/>
          <ac:cxnSpMkLst>
            <pc:docMk/>
            <pc:sldMk cId="342583189" sldId="884"/>
            <ac:cxnSpMk id="67" creationId="{44C96AAD-6A10-E215-AC57-E1FF7B398210}"/>
          </ac:cxnSpMkLst>
        </pc:cxnChg>
        <pc:cxnChg chg="add mod">
          <ac:chgData name="CaoYu-ang" userId="347197b9-4c62-4589-9c4f-ca02f2128ab5" providerId="ADAL" clId="{0D3F2E98-7C5E-DF40-8BDA-55492D90B877}" dt="2023-03-31T05:36:32.998" v="1546" actId="1036"/>
          <ac:cxnSpMkLst>
            <pc:docMk/>
            <pc:sldMk cId="342583189" sldId="884"/>
            <ac:cxnSpMk id="68" creationId="{E2E97CF6-5A73-AB09-F1C7-621C1A2667B2}"/>
          </ac:cxnSpMkLst>
        </pc:cxnChg>
        <pc:cxnChg chg="add mod">
          <ac:chgData name="CaoYu-ang" userId="347197b9-4c62-4589-9c4f-ca02f2128ab5" providerId="ADAL" clId="{0D3F2E98-7C5E-DF40-8BDA-55492D90B877}" dt="2023-03-31T05:34:54.485" v="1531" actId="1076"/>
          <ac:cxnSpMkLst>
            <pc:docMk/>
            <pc:sldMk cId="342583189" sldId="884"/>
            <ac:cxnSpMk id="72" creationId="{5E1E3B7A-4570-F91D-1F7F-10B9CEBA8EBD}"/>
          </ac:cxnSpMkLst>
        </pc:cxnChg>
        <pc:cxnChg chg="add mod">
          <ac:chgData name="CaoYu-ang" userId="347197b9-4c62-4589-9c4f-ca02f2128ab5" providerId="ADAL" clId="{0D3F2E98-7C5E-DF40-8BDA-55492D90B877}" dt="2023-03-31T05:35:28.405" v="1535" actId="1076"/>
          <ac:cxnSpMkLst>
            <pc:docMk/>
            <pc:sldMk cId="342583189" sldId="884"/>
            <ac:cxnSpMk id="74" creationId="{2986D538-5A2A-DF74-744A-4B97EA213921}"/>
          </ac:cxnSpMkLst>
        </pc:cxnChg>
        <pc:cxnChg chg="add mod">
          <ac:chgData name="CaoYu-ang" userId="347197b9-4c62-4589-9c4f-ca02f2128ab5" providerId="ADAL" clId="{0D3F2E98-7C5E-DF40-8BDA-55492D90B877}" dt="2023-03-31T05:34:54.485" v="1531" actId="1076"/>
          <ac:cxnSpMkLst>
            <pc:docMk/>
            <pc:sldMk cId="342583189" sldId="884"/>
            <ac:cxnSpMk id="76" creationId="{6E818D4F-5F1C-18CD-866D-DD2C6919A7B0}"/>
          </ac:cxnSpMkLst>
        </pc:cxnChg>
      </pc:sldChg>
      <pc:sldChg chg="modSp add mod ord">
        <pc:chgData name="CaoYu-ang" userId="347197b9-4c62-4589-9c4f-ca02f2128ab5" providerId="ADAL" clId="{0D3F2E98-7C5E-DF40-8BDA-55492D90B877}" dt="2023-04-01T08:38:41.203" v="1586" actId="20578"/>
        <pc:sldMkLst>
          <pc:docMk/>
          <pc:sldMk cId="4090367341" sldId="885"/>
        </pc:sldMkLst>
        <pc:spChg chg="mod">
          <ac:chgData name="CaoYu-ang" userId="347197b9-4c62-4589-9c4f-ca02f2128ab5" providerId="ADAL" clId="{0D3F2E98-7C5E-DF40-8BDA-55492D90B877}" dt="2023-03-31T05:29:47.456" v="1495" actId="404"/>
          <ac:spMkLst>
            <pc:docMk/>
            <pc:sldMk cId="4090367341" sldId="885"/>
            <ac:spMk id="2" creationId="{C29CEF31-F339-4690-ABF6-72FE7A4D64C6}"/>
          </ac:spMkLst>
        </pc:spChg>
      </pc:sldChg>
      <pc:sldChg chg="modSp add mod">
        <pc:chgData name="CaoYu-ang" userId="347197b9-4c62-4589-9c4f-ca02f2128ab5" providerId="ADAL" clId="{0D3F2E98-7C5E-DF40-8BDA-55492D90B877}" dt="2023-03-31T06:06:46.417" v="1585" actId="20577"/>
        <pc:sldMkLst>
          <pc:docMk/>
          <pc:sldMk cId="140018567" sldId="886"/>
        </pc:sldMkLst>
        <pc:spChg chg="mod">
          <ac:chgData name="CaoYu-ang" userId="347197b9-4c62-4589-9c4f-ca02f2128ab5" providerId="ADAL" clId="{0D3F2E98-7C5E-DF40-8BDA-55492D90B877}" dt="2023-03-31T06:06:46.417" v="1585" actId="20577"/>
          <ac:spMkLst>
            <pc:docMk/>
            <pc:sldMk cId="140018567" sldId="886"/>
            <ac:spMk id="3" creationId="{E58B1622-942F-440F-8FF6-4E0931D2E8B9}"/>
          </ac:spMkLst>
        </pc:spChg>
      </pc:sldChg>
    </pc:docChg>
  </pc:docChgLst>
  <pc:docChgLst>
    <pc:chgData name="CaoYu-ang" userId="347197b9-4c62-4589-9c4f-ca02f2128ab5" providerId="ADAL" clId="{E74BA055-E546-4066-B83E-B82BD26C90CF}"/>
    <pc:docChg chg="custSel modMainMaster">
      <pc:chgData name="CaoYu-ang" userId="347197b9-4c62-4589-9c4f-ca02f2128ab5" providerId="ADAL" clId="{E74BA055-E546-4066-B83E-B82BD26C90CF}" dt="2022-04-14T13:19:03.663" v="16" actId="20577"/>
      <pc:docMkLst>
        <pc:docMk/>
      </pc:docMkLst>
      <pc:sldMasterChg chg="modSldLayout">
        <pc:chgData name="CaoYu-ang" userId="347197b9-4c62-4589-9c4f-ca02f2128ab5" providerId="ADAL" clId="{E74BA055-E546-4066-B83E-B82BD26C90CF}" dt="2022-04-14T13:19:03.663" v="16" actId="20577"/>
        <pc:sldMasterMkLst>
          <pc:docMk/>
          <pc:sldMasterMk cId="3548691759" sldId="2147483648"/>
        </pc:sldMasterMkLst>
        <pc:sldLayoutChg chg="modSp mod">
          <pc:chgData name="CaoYu-ang" userId="347197b9-4c62-4589-9c4f-ca02f2128ab5" providerId="ADAL" clId="{E74BA055-E546-4066-B83E-B82BD26C90CF}" dt="2022-04-14T13:19:03.663" v="16" actId="20577"/>
          <pc:sldLayoutMkLst>
            <pc:docMk/>
            <pc:sldMasterMk cId="3548691759" sldId="2147483648"/>
            <pc:sldLayoutMk cId="1550046852" sldId="2147483650"/>
          </pc:sldLayoutMkLst>
          <pc:spChg chg="mod">
            <ac:chgData name="CaoYu-ang" userId="347197b9-4c62-4589-9c4f-ca02f2128ab5" providerId="ADAL" clId="{E74BA055-E546-4066-B83E-B82BD26C90CF}" dt="2022-04-14T13:19:03.663" v="16" actId="20577"/>
            <ac:spMkLst>
              <pc:docMk/>
              <pc:sldMasterMk cId="3548691759" sldId="2147483648"/>
              <pc:sldLayoutMk cId="1550046852" sldId="2147483650"/>
              <ac:spMk id="5" creationId="{00000000-0000-0000-0000-000000000000}"/>
            </ac:spMkLst>
          </pc:spChg>
        </pc:sldLayoutChg>
      </pc:sldMasterChg>
    </pc:docChg>
  </pc:docChgLst>
  <pc:docChgLst>
    <pc:chgData name="CaoYu-ang" userId="347197b9-4c62-4589-9c4f-ca02f2128ab5" providerId="ADAL" clId="{33A5B143-FDD7-40C6-AFBD-0AAC599B216E}"/>
    <pc:docChg chg="undo custSel addSld modSld sldOrd addSection modSection">
      <pc:chgData name="CaoYu-ang" userId="347197b9-4c62-4589-9c4f-ca02f2128ab5" providerId="ADAL" clId="{33A5B143-FDD7-40C6-AFBD-0AAC599B216E}" dt="2022-12-30T06:32:43.823" v="1964" actId="20577"/>
      <pc:docMkLst>
        <pc:docMk/>
      </pc:docMkLst>
      <pc:sldChg chg="ord">
        <pc:chgData name="CaoYu-ang" userId="347197b9-4c62-4589-9c4f-ca02f2128ab5" providerId="ADAL" clId="{33A5B143-FDD7-40C6-AFBD-0AAC599B216E}" dt="2022-12-28T01:34:05.994" v="3"/>
        <pc:sldMkLst>
          <pc:docMk/>
          <pc:sldMk cId="4262303199" sldId="539"/>
        </pc:sldMkLst>
      </pc:sldChg>
      <pc:sldChg chg="modSp mod">
        <pc:chgData name="CaoYu-ang" userId="347197b9-4c62-4589-9c4f-ca02f2128ab5" providerId="ADAL" clId="{33A5B143-FDD7-40C6-AFBD-0AAC599B216E}" dt="2022-12-28T01:33:43.864" v="1" actId="20577"/>
        <pc:sldMkLst>
          <pc:docMk/>
          <pc:sldMk cId="3349191769" sldId="564"/>
        </pc:sldMkLst>
        <pc:spChg chg="mod">
          <ac:chgData name="CaoYu-ang" userId="347197b9-4c62-4589-9c4f-ca02f2128ab5" providerId="ADAL" clId="{33A5B143-FDD7-40C6-AFBD-0AAC599B216E}" dt="2022-12-28T01:33:43.864" v="1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modSp mod ord">
        <pc:chgData name="CaoYu-ang" userId="347197b9-4c62-4589-9c4f-ca02f2128ab5" providerId="ADAL" clId="{33A5B143-FDD7-40C6-AFBD-0AAC599B216E}" dt="2022-12-30T06:24:50.463" v="1772" actId="20577"/>
        <pc:sldMkLst>
          <pc:docMk/>
          <pc:sldMk cId="2272081381" sldId="802"/>
        </pc:sldMkLst>
        <pc:spChg chg="mod">
          <ac:chgData name="CaoYu-ang" userId="347197b9-4c62-4589-9c4f-ca02f2128ab5" providerId="ADAL" clId="{33A5B143-FDD7-40C6-AFBD-0AAC599B216E}" dt="2022-12-30T06:24:50.463" v="1772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addSp delSp modSp mod ord modAnim">
        <pc:chgData name="CaoYu-ang" userId="347197b9-4c62-4589-9c4f-ca02f2128ab5" providerId="ADAL" clId="{33A5B143-FDD7-40C6-AFBD-0AAC599B216E}" dt="2022-12-29T06:59:22.751" v="249"/>
        <pc:sldMkLst>
          <pc:docMk/>
          <pc:sldMk cId="2439603688" sldId="848"/>
        </pc:sldMkLst>
        <pc:spChg chg="add mod">
          <ac:chgData name="CaoYu-ang" userId="347197b9-4c62-4589-9c4f-ca02f2128ab5" providerId="ADAL" clId="{33A5B143-FDD7-40C6-AFBD-0AAC599B216E}" dt="2022-12-29T06:54:39.467" v="161" actId="1036"/>
          <ac:spMkLst>
            <pc:docMk/>
            <pc:sldMk cId="2439603688" sldId="848"/>
            <ac:spMk id="3" creationId="{20C4A97F-C914-4913-A874-69DCE5021965}"/>
          </ac:spMkLst>
        </pc:spChg>
        <pc:spChg chg="add del">
          <ac:chgData name="CaoYu-ang" userId="347197b9-4c62-4589-9c4f-ca02f2128ab5" providerId="ADAL" clId="{33A5B143-FDD7-40C6-AFBD-0AAC599B216E}" dt="2022-12-29T06:52:35.310" v="128"/>
          <ac:spMkLst>
            <pc:docMk/>
            <pc:sldMk cId="2439603688" sldId="848"/>
            <ac:spMk id="4" creationId="{9483B198-9E24-47CD-B998-88CFDFFE1154}"/>
          </ac:spMkLst>
        </pc:spChg>
        <pc:spChg chg="mod">
          <ac:chgData name="CaoYu-ang" userId="347197b9-4c62-4589-9c4f-ca02f2128ab5" providerId="ADAL" clId="{33A5B143-FDD7-40C6-AFBD-0AAC599B216E}" dt="2022-12-29T06:55:02.473" v="168" actId="1076"/>
          <ac:spMkLst>
            <pc:docMk/>
            <pc:sldMk cId="2439603688" sldId="848"/>
            <ac:spMk id="9" creationId="{E461B844-F23E-4D52-892D-F5DF9D4A6469}"/>
          </ac:spMkLst>
        </pc:spChg>
        <pc:spChg chg="mod">
          <ac:chgData name="CaoYu-ang" userId="347197b9-4c62-4589-9c4f-ca02f2128ab5" providerId="ADAL" clId="{33A5B143-FDD7-40C6-AFBD-0AAC599B216E}" dt="2022-12-29T06:54:39.467" v="161" actId="1036"/>
          <ac:spMkLst>
            <pc:docMk/>
            <pc:sldMk cId="2439603688" sldId="848"/>
            <ac:spMk id="11" creationId="{A47837F9-8FDA-43A6-9B53-6D173735D7BA}"/>
          </ac:spMkLst>
        </pc:spChg>
        <pc:spChg chg="mod">
          <ac:chgData name="CaoYu-ang" userId="347197b9-4c62-4589-9c4f-ca02f2128ab5" providerId="ADAL" clId="{33A5B143-FDD7-40C6-AFBD-0AAC599B216E}" dt="2022-12-29T06:54:39.467" v="161" actId="1036"/>
          <ac:spMkLst>
            <pc:docMk/>
            <pc:sldMk cId="2439603688" sldId="848"/>
            <ac:spMk id="13" creationId="{C6606139-D848-4437-B721-9D9E6399DC56}"/>
          </ac:spMkLst>
        </pc:spChg>
        <pc:spChg chg="mod">
          <ac:chgData name="CaoYu-ang" userId="347197b9-4c62-4589-9c4f-ca02f2128ab5" providerId="ADAL" clId="{33A5B143-FDD7-40C6-AFBD-0AAC599B216E}" dt="2022-12-29T06:54:39.467" v="161" actId="1036"/>
          <ac:spMkLst>
            <pc:docMk/>
            <pc:sldMk cId="2439603688" sldId="848"/>
            <ac:spMk id="15" creationId="{CFA43F55-83B1-44FE-A170-F38930FE3BAB}"/>
          </ac:spMkLst>
        </pc:spChg>
        <pc:spChg chg="add mod ord">
          <ac:chgData name="CaoYu-ang" userId="347197b9-4c62-4589-9c4f-ca02f2128ab5" providerId="ADAL" clId="{33A5B143-FDD7-40C6-AFBD-0AAC599B216E}" dt="2022-12-29T06:54:39.467" v="161" actId="1036"/>
          <ac:spMkLst>
            <pc:docMk/>
            <pc:sldMk cId="2439603688" sldId="848"/>
            <ac:spMk id="17" creationId="{CF05F4CC-ACAE-4F97-A978-40059B961C0C}"/>
          </ac:spMkLst>
        </pc:spChg>
        <pc:spChg chg="add mod">
          <ac:chgData name="CaoYu-ang" userId="347197b9-4c62-4589-9c4f-ca02f2128ab5" providerId="ADAL" clId="{33A5B143-FDD7-40C6-AFBD-0AAC599B216E}" dt="2022-12-29T06:54:57.966" v="167" actId="1076"/>
          <ac:spMkLst>
            <pc:docMk/>
            <pc:sldMk cId="2439603688" sldId="848"/>
            <ac:spMk id="20" creationId="{6CE4F3EC-3B4F-454A-AD90-B3C45D7A8DE1}"/>
          </ac:spMkLst>
        </pc:spChg>
        <pc:spChg chg="add mod">
          <ac:chgData name="CaoYu-ang" userId="347197b9-4c62-4589-9c4f-ca02f2128ab5" providerId="ADAL" clId="{33A5B143-FDD7-40C6-AFBD-0AAC599B216E}" dt="2022-12-29T06:59:15.816" v="248" actId="1076"/>
          <ac:spMkLst>
            <pc:docMk/>
            <pc:sldMk cId="2439603688" sldId="848"/>
            <ac:spMk id="31" creationId="{4AB25D57-43E3-4673-BD91-D247192227A9}"/>
          </ac:spMkLst>
        </pc:spChg>
        <pc:spChg chg="mod">
          <ac:chgData name="CaoYu-ang" userId="347197b9-4c62-4589-9c4f-ca02f2128ab5" providerId="ADAL" clId="{33A5B143-FDD7-40C6-AFBD-0AAC599B216E}" dt="2022-12-29T06:43:47.415" v="79" actId="20577"/>
          <ac:spMkLst>
            <pc:docMk/>
            <pc:sldMk cId="2439603688" sldId="848"/>
            <ac:spMk id="58" creationId="{356BA703-5313-498B-B94B-944821F5B596}"/>
          </ac:spMkLst>
        </pc:spChg>
        <pc:graphicFrameChg chg="mod">
          <ac:chgData name="CaoYu-ang" userId="347197b9-4c62-4589-9c4f-ca02f2128ab5" providerId="ADAL" clId="{33A5B143-FDD7-40C6-AFBD-0AAC599B216E}" dt="2022-12-29T06:54:39.467" v="161" actId="1036"/>
          <ac:graphicFrameMkLst>
            <pc:docMk/>
            <pc:sldMk cId="2439603688" sldId="848"/>
            <ac:graphicFrameMk id="7" creationId="{83378B7A-32E3-4DE7-8340-8E1C42157276}"/>
          </ac:graphicFrameMkLst>
        </pc:graphicFrameChg>
        <pc:picChg chg="mod">
          <ac:chgData name="CaoYu-ang" userId="347197b9-4c62-4589-9c4f-ca02f2128ab5" providerId="ADAL" clId="{33A5B143-FDD7-40C6-AFBD-0AAC599B216E}" dt="2022-12-29T06:59:11.656" v="247" actId="1076"/>
          <ac:picMkLst>
            <pc:docMk/>
            <pc:sldMk cId="2439603688" sldId="848"/>
            <ac:picMk id="6" creationId="{F693DE80-5A6E-4A6E-85C7-DEF4B6D40779}"/>
          </ac:picMkLst>
        </pc:picChg>
        <pc:cxnChg chg="mod">
          <ac:chgData name="CaoYu-ang" userId="347197b9-4c62-4589-9c4f-ca02f2128ab5" providerId="ADAL" clId="{33A5B143-FDD7-40C6-AFBD-0AAC599B216E}" dt="2022-12-29T06:56:42.354" v="180" actId="14100"/>
          <ac:cxnSpMkLst>
            <pc:docMk/>
            <pc:sldMk cId="2439603688" sldId="848"/>
            <ac:cxnSpMk id="14" creationId="{6E0BD1DE-28DD-4251-8060-0E944D1BAE6D}"/>
          </ac:cxnSpMkLst>
        </pc:cxnChg>
        <pc:cxnChg chg="mod">
          <ac:chgData name="CaoYu-ang" userId="347197b9-4c62-4589-9c4f-ca02f2128ab5" providerId="ADAL" clId="{33A5B143-FDD7-40C6-AFBD-0AAC599B216E}" dt="2022-12-29T06:56:17.445" v="175" actId="14100"/>
          <ac:cxnSpMkLst>
            <pc:docMk/>
            <pc:sldMk cId="2439603688" sldId="848"/>
            <ac:cxnSpMk id="16" creationId="{60FFF0AD-C17E-4C24-BC00-466CD703F836}"/>
          </ac:cxnSpMkLst>
        </pc:cxnChg>
        <pc:cxnChg chg="mod">
          <ac:chgData name="CaoYu-ang" userId="347197b9-4c62-4589-9c4f-ca02f2128ab5" providerId="ADAL" clId="{33A5B143-FDD7-40C6-AFBD-0AAC599B216E}" dt="2022-12-29T06:56:33.591" v="178" actId="14100"/>
          <ac:cxnSpMkLst>
            <pc:docMk/>
            <pc:sldMk cId="2439603688" sldId="848"/>
            <ac:cxnSpMk id="19" creationId="{15C32F09-2B1B-45C2-9B40-8EDF69DF9A16}"/>
          </ac:cxnSpMkLst>
        </pc:cxnChg>
        <pc:cxnChg chg="mod">
          <ac:chgData name="CaoYu-ang" userId="347197b9-4c62-4589-9c4f-ca02f2128ab5" providerId="ADAL" clId="{33A5B143-FDD7-40C6-AFBD-0AAC599B216E}" dt="2022-12-29T06:56:38.261" v="179" actId="14100"/>
          <ac:cxnSpMkLst>
            <pc:docMk/>
            <pc:sldMk cId="2439603688" sldId="848"/>
            <ac:cxnSpMk id="22" creationId="{E7720765-C2C3-4081-A2C6-415D88A46BD6}"/>
          </ac:cxnSpMkLst>
        </pc:cxnChg>
        <pc:cxnChg chg="add mod">
          <ac:chgData name="CaoYu-ang" userId="347197b9-4c62-4589-9c4f-ca02f2128ab5" providerId="ADAL" clId="{33A5B143-FDD7-40C6-AFBD-0AAC599B216E}" dt="2022-12-29T06:57:22.035" v="182" actId="1582"/>
          <ac:cxnSpMkLst>
            <pc:docMk/>
            <pc:sldMk cId="2439603688" sldId="848"/>
            <ac:cxnSpMk id="25" creationId="{2FBE419C-85B2-439F-A501-34927DB4BADB}"/>
          </ac:cxnSpMkLst>
        </pc:cxnChg>
        <pc:cxnChg chg="add mod">
          <ac:chgData name="CaoYu-ang" userId="347197b9-4c62-4589-9c4f-ca02f2128ab5" providerId="ADAL" clId="{33A5B143-FDD7-40C6-AFBD-0AAC599B216E}" dt="2022-12-29T06:57:29.995" v="184" actId="1076"/>
          <ac:cxnSpMkLst>
            <pc:docMk/>
            <pc:sldMk cId="2439603688" sldId="848"/>
            <ac:cxnSpMk id="27" creationId="{B162FB05-FEFF-4FD3-A1D4-DD401E4934BD}"/>
          </ac:cxnSpMkLst>
        </pc:cxnChg>
        <pc:cxnChg chg="add mod">
          <ac:chgData name="CaoYu-ang" userId="347197b9-4c62-4589-9c4f-ca02f2128ab5" providerId="ADAL" clId="{33A5B143-FDD7-40C6-AFBD-0AAC599B216E}" dt="2022-12-29T06:57:52.435" v="187" actId="14100"/>
          <ac:cxnSpMkLst>
            <pc:docMk/>
            <pc:sldMk cId="2439603688" sldId="848"/>
            <ac:cxnSpMk id="28" creationId="{D08DD1EC-F9D9-4D1F-99F3-49753E1617B0}"/>
          </ac:cxnSpMkLst>
        </pc:cxnChg>
      </pc:sldChg>
      <pc:sldChg chg="add ord">
        <pc:chgData name="CaoYu-ang" userId="347197b9-4c62-4589-9c4f-ca02f2128ab5" providerId="ADAL" clId="{33A5B143-FDD7-40C6-AFBD-0AAC599B216E}" dt="2022-12-29T06:55:32.148" v="170"/>
        <pc:sldMkLst>
          <pc:docMk/>
          <pc:sldMk cId="736632631" sldId="851"/>
        </pc:sldMkLst>
      </pc:sldChg>
      <pc:sldChg chg="addSp delSp modSp add mod">
        <pc:chgData name="CaoYu-ang" userId="347197b9-4c62-4589-9c4f-ca02f2128ab5" providerId="ADAL" clId="{33A5B143-FDD7-40C6-AFBD-0AAC599B216E}" dt="2022-12-29T09:22:20.626" v="723" actId="20577"/>
        <pc:sldMkLst>
          <pc:docMk/>
          <pc:sldMk cId="1036620703" sldId="852"/>
        </pc:sldMkLst>
        <pc:spChg chg="del">
          <ac:chgData name="CaoYu-ang" userId="347197b9-4c62-4589-9c4f-ca02f2128ab5" providerId="ADAL" clId="{33A5B143-FDD7-40C6-AFBD-0AAC599B216E}" dt="2022-12-29T06:55:39.609" v="172" actId="478"/>
          <ac:spMkLst>
            <pc:docMk/>
            <pc:sldMk cId="1036620703" sldId="852"/>
            <ac:spMk id="3" creationId="{20C4A97F-C914-4913-A874-69DCE5021965}"/>
          </ac:spMkLst>
        </pc:spChg>
        <pc:spChg chg="add mod">
          <ac:chgData name="CaoYu-ang" userId="347197b9-4c62-4589-9c4f-ca02f2128ab5" providerId="ADAL" clId="{33A5B143-FDD7-40C6-AFBD-0AAC599B216E}" dt="2022-12-29T09:20:31.328" v="597" actId="1076"/>
          <ac:spMkLst>
            <pc:docMk/>
            <pc:sldMk cId="1036620703" sldId="852"/>
            <ac:spMk id="4" creationId="{C1E36609-3AB4-4796-95C9-292EFCBDF7DD}"/>
          </ac:spMkLst>
        </pc:spChg>
        <pc:spChg chg="del">
          <ac:chgData name="CaoYu-ang" userId="347197b9-4c62-4589-9c4f-ca02f2128ab5" providerId="ADAL" clId="{33A5B143-FDD7-40C6-AFBD-0AAC599B216E}" dt="2022-12-29T06:55:39.609" v="172" actId="478"/>
          <ac:spMkLst>
            <pc:docMk/>
            <pc:sldMk cId="1036620703" sldId="852"/>
            <ac:spMk id="9" creationId="{E461B844-F23E-4D52-892D-F5DF9D4A6469}"/>
          </ac:spMkLst>
        </pc:spChg>
        <pc:spChg chg="del">
          <ac:chgData name="CaoYu-ang" userId="347197b9-4c62-4589-9c4f-ca02f2128ab5" providerId="ADAL" clId="{33A5B143-FDD7-40C6-AFBD-0AAC599B216E}" dt="2022-12-29T06:55:42.597" v="173" actId="478"/>
          <ac:spMkLst>
            <pc:docMk/>
            <pc:sldMk cId="1036620703" sldId="852"/>
            <ac:spMk id="11" creationId="{A47837F9-8FDA-43A6-9B53-6D173735D7BA}"/>
          </ac:spMkLst>
        </pc:spChg>
        <pc:spChg chg="del">
          <ac:chgData name="CaoYu-ang" userId="347197b9-4c62-4589-9c4f-ca02f2128ab5" providerId="ADAL" clId="{33A5B143-FDD7-40C6-AFBD-0AAC599B216E}" dt="2022-12-29T06:55:39.609" v="172" actId="478"/>
          <ac:spMkLst>
            <pc:docMk/>
            <pc:sldMk cId="1036620703" sldId="852"/>
            <ac:spMk id="13" creationId="{C6606139-D848-4437-B721-9D9E6399DC56}"/>
          </ac:spMkLst>
        </pc:spChg>
        <pc:spChg chg="del">
          <ac:chgData name="CaoYu-ang" userId="347197b9-4c62-4589-9c4f-ca02f2128ab5" providerId="ADAL" clId="{33A5B143-FDD7-40C6-AFBD-0AAC599B216E}" dt="2022-12-29T06:55:39.609" v="172" actId="478"/>
          <ac:spMkLst>
            <pc:docMk/>
            <pc:sldMk cId="1036620703" sldId="852"/>
            <ac:spMk id="15" creationId="{CFA43F55-83B1-44FE-A170-F38930FE3BAB}"/>
          </ac:spMkLst>
        </pc:spChg>
        <pc:spChg chg="del">
          <ac:chgData name="CaoYu-ang" userId="347197b9-4c62-4589-9c4f-ca02f2128ab5" providerId="ADAL" clId="{33A5B143-FDD7-40C6-AFBD-0AAC599B216E}" dt="2022-12-29T06:55:39.609" v="172" actId="478"/>
          <ac:spMkLst>
            <pc:docMk/>
            <pc:sldMk cId="1036620703" sldId="852"/>
            <ac:spMk id="17" creationId="{CF05F4CC-ACAE-4F97-A978-40059B961C0C}"/>
          </ac:spMkLst>
        </pc:spChg>
        <pc:spChg chg="del">
          <ac:chgData name="CaoYu-ang" userId="347197b9-4c62-4589-9c4f-ca02f2128ab5" providerId="ADAL" clId="{33A5B143-FDD7-40C6-AFBD-0AAC599B216E}" dt="2022-12-29T06:55:44.955" v="174" actId="478"/>
          <ac:spMkLst>
            <pc:docMk/>
            <pc:sldMk cId="1036620703" sldId="852"/>
            <ac:spMk id="20" creationId="{6CE4F3EC-3B4F-454A-AD90-B3C45D7A8DE1}"/>
          </ac:spMkLst>
        </pc:spChg>
        <pc:spChg chg="add mod">
          <ac:chgData name="CaoYu-ang" userId="347197b9-4c62-4589-9c4f-ca02f2128ab5" providerId="ADAL" clId="{33A5B143-FDD7-40C6-AFBD-0AAC599B216E}" dt="2022-12-29T09:22:20.626" v="723" actId="20577"/>
          <ac:spMkLst>
            <pc:docMk/>
            <pc:sldMk cId="1036620703" sldId="852"/>
            <ac:spMk id="23" creationId="{36775ED1-9A53-405C-A313-BD96F554FA71}"/>
          </ac:spMkLst>
        </pc:spChg>
        <pc:graphicFrameChg chg="del">
          <ac:chgData name="CaoYu-ang" userId="347197b9-4c62-4589-9c4f-ca02f2128ab5" providerId="ADAL" clId="{33A5B143-FDD7-40C6-AFBD-0AAC599B216E}" dt="2022-12-29T06:55:39.609" v="172" actId="478"/>
          <ac:graphicFrameMkLst>
            <pc:docMk/>
            <pc:sldMk cId="1036620703" sldId="852"/>
            <ac:graphicFrameMk id="7" creationId="{83378B7A-32E3-4DE7-8340-8E1C42157276}"/>
          </ac:graphicFrameMkLst>
        </pc:graphicFrameChg>
        <pc:picChg chg="del">
          <ac:chgData name="CaoYu-ang" userId="347197b9-4c62-4589-9c4f-ca02f2128ab5" providerId="ADAL" clId="{33A5B143-FDD7-40C6-AFBD-0AAC599B216E}" dt="2022-12-29T06:55:39.609" v="172" actId="478"/>
          <ac:picMkLst>
            <pc:docMk/>
            <pc:sldMk cId="1036620703" sldId="852"/>
            <ac:picMk id="6" creationId="{F693DE80-5A6E-4A6E-85C7-DEF4B6D40779}"/>
          </ac:picMkLst>
        </pc:picChg>
        <pc:picChg chg="add mod ord">
          <ac:chgData name="CaoYu-ang" userId="347197b9-4c62-4589-9c4f-ca02f2128ab5" providerId="ADAL" clId="{33A5B143-FDD7-40C6-AFBD-0AAC599B216E}" dt="2022-12-29T09:20:32.705" v="598" actId="1076"/>
          <ac:picMkLst>
            <pc:docMk/>
            <pc:sldMk cId="1036620703" sldId="852"/>
            <ac:picMk id="12" creationId="{8088E68C-D8A1-406A-B175-720416DA2677}"/>
          </ac:picMkLst>
        </pc:picChg>
        <pc:cxnChg chg="del">
          <ac:chgData name="CaoYu-ang" userId="347197b9-4c62-4589-9c4f-ca02f2128ab5" providerId="ADAL" clId="{33A5B143-FDD7-40C6-AFBD-0AAC599B216E}" dt="2022-12-29T06:55:39.609" v="172" actId="478"/>
          <ac:cxnSpMkLst>
            <pc:docMk/>
            <pc:sldMk cId="1036620703" sldId="852"/>
            <ac:cxnSpMk id="14" creationId="{6E0BD1DE-28DD-4251-8060-0E944D1BAE6D}"/>
          </ac:cxnSpMkLst>
        </pc:cxnChg>
        <pc:cxnChg chg="del">
          <ac:chgData name="CaoYu-ang" userId="347197b9-4c62-4589-9c4f-ca02f2128ab5" providerId="ADAL" clId="{33A5B143-FDD7-40C6-AFBD-0AAC599B216E}" dt="2022-12-29T06:55:39.609" v="172" actId="478"/>
          <ac:cxnSpMkLst>
            <pc:docMk/>
            <pc:sldMk cId="1036620703" sldId="852"/>
            <ac:cxnSpMk id="16" creationId="{60FFF0AD-C17E-4C24-BC00-466CD703F836}"/>
          </ac:cxnSpMkLst>
        </pc:cxnChg>
        <pc:cxnChg chg="del">
          <ac:chgData name="CaoYu-ang" userId="347197b9-4c62-4589-9c4f-ca02f2128ab5" providerId="ADAL" clId="{33A5B143-FDD7-40C6-AFBD-0AAC599B216E}" dt="2022-12-29T06:55:39.609" v="172" actId="478"/>
          <ac:cxnSpMkLst>
            <pc:docMk/>
            <pc:sldMk cId="1036620703" sldId="852"/>
            <ac:cxnSpMk id="19" creationId="{15C32F09-2B1B-45C2-9B40-8EDF69DF9A16}"/>
          </ac:cxnSpMkLst>
        </pc:cxnChg>
        <pc:cxnChg chg="del">
          <ac:chgData name="CaoYu-ang" userId="347197b9-4c62-4589-9c4f-ca02f2128ab5" providerId="ADAL" clId="{33A5B143-FDD7-40C6-AFBD-0AAC599B216E}" dt="2022-12-29T06:55:39.609" v="172" actId="478"/>
          <ac:cxnSpMkLst>
            <pc:docMk/>
            <pc:sldMk cId="1036620703" sldId="852"/>
            <ac:cxnSpMk id="22" creationId="{E7720765-C2C3-4081-A2C6-415D88A46BD6}"/>
          </ac:cxnSpMkLst>
        </pc:cxnChg>
      </pc:sldChg>
      <pc:sldChg chg="addSp delSp modSp add mod modAnim">
        <pc:chgData name="CaoYu-ang" userId="347197b9-4c62-4589-9c4f-ca02f2128ab5" providerId="ADAL" clId="{33A5B143-FDD7-40C6-AFBD-0AAC599B216E}" dt="2022-12-29T09:36:15.701" v="1236" actId="21"/>
        <pc:sldMkLst>
          <pc:docMk/>
          <pc:sldMk cId="4054804489" sldId="853"/>
        </pc:sldMkLst>
        <pc:spChg chg="mod">
          <ac:chgData name="CaoYu-ang" userId="347197b9-4c62-4589-9c4f-ca02f2128ab5" providerId="ADAL" clId="{33A5B143-FDD7-40C6-AFBD-0AAC599B216E}" dt="2022-12-29T09:26:49.755" v="876" actId="5793"/>
          <ac:spMkLst>
            <pc:docMk/>
            <pc:sldMk cId="4054804489" sldId="853"/>
            <ac:spMk id="4" creationId="{C1E36609-3AB4-4796-95C9-292EFCBDF7DD}"/>
          </ac:spMkLst>
        </pc:spChg>
        <pc:spChg chg="add mod">
          <ac:chgData name="CaoYu-ang" userId="347197b9-4c62-4589-9c4f-ca02f2128ab5" providerId="ADAL" clId="{33A5B143-FDD7-40C6-AFBD-0AAC599B216E}" dt="2022-12-29T09:25:28.422" v="832" actId="1076"/>
          <ac:spMkLst>
            <pc:docMk/>
            <pc:sldMk cId="4054804489" sldId="853"/>
            <ac:spMk id="16" creationId="{6611FF6F-71FA-4D28-BA04-5FD1D7B3F586}"/>
          </ac:spMkLst>
        </pc:spChg>
        <pc:spChg chg="add mod">
          <ac:chgData name="CaoYu-ang" userId="347197b9-4c62-4589-9c4f-ca02f2128ab5" providerId="ADAL" clId="{33A5B143-FDD7-40C6-AFBD-0AAC599B216E}" dt="2022-12-29T09:25:40.580" v="835" actId="1076"/>
          <ac:spMkLst>
            <pc:docMk/>
            <pc:sldMk cId="4054804489" sldId="853"/>
            <ac:spMk id="17" creationId="{A31C154A-B8E3-4A92-9660-46120F6452B0}"/>
          </ac:spMkLst>
        </pc:spChg>
        <pc:spChg chg="add mod">
          <ac:chgData name="CaoYu-ang" userId="347197b9-4c62-4589-9c4f-ca02f2128ab5" providerId="ADAL" clId="{33A5B143-FDD7-40C6-AFBD-0AAC599B216E}" dt="2022-12-29T09:31:17.427" v="1111" actId="20577"/>
          <ac:spMkLst>
            <pc:docMk/>
            <pc:sldMk cId="4054804489" sldId="853"/>
            <ac:spMk id="18" creationId="{B93BE47A-CDC7-4369-BBC0-03813FC477DE}"/>
          </ac:spMkLst>
        </pc:spChg>
        <pc:spChg chg="del">
          <ac:chgData name="CaoYu-ang" userId="347197b9-4c62-4589-9c4f-ca02f2128ab5" providerId="ADAL" clId="{33A5B143-FDD7-40C6-AFBD-0AAC599B216E}" dt="2022-12-29T09:26:39.319" v="873" actId="478"/>
          <ac:spMkLst>
            <pc:docMk/>
            <pc:sldMk cId="4054804489" sldId="853"/>
            <ac:spMk id="23" creationId="{36775ED1-9A53-405C-A313-BD96F554FA71}"/>
          </ac:spMkLst>
        </pc:spChg>
        <pc:graphicFrameChg chg="add mod modGraphic">
          <ac:chgData name="CaoYu-ang" userId="347197b9-4c62-4589-9c4f-ca02f2128ab5" providerId="ADAL" clId="{33A5B143-FDD7-40C6-AFBD-0AAC599B216E}" dt="2022-12-29T09:28:44.472" v="935" actId="1038"/>
          <ac:graphicFrameMkLst>
            <pc:docMk/>
            <pc:sldMk cId="4054804489" sldId="853"/>
            <ac:graphicFrameMk id="19" creationId="{97110532-DCC9-4580-BD00-D9A554F67A26}"/>
          </ac:graphicFrameMkLst>
        </pc:graphicFrameChg>
        <pc:picChg chg="add mod">
          <ac:chgData name="CaoYu-ang" userId="347197b9-4c62-4589-9c4f-ca02f2128ab5" providerId="ADAL" clId="{33A5B143-FDD7-40C6-AFBD-0AAC599B216E}" dt="2022-12-29T09:23:26.921" v="733" actId="1076"/>
          <ac:picMkLst>
            <pc:docMk/>
            <pc:sldMk cId="4054804489" sldId="853"/>
            <ac:picMk id="9" creationId="{F534A36B-F365-4766-A022-6024072B9620}"/>
          </ac:picMkLst>
        </pc:picChg>
        <pc:picChg chg="mod">
          <ac:chgData name="CaoYu-ang" userId="347197b9-4c62-4589-9c4f-ca02f2128ab5" providerId="ADAL" clId="{33A5B143-FDD7-40C6-AFBD-0AAC599B216E}" dt="2022-12-29T09:23:20.621" v="731" actId="1076"/>
          <ac:picMkLst>
            <pc:docMk/>
            <pc:sldMk cId="4054804489" sldId="853"/>
            <ac:picMk id="12" creationId="{8088E68C-D8A1-406A-B175-720416DA2677}"/>
          </ac:picMkLst>
        </pc:picChg>
        <pc:cxnChg chg="add del mod">
          <ac:chgData name="CaoYu-ang" userId="347197b9-4c62-4589-9c4f-ca02f2128ab5" providerId="ADAL" clId="{33A5B143-FDD7-40C6-AFBD-0AAC599B216E}" dt="2022-12-29T09:36:15.701" v="1236" actId="21"/>
          <ac:cxnSpMkLst>
            <pc:docMk/>
            <pc:sldMk cId="4054804489" sldId="853"/>
            <ac:cxnSpMk id="10" creationId="{26FC8869-6550-4EFF-9A17-D11D39BEF904}"/>
          </ac:cxnSpMkLst>
        </pc:cxnChg>
        <pc:cxnChg chg="add del mod">
          <ac:chgData name="CaoYu-ang" userId="347197b9-4c62-4589-9c4f-ca02f2128ab5" providerId="ADAL" clId="{33A5B143-FDD7-40C6-AFBD-0AAC599B216E}" dt="2022-12-29T09:36:15.701" v="1236" actId="21"/>
          <ac:cxnSpMkLst>
            <pc:docMk/>
            <pc:sldMk cId="4054804489" sldId="853"/>
            <ac:cxnSpMk id="11" creationId="{75A75DF7-6989-480F-AE98-7D6B7E443CA0}"/>
          </ac:cxnSpMkLst>
        </pc:cxnChg>
        <pc:cxnChg chg="add del mod">
          <ac:chgData name="CaoYu-ang" userId="347197b9-4c62-4589-9c4f-ca02f2128ab5" providerId="ADAL" clId="{33A5B143-FDD7-40C6-AFBD-0AAC599B216E}" dt="2022-12-29T09:36:15.701" v="1236" actId="21"/>
          <ac:cxnSpMkLst>
            <pc:docMk/>
            <pc:sldMk cId="4054804489" sldId="853"/>
            <ac:cxnSpMk id="13" creationId="{8B2F25FC-59A0-4DCF-9CD1-D561541C5B42}"/>
          </ac:cxnSpMkLst>
        </pc:cxnChg>
        <pc:cxnChg chg="add mod">
          <ac:chgData name="CaoYu-ang" userId="347197b9-4c62-4589-9c4f-ca02f2128ab5" providerId="ADAL" clId="{33A5B143-FDD7-40C6-AFBD-0AAC599B216E}" dt="2022-12-29T09:36:07.928" v="1235"/>
          <ac:cxnSpMkLst>
            <pc:docMk/>
            <pc:sldMk cId="4054804489" sldId="853"/>
            <ac:cxnSpMk id="24" creationId="{D556DBF5-34FB-4F54-928A-A592BD5E965C}"/>
          </ac:cxnSpMkLst>
        </pc:cxnChg>
        <pc:cxnChg chg="add mod">
          <ac:chgData name="CaoYu-ang" userId="347197b9-4c62-4589-9c4f-ca02f2128ab5" providerId="ADAL" clId="{33A5B143-FDD7-40C6-AFBD-0AAC599B216E}" dt="2022-12-29T09:36:07.928" v="1235"/>
          <ac:cxnSpMkLst>
            <pc:docMk/>
            <pc:sldMk cId="4054804489" sldId="853"/>
            <ac:cxnSpMk id="25" creationId="{A1979E1E-972F-4636-8D61-ED2AB9F27525}"/>
          </ac:cxnSpMkLst>
        </pc:cxnChg>
        <pc:cxnChg chg="add mod">
          <ac:chgData name="CaoYu-ang" userId="347197b9-4c62-4589-9c4f-ca02f2128ab5" providerId="ADAL" clId="{33A5B143-FDD7-40C6-AFBD-0AAC599B216E}" dt="2022-12-29T09:36:07.928" v="1235"/>
          <ac:cxnSpMkLst>
            <pc:docMk/>
            <pc:sldMk cId="4054804489" sldId="853"/>
            <ac:cxnSpMk id="26" creationId="{9ABDA7F3-B0CC-4F06-8CA6-499E865DDDAF}"/>
          </ac:cxnSpMkLst>
        </pc:cxnChg>
      </pc:sldChg>
      <pc:sldChg chg="addSp delSp modSp add mod">
        <pc:chgData name="CaoYu-ang" userId="347197b9-4c62-4589-9c4f-ca02f2128ab5" providerId="ADAL" clId="{33A5B143-FDD7-40C6-AFBD-0AAC599B216E}" dt="2022-12-29T09:49:03.906" v="1434" actId="208"/>
        <pc:sldMkLst>
          <pc:docMk/>
          <pc:sldMk cId="3388766331" sldId="854"/>
        </pc:sldMkLst>
        <pc:spChg chg="mod">
          <ac:chgData name="CaoYu-ang" userId="347197b9-4c62-4589-9c4f-ca02f2128ab5" providerId="ADAL" clId="{33A5B143-FDD7-40C6-AFBD-0AAC599B216E}" dt="2022-12-29T09:34:52.864" v="1223" actId="20577"/>
          <ac:spMkLst>
            <pc:docMk/>
            <pc:sldMk cId="3388766331" sldId="854"/>
            <ac:spMk id="4" creationId="{C1E36609-3AB4-4796-95C9-292EFCBDF7DD}"/>
          </ac:spMkLst>
        </pc:spChg>
        <pc:spChg chg="add mod">
          <ac:chgData name="CaoYu-ang" userId="347197b9-4c62-4589-9c4f-ca02f2128ab5" providerId="ADAL" clId="{33A5B143-FDD7-40C6-AFBD-0AAC599B216E}" dt="2022-12-29T09:48:55.429" v="1433" actId="14100"/>
          <ac:spMkLst>
            <pc:docMk/>
            <pc:sldMk cId="3388766331" sldId="854"/>
            <ac:spMk id="14" creationId="{2BE0B097-ED26-4B1B-A51C-83559FC0990B}"/>
          </ac:spMkLst>
        </pc:spChg>
        <pc:spChg chg="mod">
          <ac:chgData name="CaoYu-ang" userId="347197b9-4c62-4589-9c4f-ca02f2128ab5" providerId="ADAL" clId="{33A5B143-FDD7-40C6-AFBD-0AAC599B216E}" dt="2022-12-29T09:47:00.002" v="1379" actId="1076"/>
          <ac:spMkLst>
            <pc:docMk/>
            <pc:sldMk cId="3388766331" sldId="854"/>
            <ac:spMk id="16" creationId="{6611FF6F-71FA-4D28-BA04-5FD1D7B3F586}"/>
          </ac:spMkLst>
        </pc:spChg>
        <pc:spChg chg="mod">
          <ac:chgData name="CaoYu-ang" userId="347197b9-4c62-4589-9c4f-ca02f2128ab5" providerId="ADAL" clId="{33A5B143-FDD7-40C6-AFBD-0AAC599B216E}" dt="2022-12-29T09:47:00.002" v="1379" actId="1076"/>
          <ac:spMkLst>
            <pc:docMk/>
            <pc:sldMk cId="3388766331" sldId="854"/>
            <ac:spMk id="17" creationId="{A31C154A-B8E3-4A92-9660-46120F6452B0}"/>
          </ac:spMkLst>
        </pc:spChg>
        <pc:spChg chg="mod">
          <ac:chgData name="CaoYu-ang" userId="347197b9-4c62-4589-9c4f-ca02f2128ab5" providerId="ADAL" clId="{33A5B143-FDD7-40C6-AFBD-0AAC599B216E}" dt="2022-12-29T09:39:24.907" v="1371" actId="20577"/>
          <ac:spMkLst>
            <pc:docMk/>
            <pc:sldMk cId="3388766331" sldId="854"/>
            <ac:spMk id="18" creationId="{B93BE47A-CDC7-4369-BBC0-03813FC477DE}"/>
          </ac:spMkLst>
        </pc:spChg>
        <pc:spChg chg="add mod">
          <ac:chgData name="CaoYu-ang" userId="347197b9-4c62-4589-9c4f-ca02f2128ab5" providerId="ADAL" clId="{33A5B143-FDD7-40C6-AFBD-0AAC599B216E}" dt="2022-12-29T09:47:38.951" v="1417" actId="1076"/>
          <ac:spMkLst>
            <pc:docMk/>
            <pc:sldMk cId="3388766331" sldId="854"/>
            <ac:spMk id="22" creationId="{D96F3C71-40F7-45B9-8262-12FCEBB4A154}"/>
          </ac:spMkLst>
        </pc:spChg>
        <pc:graphicFrameChg chg="mod">
          <ac:chgData name="CaoYu-ang" userId="347197b9-4c62-4589-9c4f-ca02f2128ab5" providerId="ADAL" clId="{33A5B143-FDD7-40C6-AFBD-0AAC599B216E}" dt="2022-12-29T09:47:00.002" v="1379" actId="1076"/>
          <ac:graphicFrameMkLst>
            <pc:docMk/>
            <pc:sldMk cId="3388766331" sldId="854"/>
            <ac:graphicFrameMk id="19" creationId="{97110532-DCC9-4580-BD00-D9A554F67A26}"/>
          </ac:graphicFrameMkLst>
        </pc:graphicFrameChg>
        <pc:picChg chg="add mod">
          <ac:chgData name="CaoYu-ang" userId="347197b9-4c62-4589-9c4f-ca02f2128ab5" providerId="ADAL" clId="{33A5B143-FDD7-40C6-AFBD-0AAC599B216E}" dt="2022-12-29T09:47:02.556" v="1380" actId="1076"/>
          <ac:picMkLst>
            <pc:docMk/>
            <pc:sldMk cId="3388766331" sldId="854"/>
            <ac:picMk id="3" creationId="{02C8FE17-5036-46DC-8526-E2144AFCF49E}"/>
          </ac:picMkLst>
        </pc:picChg>
        <pc:picChg chg="mod">
          <ac:chgData name="CaoYu-ang" userId="347197b9-4c62-4589-9c4f-ca02f2128ab5" providerId="ADAL" clId="{33A5B143-FDD7-40C6-AFBD-0AAC599B216E}" dt="2022-12-29T09:47:00.002" v="1379" actId="1076"/>
          <ac:picMkLst>
            <pc:docMk/>
            <pc:sldMk cId="3388766331" sldId="854"/>
            <ac:picMk id="9" creationId="{F534A36B-F365-4766-A022-6024072B9620}"/>
          </ac:picMkLst>
        </pc:picChg>
        <pc:picChg chg="del mod">
          <ac:chgData name="CaoYu-ang" userId="347197b9-4c62-4589-9c4f-ca02f2128ab5" providerId="ADAL" clId="{33A5B143-FDD7-40C6-AFBD-0AAC599B216E}" dt="2022-12-29T09:40:29.066" v="1373" actId="478"/>
          <ac:picMkLst>
            <pc:docMk/>
            <pc:sldMk cId="3388766331" sldId="854"/>
            <ac:picMk id="12" creationId="{8088E68C-D8A1-406A-B175-720416DA2677}"/>
          </ac:picMkLst>
        </pc:picChg>
        <pc:cxnChg chg="del">
          <ac:chgData name="CaoYu-ang" userId="347197b9-4c62-4589-9c4f-ca02f2128ab5" providerId="ADAL" clId="{33A5B143-FDD7-40C6-AFBD-0AAC599B216E}" dt="2022-12-29T09:36:05.546" v="1234" actId="21"/>
          <ac:cxnSpMkLst>
            <pc:docMk/>
            <pc:sldMk cId="3388766331" sldId="854"/>
            <ac:cxnSpMk id="10" creationId="{26FC8869-6550-4EFF-9A17-D11D39BEF904}"/>
          </ac:cxnSpMkLst>
        </pc:cxnChg>
        <pc:cxnChg chg="del">
          <ac:chgData name="CaoYu-ang" userId="347197b9-4c62-4589-9c4f-ca02f2128ab5" providerId="ADAL" clId="{33A5B143-FDD7-40C6-AFBD-0AAC599B216E}" dt="2022-12-29T09:36:05.546" v="1234" actId="21"/>
          <ac:cxnSpMkLst>
            <pc:docMk/>
            <pc:sldMk cId="3388766331" sldId="854"/>
            <ac:cxnSpMk id="11" creationId="{75A75DF7-6989-480F-AE98-7D6B7E443CA0}"/>
          </ac:cxnSpMkLst>
        </pc:cxnChg>
        <pc:cxnChg chg="del">
          <ac:chgData name="CaoYu-ang" userId="347197b9-4c62-4589-9c4f-ca02f2128ab5" providerId="ADAL" clId="{33A5B143-FDD7-40C6-AFBD-0AAC599B216E}" dt="2022-12-29T09:36:05.546" v="1234" actId="21"/>
          <ac:cxnSpMkLst>
            <pc:docMk/>
            <pc:sldMk cId="3388766331" sldId="854"/>
            <ac:cxnSpMk id="13" creationId="{8B2F25FC-59A0-4DCF-9CD1-D561541C5B42}"/>
          </ac:cxnSpMkLst>
        </pc:cxnChg>
        <pc:cxnChg chg="add mod">
          <ac:chgData name="CaoYu-ang" userId="347197b9-4c62-4589-9c4f-ca02f2128ab5" providerId="ADAL" clId="{33A5B143-FDD7-40C6-AFBD-0AAC599B216E}" dt="2022-12-29T09:47:00.002" v="1379" actId="1076"/>
          <ac:cxnSpMkLst>
            <pc:docMk/>
            <pc:sldMk cId="3388766331" sldId="854"/>
            <ac:cxnSpMk id="15" creationId="{8167D04B-116B-40C5-8387-431FC426D0E8}"/>
          </ac:cxnSpMkLst>
        </pc:cxnChg>
        <pc:cxnChg chg="add mod">
          <ac:chgData name="CaoYu-ang" userId="347197b9-4c62-4589-9c4f-ca02f2128ab5" providerId="ADAL" clId="{33A5B143-FDD7-40C6-AFBD-0AAC599B216E}" dt="2022-12-29T09:47:00.002" v="1379" actId="1076"/>
          <ac:cxnSpMkLst>
            <pc:docMk/>
            <pc:sldMk cId="3388766331" sldId="854"/>
            <ac:cxnSpMk id="20" creationId="{E931F352-DB2A-4A1C-8381-7AC80D8D1095}"/>
          </ac:cxnSpMkLst>
        </pc:cxnChg>
        <pc:cxnChg chg="add mod">
          <ac:chgData name="CaoYu-ang" userId="347197b9-4c62-4589-9c4f-ca02f2128ab5" providerId="ADAL" clId="{33A5B143-FDD7-40C6-AFBD-0AAC599B216E}" dt="2022-12-29T09:47:00.002" v="1379" actId="1076"/>
          <ac:cxnSpMkLst>
            <pc:docMk/>
            <pc:sldMk cId="3388766331" sldId="854"/>
            <ac:cxnSpMk id="21" creationId="{547FCA49-0FFE-4877-8E36-3B58086F05FE}"/>
          </ac:cxnSpMkLst>
        </pc:cxnChg>
        <pc:cxnChg chg="add mod">
          <ac:chgData name="CaoYu-ang" userId="347197b9-4c62-4589-9c4f-ca02f2128ab5" providerId="ADAL" clId="{33A5B143-FDD7-40C6-AFBD-0AAC599B216E}" dt="2022-12-29T09:49:03.906" v="1434" actId="208"/>
          <ac:cxnSpMkLst>
            <pc:docMk/>
            <pc:sldMk cId="3388766331" sldId="854"/>
            <ac:cxnSpMk id="23" creationId="{CC3CB13A-B5E5-4EAB-997E-DE20C71670EB}"/>
          </ac:cxnSpMkLst>
        </pc:cxnChg>
      </pc:sldChg>
      <pc:sldChg chg="addSp delSp modSp add mod">
        <pc:chgData name="CaoYu-ang" userId="347197b9-4c62-4589-9c4f-ca02f2128ab5" providerId="ADAL" clId="{33A5B143-FDD7-40C6-AFBD-0AAC599B216E}" dt="2022-12-29T09:55:43.050" v="1762" actId="1036"/>
        <pc:sldMkLst>
          <pc:docMk/>
          <pc:sldMk cId="273670372" sldId="855"/>
        </pc:sldMkLst>
        <pc:spChg chg="mod">
          <ac:chgData name="CaoYu-ang" userId="347197b9-4c62-4589-9c4f-ca02f2128ab5" providerId="ADAL" clId="{33A5B143-FDD7-40C6-AFBD-0AAC599B216E}" dt="2022-12-29T09:50:42.936" v="1514" actId="20577"/>
          <ac:spMkLst>
            <pc:docMk/>
            <pc:sldMk cId="273670372" sldId="855"/>
            <ac:spMk id="4" creationId="{C1E36609-3AB4-4796-95C9-292EFCBDF7DD}"/>
          </ac:spMkLst>
        </pc:spChg>
        <pc:spChg chg="del">
          <ac:chgData name="CaoYu-ang" userId="347197b9-4c62-4589-9c4f-ca02f2128ab5" providerId="ADAL" clId="{33A5B143-FDD7-40C6-AFBD-0AAC599B216E}" dt="2022-12-29T09:49:28.221" v="1436" actId="478"/>
          <ac:spMkLst>
            <pc:docMk/>
            <pc:sldMk cId="273670372" sldId="855"/>
            <ac:spMk id="14" creationId="{2BE0B097-ED26-4B1B-A51C-83559FC0990B}"/>
          </ac:spMkLst>
        </pc:spChg>
        <pc:spChg chg="del">
          <ac:chgData name="CaoYu-ang" userId="347197b9-4c62-4589-9c4f-ca02f2128ab5" providerId="ADAL" clId="{33A5B143-FDD7-40C6-AFBD-0AAC599B216E}" dt="2022-12-29T09:49:28.221" v="1436" actId="478"/>
          <ac:spMkLst>
            <pc:docMk/>
            <pc:sldMk cId="273670372" sldId="855"/>
            <ac:spMk id="16" creationId="{6611FF6F-71FA-4D28-BA04-5FD1D7B3F586}"/>
          </ac:spMkLst>
        </pc:spChg>
        <pc:spChg chg="del">
          <ac:chgData name="CaoYu-ang" userId="347197b9-4c62-4589-9c4f-ca02f2128ab5" providerId="ADAL" clId="{33A5B143-FDD7-40C6-AFBD-0AAC599B216E}" dt="2022-12-29T09:49:28.221" v="1436" actId="478"/>
          <ac:spMkLst>
            <pc:docMk/>
            <pc:sldMk cId="273670372" sldId="855"/>
            <ac:spMk id="17" creationId="{A31C154A-B8E3-4A92-9660-46120F6452B0}"/>
          </ac:spMkLst>
        </pc:spChg>
        <pc:spChg chg="mod">
          <ac:chgData name="CaoYu-ang" userId="347197b9-4c62-4589-9c4f-ca02f2128ab5" providerId="ADAL" clId="{33A5B143-FDD7-40C6-AFBD-0AAC599B216E}" dt="2022-12-29T09:54:24.056" v="1731" actId="20577"/>
          <ac:spMkLst>
            <pc:docMk/>
            <pc:sldMk cId="273670372" sldId="855"/>
            <ac:spMk id="18" creationId="{B93BE47A-CDC7-4369-BBC0-03813FC477DE}"/>
          </ac:spMkLst>
        </pc:spChg>
        <pc:spChg chg="del">
          <ac:chgData name="CaoYu-ang" userId="347197b9-4c62-4589-9c4f-ca02f2128ab5" providerId="ADAL" clId="{33A5B143-FDD7-40C6-AFBD-0AAC599B216E}" dt="2022-12-29T09:49:28.221" v="1436" actId="478"/>
          <ac:spMkLst>
            <pc:docMk/>
            <pc:sldMk cId="273670372" sldId="855"/>
            <ac:spMk id="22" creationId="{D96F3C71-40F7-45B9-8262-12FCEBB4A154}"/>
          </ac:spMkLst>
        </pc:spChg>
        <pc:spChg chg="add mod">
          <ac:chgData name="CaoYu-ang" userId="347197b9-4c62-4589-9c4f-ca02f2128ab5" providerId="ADAL" clId="{33A5B143-FDD7-40C6-AFBD-0AAC599B216E}" dt="2022-12-29T09:54:48.019" v="1742" actId="1037"/>
          <ac:spMkLst>
            <pc:docMk/>
            <pc:sldMk cId="273670372" sldId="855"/>
            <ac:spMk id="25" creationId="{D5D69998-F81F-4F7F-B69C-36C43D8A51B4}"/>
          </ac:spMkLst>
        </pc:spChg>
        <pc:spChg chg="add del mod">
          <ac:chgData name="CaoYu-ang" userId="347197b9-4c62-4589-9c4f-ca02f2128ab5" providerId="ADAL" clId="{33A5B143-FDD7-40C6-AFBD-0AAC599B216E}" dt="2022-12-29T09:51:49.573" v="1518"/>
          <ac:spMkLst>
            <pc:docMk/>
            <pc:sldMk cId="273670372" sldId="855"/>
            <ac:spMk id="28" creationId="{4D1DB2FB-1177-4859-9D73-E24AFB073F59}"/>
          </ac:spMkLst>
        </pc:spChg>
        <pc:spChg chg="add mod">
          <ac:chgData name="CaoYu-ang" userId="347197b9-4c62-4589-9c4f-ca02f2128ab5" providerId="ADAL" clId="{33A5B143-FDD7-40C6-AFBD-0AAC599B216E}" dt="2022-12-29T09:55:43.050" v="1762" actId="1036"/>
          <ac:spMkLst>
            <pc:docMk/>
            <pc:sldMk cId="273670372" sldId="855"/>
            <ac:spMk id="30" creationId="{C3F854C2-F8E5-4D40-984B-115AAF35A8DA}"/>
          </ac:spMkLst>
        </pc:spChg>
        <pc:graphicFrameChg chg="del">
          <ac:chgData name="CaoYu-ang" userId="347197b9-4c62-4589-9c4f-ca02f2128ab5" providerId="ADAL" clId="{33A5B143-FDD7-40C6-AFBD-0AAC599B216E}" dt="2022-12-29T09:49:28.221" v="1436" actId="478"/>
          <ac:graphicFrameMkLst>
            <pc:docMk/>
            <pc:sldMk cId="273670372" sldId="855"/>
            <ac:graphicFrameMk id="19" creationId="{97110532-DCC9-4580-BD00-D9A554F67A26}"/>
          </ac:graphicFrameMkLst>
        </pc:graphicFrameChg>
        <pc:picChg chg="del">
          <ac:chgData name="CaoYu-ang" userId="347197b9-4c62-4589-9c4f-ca02f2128ab5" providerId="ADAL" clId="{33A5B143-FDD7-40C6-AFBD-0AAC599B216E}" dt="2022-12-29T09:49:28.221" v="1436" actId="478"/>
          <ac:picMkLst>
            <pc:docMk/>
            <pc:sldMk cId="273670372" sldId="855"/>
            <ac:picMk id="3" creationId="{02C8FE17-5036-46DC-8526-E2144AFCF49E}"/>
          </ac:picMkLst>
        </pc:picChg>
        <pc:picChg chg="add mod">
          <ac:chgData name="CaoYu-ang" userId="347197b9-4c62-4589-9c4f-ca02f2128ab5" providerId="ADAL" clId="{33A5B143-FDD7-40C6-AFBD-0AAC599B216E}" dt="2022-12-29T09:55:01.616" v="1746" actId="1076"/>
          <ac:picMkLst>
            <pc:docMk/>
            <pc:sldMk cId="273670372" sldId="855"/>
            <ac:picMk id="6" creationId="{8BAC5458-62FA-44DB-B86A-69DCE07896C0}"/>
          </ac:picMkLst>
        </pc:picChg>
        <pc:picChg chg="del">
          <ac:chgData name="CaoYu-ang" userId="347197b9-4c62-4589-9c4f-ca02f2128ab5" providerId="ADAL" clId="{33A5B143-FDD7-40C6-AFBD-0AAC599B216E}" dt="2022-12-29T09:49:28.221" v="1436" actId="478"/>
          <ac:picMkLst>
            <pc:docMk/>
            <pc:sldMk cId="273670372" sldId="855"/>
            <ac:picMk id="9" creationId="{F534A36B-F365-4766-A022-6024072B9620}"/>
          </ac:picMkLst>
        </pc:picChg>
        <pc:picChg chg="add mod">
          <ac:chgData name="CaoYu-ang" userId="347197b9-4c62-4589-9c4f-ca02f2128ab5" providerId="ADAL" clId="{33A5B143-FDD7-40C6-AFBD-0AAC599B216E}" dt="2022-12-29T09:54:48.019" v="1742" actId="1037"/>
          <ac:picMkLst>
            <pc:docMk/>
            <pc:sldMk cId="273670372" sldId="855"/>
            <ac:picMk id="24" creationId="{0F0441B1-D966-44FE-837A-D7077E26FE8D}"/>
          </ac:picMkLst>
        </pc:picChg>
        <pc:picChg chg="add del mod">
          <ac:chgData name="CaoYu-ang" userId="347197b9-4c62-4589-9c4f-ca02f2128ab5" providerId="ADAL" clId="{33A5B143-FDD7-40C6-AFBD-0AAC599B216E}" dt="2022-12-29T09:51:49.573" v="1518"/>
          <ac:picMkLst>
            <pc:docMk/>
            <pc:sldMk cId="273670372" sldId="855"/>
            <ac:picMk id="27" creationId="{6D57AB78-6019-4182-9F5C-3C85E0F0FA1F}"/>
          </ac:picMkLst>
        </pc:picChg>
        <pc:cxnChg chg="del">
          <ac:chgData name="CaoYu-ang" userId="347197b9-4c62-4589-9c4f-ca02f2128ab5" providerId="ADAL" clId="{33A5B143-FDD7-40C6-AFBD-0AAC599B216E}" dt="2022-12-29T09:49:28.221" v="1436" actId="478"/>
          <ac:cxnSpMkLst>
            <pc:docMk/>
            <pc:sldMk cId="273670372" sldId="855"/>
            <ac:cxnSpMk id="15" creationId="{8167D04B-116B-40C5-8387-431FC426D0E8}"/>
          </ac:cxnSpMkLst>
        </pc:cxnChg>
        <pc:cxnChg chg="del">
          <ac:chgData name="CaoYu-ang" userId="347197b9-4c62-4589-9c4f-ca02f2128ab5" providerId="ADAL" clId="{33A5B143-FDD7-40C6-AFBD-0AAC599B216E}" dt="2022-12-29T09:49:28.221" v="1436" actId="478"/>
          <ac:cxnSpMkLst>
            <pc:docMk/>
            <pc:sldMk cId="273670372" sldId="855"/>
            <ac:cxnSpMk id="20" creationId="{E931F352-DB2A-4A1C-8381-7AC80D8D1095}"/>
          </ac:cxnSpMkLst>
        </pc:cxnChg>
        <pc:cxnChg chg="del">
          <ac:chgData name="CaoYu-ang" userId="347197b9-4c62-4589-9c4f-ca02f2128ab5" providerId="ADAL" clId="{33A5B143-FDD7-40C6-AFBD-0AAC599B216E}" dt="2022-12-29T09:49:28.221" v="1436" actId="478"/>
          <ac:cxnSpMkLst>
            <pc:docMk/>
            <pc:sldMk cId="273670372" sldId="855"/>
            <ac:cxnSpMk id="21" creationId="{547FCA49-0FFE-4877-8E36-3B58086F05FE}"/>
          </ac:cxnSpMkLst>
        </pc:cxnChg>
        <pc:cxnChg chg="del">
          <ac:chgData name="CaoYu-ang" userId="347197b9-4c62-4589-9c4f-ca02f2128ab5" providerId="ADAL" clId="{33A5B143-FDD7-40C6-AFBD-0AAC599B216E}" dt="2022-12-29T09:49:28.221" v="1436" actId="478"/>
          <ac:cxnSpMkLst>
            <pc:docMk/>
            <pc:sldMk cId="273670372" sldId="855"/>
            <ac:cxnSpMk id="23" creationId="{CC3CB13A-B5E5-4EAB-997E-DE20C71670EB}"/>
          </ac:cxnSpMkLst>
        </pc:cxnChg>
        <pc:cxnChg chg="add mod">
          <ac:chgData name="CaoYu-ang" userId="347197b9-4c62-4589-9c4f-ca02f2128ab5" providerId="ADAL" clId="{33A5B143-FDD7-40C6-AFBD-0AAC599B216E}" dt="2022-12-29T09:54:48.019" v="1742" actId="1037"/>
          <ac:cxnSpMkLst>
            <pc:docMk/>
            <pc:sldMk cId="273670372" sldId="855"/>
            <ac:cxnSpMk id="26" creationId="{3F58D0A3-9B57-4D1F-A2F3-C42A86946B1A}"/>
          </ac:cxnSpMkLst>
        </pc:cxnChg>
        <pc:cxnChg chg="add del mod">
          <ac:chgData name="CaoYu-ang" userId="347197b9-4c62-4589-9c4f-ca02f2128ab5" providerId="ADAL" clId="{33A5B143-FDD7-40C6-AFBD-0AAC599B216E}" dt="2022-12-29T09:51:49.573" v="1518"/>
          <ac:cxnSpMkLst>
            <pc:docMk/>
            <pc:sldMk cId="273670372" sldId="855"/>
            <ac:cxnSpMk id="29" creationId="{18AAB383-BDCC-47BB-ABBE-567E0AC59D6C}"/>
          </ac:cxnSpMkLst>
        </pc:cxnChg>
      </pc:sldChg>
      <pc:sldChg chg="add ord">
        <pc:chgData name="CaoYu-ang" userId="347197b9-4c62-4589-9c4f-ca02f2128ab5" providerId="ADAL" clId="{33A5B143-FDD7-40C6-AFBD-0AAC599B216E}" dt="2022-12-30T06:24:45.522" v="1771"/>
        <pc:sldMkLst>
          <pc:docMk/>
          <pc:sldMk cId="3345149938" sldId="856"/>
        </pc:sldMkLst>
      </pc:sldChg>
      <pc:sldChg chg="addSp delSp modSp add mod ord">
        <pc:chgData name="CaoYu-ang" userId="347197b9-4c62-4589-9c4f-ca02f2128ab5" providerId="ADAL" clId="{33A5B143-FDD7-40C6-AFBD-0AAC599B216E}" dt="2022-12-30T06:32:43.823" v="1964" actId="20577"/>
        <pc:sldMkLst>
          <pc:docMk/>
          <pc:sldMk cId="3522350618" sldId="857"/>
        </pc:sldMkLst>
        <pc:spChg chg="add mod">
          <ac:chgData name="CaoYu-ang" userId="347197b9-4c62-4589-9c4f-ca02f2128ab5" providerId="ADAL" clId="{33A5B143-FDD7-40C6-AFBD-0AAC599B216E}" dt="2022-12-30T06:32:43.823" v="1964" actId="20577"/>
          <ac:spMkLst>
            <pc:docMk/>
            <pc:sldMk cId="3522350618" sldId="857"/>
            <ac:spMk id="3" creationId="{D2B8D9C5-17BC-40AA-A996-3E3266FD1052}"/>
          </ac:spMkLst>
        </pc:spChg>
        <pc:spChg chg="del">
          <ac:chgData name="CaoYu-ang" userId="347197b9-4c62-4589-9c4f-ca02f2128ab5" providerId="ADAL" clId="{33A5B143-FDD7-40C6-AFBD-0AAC599B216E}" dt="2022-12-30T06:30:06.567" v="1779" actId="478"/>
          <ac:spMkLst>
            <pc:docMk/>
            <pc:sldMk cId="3522350618" sldId="857"/>
            <ac:spMk id="4" creationId="{C1E36609-3AB4-4796-95C9-292EFCBDF7DD}"/>
          </ac:spMkLst>
        </pc:spChg>
        <pc:spChg chg="del">
          <ac:chgData name="CaoYu-ang" userId="347197b9-4c62-4589-9c4f-ca02f2128ab5" providerId="ADAL" clId="{33A5B143-FDD7-40C6-AFBD-0AAC599B216E}" dt="2022-12-30T06:30:20.316" v="1781" actId="478"/>
          <ac:spMkLst>
            <pc:docMk/>
            <pc:sldMk cId="3522350618" sldId="857"/>
            <ac:spMk id="18" creationId="{B93BE47A-CDC7-4369-BBC0-03813FC477DE}"/>
          </ac:spMkLst>
        </pc:spChg>
        <pc:spChg chg="del">
          <ac:chgData name="CaoYu-ang" userId="347197b9-4c62-4589-9c4f-ca02f2128ab5" providerId="ADAL" clId="{33A5B143-FDD7-40C6-AFBD-0AAC599B216E}" dt="2022-12-30T06:30:13.885" v="1780" actId="478"/>
          <ac:spMkLst>
            <pc:docMk/>
            <pc:sldMk cId="3522350618" sldId="857"/>
            <ac:spMk id="25" creationId="{D5D69998-F81F-4F7F-B69C-36C43D8A51B4}"/>
          </ac:spMkLst>
        </pc:spChg>
        <pc:spChg chg="del">
          <ac:chgData name="CaoYu-ang" userId="347197b9-4c62-4589-9c4f-ca02f2128ab5" providerId="ADAL" clId="{33A5B143-FDD7-40C6-AFBD-0AAC599B216E}" dt="2022-12-30T06:30:13.885" v="1780" actId="478"/>
          <ac:spMkLst>
            <pc:docMk/>
            <pc:sldMk cId="3522350618" sldId="857"/>
            <ac:spMk id="30" creationId="{C3F854C2-F8E5-4D40-984B-115AAF35A8DA}"/>
          </ac:spMkLst>
        </pc:spChg>
        <pc:spChg chg="mod">
          <ac:chgData name="CaoYu-ang" userId="347197b9-4c62-4589-9c4f-ca02f2128ab5" providerId="ADAL" clId="{33A5B143-FDD7-40C6-AFBD-0AAC599B216E}" dt="2022-12-30T06:30:02.767" v="1778" actId="20577"/>
          <ac:spMkLst>
            <pc:docMk/>
            <pc:sldMk cId="3522350618" sldId="857"/>
            <ac:spMk id="58" creationId="{356BA703-5313-498B-B94B-944821F5B596}"/>
          </ac:spMkLst>
        </pc:spChg>
        <pc:picChg chg="del">
          <ac:chgData name="CaoYu-ang" userId="347197b9-4c62-4589-9c4f-ca02f2128ab5" providerId="ADAL" clId="{33A5B143-FDD7-40C6-AFBD-0AAC599B216E}" dt="2022-12-30T06:30:13.885" v="1780" actId="478"/>
          <ac:picMkLst>
            <pc:docMk/>
            <pc:sldMk cId="3522350618" sldId="857"/>
            <ac:picMk id="6" creationId="{8BAC5458-62FA-44DB-B86A-69DCE07896C0}"/>
          </ac:picMkLst>
        </pc:picChg>
        <pc:picChg chg="del">
          <ac:chgData name="CaoYu-ang" userId="347197b9-4c62-4589-9c4f-ca02f2128ab5" providerId="ADAL" clId="{33A5B143-FDD7-40C6-AFBD-0AAC599B216E}" dt="2022-12-30T06:30:13.885" v="1780" actId="478"/>
          <ac:picMkLst>
            <pc:docMk/>
            <pc:sldMk cId="3522350618" sldId="857"/>
            <ac:picMk id="24" creationId="{0F0441B1-D966-44FE-837A-D7077E26FE8D}"/>
          </ac:picMkLst>
        </pc:picChg>
        <pc:cxnChg chg="del">
          <ac:chgData name="CaoYu-ang" userId="347197b9-4c62-4589-9c4f-ca02f2128ab5" providerId="ADAL" clId="{33A5B143-FDD7-40C6-AFBD-0AAC599B216E}" dt="2022-12-30T06:30:13.885" v="1780" actId="478"/>
          <ac:cxnSpMkLst>
            <pc:docMk/>
            <pc:sldMk cId="3522350618" sldId="857"/>
            <ac:cxnSpMk id="26" creationId="{3F58D0A3-9B57-4D1F-A2F3-C42A86946B1A}"/>
          </ac:cxnSpMkLst>
        </pc:cxnChg>
      </pc:sldChg>
    </pc:docChg>
  </pc:docChgLst>
  <pc:docChgLst>
    <pc:chgData name="CaoYu-ang" userId="347197b9-4c62-4589-9c4f-ca02f2128ab5" providerId="ADAL" clId="{B71C70DC-6BE7-154C-B938-069605B5404F}"/>
    <pc:docChg chg="undo custSel addSld modSld">
      <pc:chgData name="CaoYu-ang" userId="347197b9-4c62-4589-9c4f-ca02f2128ab5" providerId="ADAL" clId="{B71C70DC-6BE7-154C-B938-069605B5404F}" dt="2023-06-10T03:00:30.674" v="1012" actId="20577"/>
      <pc:docMkLst>
        <pc:docMk/>
      </pc:docMkLst>
      <pc:sldChg chg="modSp mod">
        <pc:chgData name="CaoYu-ang" userId="347197b9-4c62-4589-9c4f-ca02f2128ab5" providerId="ADAL" clId="{B71C70DC-6BE7-154C-B938-069605B5404F}" dt="2023-06-09T01:01:17.610" v="5" actId="20577"/>
        <pc:sldMkLst>
          <pc:docMk/>
          <pc:sldMk cId="3349191769" sldId="564"/>
        </pc:sldMkLst>
        <pc:spChg chg="mod">
          <ac:chgData name="CaoYu-ang" userId="347197b9-4c62-4589-9c4f-ca02f2128ab5" providerId="ADAL" clId="{B71C70DC-6BE7-154C-B938-069605B5404F}" dt="2023-06-09T01:01:17.610" v="5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modSp mod">
        <pc:chgData name="CaoYu-ang" userId="347197b9-4c62-4589-9c4f-ca02f2128ab5" providerId="ADAL" clId="{B71C70DC-6BE7-154C-B938-069605B5404F}" dt="2023-06-10T03:00:30.674" v="1012" actId="20577"/>
        <pc:sldMkLst>
          <pc:docMk/>
          <pc:sldMk cId="807983521" sldId="901"/>
        </pc:sldMkLst>
        <pc:spChg chg="mod">
          <ac:chgData name="CaoYu-ang" userId="347197b9-4c62-4589-9c4f-ca02f2128ab5" providerId="ADAL" clId="{B71C70DC-6BE7-154C-B938-069605B5404F}" dt="2023-06-09T03:45:38.195" v="18" actId="20577"/>
          <ac:spMkLst>
            <pc:docMk/>
            <pc:sldMk cId="807983521" sldId="901"/>
            <ac:spMk id="2" creationId="{C29CEF31-F339-4690-ABF6-72FE7A4D64C6}"/>
          </ac:spMkLst>
        </pc:spChg>
        <pc:spChg chg="mod">
          <ac:chgData name="CaoYu-ang" userId="347197b9-4c62-4589-9c4f-ca02f2128ab5" providerId="ADAL" clId="{B71C70DC-6BE7-154C-B938-069605B5404F}" dt="2023-06-10T03:00:30.674" v="1012" actId="20577"/>
          <ac:spMkLst>
            <pc:docMk/>
            <pc:sldMk cId="807983521" sldId="901"/>
            <ac:spMk id="3" creationId="{E58B1622-942F-440F-8FF6-4E0931D2E8B9}"/>
          </ac:spMkLst>
        </pc:spChg>
      </pc:sldChg>
      <pc:sldChg chg="addSp delSp modSp add mod">
        <pc:chgData name="CaoYu-ang" userId="347197b9-4c62-4589-9c4f-ca02f2128ab5" providerId="ADAL" clId="{B71C70DC-6BE7-154C-B938-069605B5404F}" dt="2023-06-10T02:26:54.935" v="1009" actId="20577"/>
        <pc:sldMkLst>
          <pc:docMk/>
          <pc:sldMk cId="756645429" sldId="902"/>
        </pc:sldMkLst>
        <pc:spChg chg="del mod">
          <ac:chgData name="CaoYu-ang" userId="347197b9-4c62-4589-9c4f-ca02f2128ab5" providerId="ADAL" clId="{B71C70DC-6BE7-154C-B938-069605B5404F}" dt="2023-06-09T06:53:00.115" v="282" actId="478"/>
          <ac:spMkLst>
            <pc:docMk/>
            <pc:sldMk cId="756645429" sldId="902"/>
            <ac:spMk id="3" creationId="{E58B1622-942F-440F-8FF6-4E0931D2E8B9}"/>
          </ac:spMkLst>
        </pc:spChg>
        <pc:spChg chg="mod">
          <ac:chgData name="CaoYu-ang" userId="347197b9-4c62-4589-9c4f-ca02f2128ab5" providerId="ADAL" clId="{B71C70DC-6BE7-154C-B938-069605B5404F}" dt="2023-06-09T07:12:45.706" v="681" actId="1035"/>
          <ac:spMkLst>
            <pc:docMk/>
            <pc:sldMk cId="756645429" sldId="902"/>
            <ac:spMk id="5" creationId="{A108055D-A67E-4561-9034-EB1D5569BF59}"/>
          </ac:spMkLst>
        </pc:spChg>
        <pc:spChg chg="add mod">
          <ac:chgData name="CaoYu-ang" userId="347197b9-4c62-4589-9c4f-ca02f2128ab5" providerId="ADAL" clId="{B71C70DC-6BE7-154C-B938-069605B5404F}" dt="2023-06-09T07:12:40.343" v="672" actId="1035"/>
          <ac:spMkLst>
            <pc:docMk/>
            <pc:sldMk cId="756645429" sldId="902"/>
            <ac:spMk id="7" creationId="{A1DAF7E0-3B36-C845-DB58-E16F0699F1DB}"/>
          </ac:spMkLst>
        </pc:spChg>
        <pc:spChg chg="add mod">
          <ac:chgData name="CaoYu-ang" userId="347197b9-4c62-4589-9c4f-ca02f2128ab5" providerId="ADAL" clId="{B71C70DC-6BE7-154C-B938-069605B5404F}" dt="2023-06-09T07:12:40.343" v="672" actId="1035"/>
          <ac:spMkLst>
            <pc:docMk/>
            <pc:sldMk cId="756645429" sldId="902"/>
            <ac:spMk id="8" creationId="{D41006F3-2324-E132-1F9D-DF65B1981030}"/>
          </ac:spMkLst>
        </pc:spChg>
        <pc:spChg chg="add mod">
          <ac:chgData name="CaoYu-ang" userId="347197b9-4c62-4589-9c4f-ca02f2128ab5" providerId="ADAL" clId="{B71C70DC-6BE7-154C-B938-069605B5404F}" dt="2023-06-09T07:12:40.343" v="672" actId="1035"/>
          <ac:spMkLst>
            <pc:docMk/>
            <pc:sldMk cId="756645429" sldId="902"/>
            <ac:spMk id="10" creationId="{5F58BCE0-8B7B-E5F7-4E3A-4DFAE4D74ADA}"/>
          </ac:spMkLst>
        </pc:spChg>
        <pc:spChg chg="add mod">
          <ac:chgData name="CaoYu-ang" userId="347197b9-4c62-4589-9c4f-ca02f2128ab5" providerId="ADAL" clId="{B71C70DC-6BE7-154C-B938-069605B5404F}" dt="2023-06-09T07:12:40.343" v="672" actId="1035"/>
          <ac:spMkLst>
            <pc:docMk/>
            <pc:sldMk cId="756645429" sldId="902"/>
            <ac:spMk id="11" creationId="{270E4514-944D-11E5-23D7-252CA73B5FF1}"/>
          </ac:spMkLst>
        </pc:spChg>
        <pc:spChg chg="add mod">
          <ac:chgData name="CaoYu-ang" userId="347197b9-4c62-4589-9c4f-ca02f2128ab5" providerId="ADAL" clId="{B71C70DC-6BE7-154C-B938-069605B5404F}" dt="2023-06-09T07:12:54.743" v="683" actId="1076"/>
          <ac:spMkLst>
            <pc:docMk/>
            <pc:sldMk cId="756645429" sldId="902"/>
            <ac:spMk id="14" creationId="{8C362DCB-677F-9141-5718-A33F525F78C4}"/>
          </ac:spMkLst>
        </pc:spChg>
        <pc:spChg chg="add mod">
          <ac:chgData name="CaoYu-ang" userId="347197b9-4c62-4589-9c4f-ca02f2128ab5" providerId="ADAL" clId="{B71C70DC-6BE7-154C-B938-069605B5404F}" dt="2023-06-09T07:13:31.017" v="708" actId="20577"/>
          <ac:spMkLst>
            <pc:docMk/>
            <pc:sldMk cId="756645429" sldId="902"/>
            <ac:spMk id="15" creationId="{3BDF61F0-B831-7298-C707-3F80E394AF1F}"/>
          </ac:spMkLst>
        </pc:spChg>
        <pc:spChg chg="add mod">
          <ac:chgData name="CaoYu-ang" userId="347197b9-4c62-4589-9c4f-ca02f2128ab5" providerId="ADAL" clId="{B71C70DC-6BE7-154C-B938-069605B5404F}" dt="2023-06-10T02:05:11.668" v="824" actId="207"/>
          <ac:spMkLst>
            <pc:docMk/>
            <pc:sldMk cId="756645429" sldId="902"/>
            <ac:spMk id="16" creationId="{4D5DC723-C603-15EC-E18E-B61C809D3972}"/>
          </ac:spMkLst>
        </pc:spChg>
        <pc:spChg chg="add mod">
          <ac:chgData name="CaoYu-ang" userId="347197b9-4c62-4589-9c4f-ca02f2128ab5" providerId="ADAL" clId="{B71C70DC-6BE7-154C-B938-069605B5404F}" dt="2023-06-10T02:26:54.935" v="1009" actId="20577"/>
          <ac:spMkLst>
            <pc:docMk/>
            <pc:sldMk cId="756645429" sldId="902"/>
            <ac:spMk id="17" creationId="{0D82728D-6A5A-C076-AB87-8155D047EE16}"/>
          </ac:spMkLst>
        </pc:spChg>
        <pc:graphicFrameChg chg="add mod">
          <ac:chgData name="CaoYu-ang" userId="347197b9-4c62-4589-9c4f-ca02f2128ab5" providerId="ADAL" clId="{B71C70DC-6BE7-154C-B938-069605B5404F}" dt="2023-06-09T07:12:40.343" v="672" actId="1035"/>
          <ac:graphicFrameMkLst>
            <pc:docMk/>
            <pc:sldMk cId="756645429" sldId="902"/>
            <ac:graphicFrameMk id="6" creationId="{A27E580C-892E-2C09-2DA6-F3D99EBCBD53}"/>
          </ac:graphicFrameMkLst>
        </pc:graphicFrameChg>
        <pc:graphicFrameChg chg="add mod">
          <ac:chgData name="CaoYu-ang" userId="347197b9-4c62-4589-9c4f-ca02f2128ab5" providerId="ADAL" clId="{B71C70DC-6BE7-154C-B938-069605B5404F}" dt="2023-06-09T07:12:40.343" v="672" actId="1035"/>
          <ac:graphicFrameMkLst>
            <pc:docMk/>
            <pc:sldMk cId="756645429" sldId="902"/>
            <ac:graphicFrameMk id="9" creationId="{7FD2A8B3-B74C-52E8-3BC2-5C6DA1282BFA}"/>
          </ac:graphicFrameMkLst>
        </pc:graphicFrameChg>
        <pc:graphicFrameChg chg="add del mod">
          <ac:chgData name="CaoYu-ang" userId="347197b9-4c62-4589-9c4f-ca02f2128ab5" providerId="ADAL" clId="{B71C70DC-6BE7-154C-B938-069605B5404F}" dt="2023-06-09T07:09:17.818" v="637" actId="478"/>
          <ac:graphicFrameMkLst>
            <pc:docMk/>
            <pc:sldMk cId="756645429" sldId="902"/>
            <ac:graphicFrameMk id="12" creationId="{C1136AD9-FAE4-E4A5-EBEF-FDAA53BB58BB}"/>
          </ac:graphicFrameMkLst>
        </pc:graphicFrameChg>
        <pc:graphicFrameChg chg="add mod">
          <ac:chgData name="CaoYu-ang" userId="347197b9-4c62-4589-9c4f-ca02f2128ab5" providerId="ADAL" clId="{B71C70DC-6BE7-154C-B938-069605B5404F}" dt="2023-06-09T07:14:23.195" v="712" actId="207"/>
          <ac:graphicFrameMkLst>
            <pc:docMk/>
            <pc:sldMk cId="756645429" sldId="902"/>
            <ac:graphicFrameMk id="13" creationId="{C063BD27-C3B9-6C06-4735-83FC4C479D0D}"/>
          </ac:graphicFrameMkLst>
        </pc:graphicFrameChg>
      </pc:sldChg>
    </pc:docChg>
  </pc:docChgLst>
  <pc:docChgLst>
    <pc:chgData name="CaoYu-ang" userId="347197b9-4c62-4589-9c4f-ca02f2128ab5" providerId="ADAL" clId="{6AE413C3-A631-44BD-BF42-F70CEC0C6E49}"/>
    <pc:docChg chg="undo custSel addSld modSld sldOrd">
      <pc:chgData name="CaoYu-ang" userId="347197b9-4c62-4589-9c4f-ca02f2128ab5" providerId="ADAL" clId="{6AE413C3-A631-44BD-BF42-F70CEC0C6E49}" dt="2023-06-29T05:56:50.051" v="1040" actId="313"/>
      <pc:docMkLst>
        <pc:docMk/>
      </pc:docMkLst>
      <pc:sldChg chg="addSp delSp modSp mod">
        <pc:chgData name="CaoYu-ang" userId="347197b9-4c62-4589-9c4f-ca02f2128ab5" providerId="ADAL" clId="{6AE413C3-A631-44BD-BF42-F70CEC0C6E49}" dt="2023-06-29T03:26:11.722" v="12"/>
        <pc:sldMkLst>
          <pc:docMk/>
          <pc:sldMk cId="4262303199" sldId="539"/>
        </pc:sldMkLst>
        <pc:spChg chg="add mod">
          <ac:chgData name="CaoYu-ang" userId="347197b9-4c62-4589-9c4f-ca02f2128ab5" providerId="ADAL" clId="{6AE413C3-A631-44BD-BF42-F70CEC0C6E49}" dt="2023-06-29T03:26:11.722" v="12"/>
          <ac:spMkLst>
            <pc:docMk/>
            <pc:sldMk cId="4262303199" sldId="539"/>
            <ac:spMk id="4" creationId="{C51E25F2-144A-463B-AC01-05F004B17C7E}"/>
          </ac:spMkLst>
        </pc:spChg>
        <pc:spChg chg="del">
          <ac:chgData name="CaoYu-ang" userId="347197b9-4c62-4589-9c4f-ca02f2128ab5" providerId="ADAL" clId="{6AE413C3-A631-44BD-BF42-F70CEC0C6E49}" dt="2023-06-29T03:26:11.526" v="11" actId="478"/>
          <ac:spMkLst>
            <pc:docMk/>
            <pc:sldMk cId="4262303199" sldId="539"/>
            <ac:spMk id="6" creationId="{0E82A126-5FB2-41C4-BF76-B6CCC21A57B2}"/>
          </ac:spMkLst>
        </pc:spChg>
      </pc:sldChg>
      <pc:sldChg chg="modSp mod">
        <pc:chgData name="CaoYu-ang" userId="347197b9-4c62-4589-9c4f-ca02f2128ab5" providerId="ADAL" clId="{6AE413C3-A631-44BD-BF42-F70CEC0C6E49}" dt="2023-06-29T03:25:58.285" v="10" actId="1076"/>
        <pc:sldMkLst>
          <pc:docMk/>
          <pc:sldMk cId="3349191769" sldId="564"/>
        </pc:sldMkLst>
        <pc:spChg chg="mod">
          <ac:chgData name="CaoYu-ang" userId="347197b9-4c62-4589-9c4f-ca02f2128ab5" providerId="ADAL" clId="{6AE413C3-A631-44BD-BF42-F70CEC0C6E49}" dt="2023-06-29T03:25:58.285" v="10" actId="1076"/>
          <ac:spMkLst>
            <pc:docMk/>
            <pc:sldMk cId="3349191769" sldId="564"/>
            <ac:spMk id="6" creationId="{C74D2624-4935-4A51-AA87-C8918F9A6E14}"/>
          </ac:spMkLst>
        </pc:spChg>
      </pc:sldChg>
      <pc:sldChg chg="modSp mod">
        <pc:chgData name="CaoYu-ang" userId="347197b9-4c62-4589-9c4f-ca02f2128ab5" providerId="ADAL" clId="{6AE413C3-A631-44BD-BF42-F70CEC0C6E49}" dt="2023-06-29T04:58:04.836" v="366" actId="20577"/>
        <pc:sldMkLst>
          <pc:docMk/>
          <pc:sldMk cId="2272081381" sldId="802"/>
        </pc:sldMkLst>
        <pc:spChg chg="mod">
          <ac:chgData name="CaoYu-ang" userId="347197b9-4c62-4589-9c4f-ca02f2128ab5" providerId="ADAL" clId="{6AE413C3-A631-44BD-BF42-F70CEC0C6E49}" dt="2023-06-29T04:58:04.836" v="366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addSp delSp modSp mod ord delAnim modAnim">
        <pc:chgData name="CaoYu-ang" userId="347197b9-4c62-4589-9c4f-ca02f2128ab5" providerId="ADAL" clId="{6AE413C3-A631-44BD-BF42-F70CEC0C6E49}" dt="2023-06-29T05:40:36.340" v="769" actId="1076"/>
        <pc:sldMkLst>
          <pc:docMk/>
          <pc:sldMk cId="807983521" sldId="901"/>
        </pc:sldMkLst>
        <pc:spChg chg="mod">
          <ac:chgData name="CaoYu-ang" userId="347197b9-4c62-4589-9c4f-ca02f2128ab5" providerId="ADAL" clId="{6AE413C3-A631-44BD-BF42-F70CEC0C6E49}" dt="2023-06-29T05:09:54.440" v="405" actId="20577"/>
          <ac:spMkLst>
            <pc:docMk/>
            <pc:sldMk cId="807983521" sldId="901"/>
            <ac:spMk id="2" creationId="{C29CEF31-F339-4690-ABF6-72FE7A4D64C6}"/>
          </ac:spMkLst>
        </pc:spChg>
        <pc:spChg chg="mod">
          <ac:chgData name="CaoYu-ang" userId="347197b9-4c62-4589-9c4f-ca02f2128ab5" providerId="ADAL" clId="{6AE413C3-A631-44BD-BF42-F70CEC0C6E49}" dt="2023-06-29T04:58:25.841" v="401" actId="14100"/>
          <ac:spMkLst>
            <pc:docMk/>
            <pc:sldMk cId="807983521" sldId="901"/>
            <ac:spMk id="6" creationId="{21769D64-7D52-3F84-75BC-8B138F757E5E}"/>
          </ac:spMkLst>
        </pc:spChg>
        <pc:spChg chg="add mod">
          <ac:chgData name="CaoYu-ang" userId="347197b9-4c62-4589-9c4f-ca02f2128ab5" providerId="ADAL" clId="{6AE413C3-A631-44BD-BF42-F70CEC0C6E49}" dt="2023-06-29T05:40:36.340" v="769" actId="1076"/>
          <ac:spMkLst>
            <pc:docMk/>
            <pc:sldMk cId="807983521" sldId="901"/>
            <ac:spMk id="8" creationId="{7A70CF8A-0660-4027-8F81-C9171CDA5FEA}"/>
          </ac:spMkLst>
        </pc:spChg>
        <pc:spChg chg="add mod">
          <ac:chgData name="CaoYu-ang" userId="347197b9-4c62-4589-9c4f-ca02f2128ab5" providerId="ADAL" clId="{6AE413C3-A631-44BD-BF42-F70CEC0C6E49}" dt="2023-06-29T05:40:07.621" v="763" actId="1076"/>
          <ac:spMkLst>
            <pc:docMk/>
            <pc:sldMk cId="807983521" sldId="901"/>
            <ac:spMk id="9" creationId="{02F38820-51F1-49CC-807B-66B6CDD3D72C}"/>
          </ac:spMkLst>
        </pc:spChg>
        <pc:spChg chg="add del mod">
          <ac:chgData name="CaoYu-ang" userId="347197b9-4c62-4589-9c4f-ca02f2128ab5" providerId="ADAL" clId="{6AE413C3-A631-44BD-BF42-F70CEC0C6E49}" dt="2023-06-29T05:27:06.754" v="486" actId="478"/>
          <ac:spMkLst>
            <pc:docMk/>
            <pc:sldMk cId="807983521" sldId="901"/>
            <ac:spMk id="12" creationId="{2DE5009F-4151-43B9-9B23-F442F2912828}"/>
          </ac:spMkLst>
        </pc:spChg>
        <pc:spChg chg="add mod">
          <ac:chgData name="CaoYu-ang" userId="347197b9-4c62-4589-9c4f-ca02f2128ab5" providerId="ADAL" clId="{6AE413C3-A631-44BD-BF42-F70CEC0C6E49}" dt="2023-06-29T05:30:17.006" v="565" actId="1076"/>
          <ac:spMkLst>
            <pc:docMk/>
            <pc:sldMk cId="807983521" sldId="901"/>
            <ac:spMk id="13" creationId="{5FF40130-A46B-4646-9390-5F2F1BD47610}"/>
          </ac:spMkLst>
        </pc:spChg>
        <pc:spChg chg="add mod">
          <ac:chgData name="CaoYu-ang" userId="347197b9-4c62-4589-9c4f-ca02f2128ab5" providerId="ADAL" clId="{6AE413C3-A631-44BD-BF42-F70CEC0C6E49}" dt="2023-06-29T05:33:04.444" v="655" actId="5793"/>
          <ac:spMkLst>
            <pc:docMk/>
            <pc:sldMk cId="807983521" sldId="901"/>
            <ac:spMk id="16" creationId="{31CB67ED-785C-42F7-879F-1C59B57CF28D}"/>
          </ac:spMkLst>
        </pc:spChg>
        <pc:spChg chg="mod">
          <ac:chgData name="CaoYu-ang" userId="347197b9-4c62-4589-9c4f-ca02f2128ab5" providerId="ADAL" clId="{6AE413C3-A631-44BD-BF42-F70CEC0C6E49}" dt="2023-06-29T05:36:44.981" v="694" actId="1076"/>
          <ac:spMkLst>
            <pc:docMk/>
            <pc:sldMk cId="807983521" sldId="901"/>
            <ac:spMk id="21" creationId="{8D5538DA-EAF7-4078-9061-6EE719D07962}"/>
          </ac:spMkLst>
        </pc:spChg>
        <pc:spChg chg="mod">
          <ac:chgData name="CaoYu-ang" userId="347197b9-4c62-4589-9c4f-ca02f2128ab5" providerId="ADAL" clId="{6AE413C3-A631-44BD-BF42-F70CEC0C6E49}" dt="2023-06-29T05:36:44.981" v="694" actId="1076"/>
          <ac:spMkLst>
            <pc:docMk/>
            <pc:sldMk cId="807983521" sldId="901"/>
            <ac:spMk id="22" creationId="{6523D4D2-4EAE-4E10-9F6B-83B43091A391}"/>
          </ac:spMkLst>
        </pc:spChg>
        <pc:spChg chg="add del mod">
          <ac:chgData name="CaoYu-ang" userId="347197b9-4c62-4589-9c4f-ca02f2128ab5" providerId="ADAL" clId="{6AE413C3-A631-44BD-BF42-F70CEC0C6E49}" dt="2023-06-29T05:36:49.596" v="697" actId="478"/>
          <ac:spMkLst>
            <pc:docMk/>
            <pc:sldMk cId="807983521" sldId="901"/>
            <ac:spMk id="23" creationId="{568F431B-E7CF-404A-ACCC-7871EBC023EA}"/>
          </ac:spMkLst>
        </pc:spChg>
        <pc:spChg chg="add del mod">
          <ac:chgData name="CaoYu-ang" userId="347197b9-4c62-4589-9c4f-ca02f2128ab5" providerId="ADAL" clId="{6AE413C3-A631-44BD-BF42-F70CEC0C6E49}" dt="2023-06-29T05:36:49.596" v="697" actId="478"/>
          <ac:spMkLst>
            <pc:docMk/>
            <pc:sldMk cId="807983521" sldId="901"/>
            <ac:spMk id="24" creationId="{D71CB4C6-511C-4436-B060-4B6D24E22027}"/>
          </ac:spMkLst>
        </pc:spChg>
        <pc:spChg chg="add mod">
          <ac:chgData name="CaoYu-ang" userId="347197b9-4c62-4589-9c4f-ca02f2128ab5" providerId="ADAL" clId="{6AE413C3-A631-44BD-BF42-F70CEC0C6E49}" dt="2023-06-29T05:38:48.323" v="743" actId="1076"/>
          <ac:spMkLst>
            <pc:docMk/>
            <pc:sldMk cId="807983521" sldId="901"/>
            <ac:spMk id="25" creationId="{15F35D71-8811-4790-9E4B-E4ADB0C27B2E}"/>
          </ac:spMkLst>
        </pc:spChg>
        <pc:spChg chg="add mod">
          <ac:chgData name="CaoYu-ang" userId="347197b9-4c62-4589-9c4f-ca02f2128ab5" providerId="ADAL" clId="{6AE413C3-A631-44BD-BF42-F70CEC0C6E49}" dt="2023-06-29T05:38:40.291" v="742" actId="1076"/>
          <ac:spMkLst>
            <pc:docMk/>
            <pc:sldMk cId="807983521" sldId="901"/>
            <ac:spMk id="26" creationId="{DA5C95A7-6246-4A27-AB53-72999724D553}"/>
          </ac:spMkLst>
        </pc:spChg>
        <pc:grpChg chg="add del mod">
          <ac:chgData name="CaoYu-ang" userId="347197b9-4c62-4589-9c4f-ca02f2128ab5" providerId="ADAL" clId="{6AE413C3-A631-44BD-BF42-F70CEC0C6E49}" dt="2023-06-29T05:36:54.536" v="698" actId="478"/>
          <ac:grpSpMkLst>
            <pc:docMk/>
            <pc:sldMk cId="807983521" sldId="901"/>
            <ac:grpSpMk id="20" creationId="{96517E40-C868-408F-9AEA-AFC4437D6F36}"/>
          </ac:grpSpMkLst>
        </pc:grpChg>
        <pc:picChg chg="add mod">
          <ac:chgData name="CaoYu-ang" userId="347197b9-4c62-4589-9c4f-ca02f2128ab5" providerId="ADAL" clId="{6AE413C3-A631-44BD-BF42-F70CEC0C6E49}" dt="2023-06-29T05:33:36.243" v="658" actId="1076"/>
          <ac:picMkLst>
            <pc:docMk/>
            <pc:sldMk cId="807983521" sldId="901"/>
            <ac:picMk id="7" creationId="{55CD2301-5108-4B90-A28F-48BB2691F8B1}"/>
          </ac:picMkLst>
        </pc:picChg>
        <pc:picChg chg="add mod">
          <ac:chgData name="CaoYu-ang" userId="347197b9-4c62-4589-9c4f-ca02f2128ab5" providerId="ADAL" clId="{6AE413C3-A631-44BD-BF42-F70CEC0C6E49}" dt="2023-06-29T05:30:17.006" v="565" actId="1076"/>
          <ac:picMkLst>
            <pc:docMk/>
            <pc:sldMk cId="807983521" sldId="901"/>
            <ac:picMk id="11" creationId="{B75EA551-C97E-4A7F-821A-73FB565FB223}"/>
          </ac:picMkLst>
        </pc:picChg>
        <pc:picChg chg="add mod">
          <ac:chgData name="CaoYu-ang" userId="347197b9-4c62-4589-9c4f-ca02f2128ab5" providerId="ADAL" clId="{6AE413C3-A631-44BD-BF42-F70CEC0C6E49}" dt="2023-06-29T05:37:42.197" v="726" actId="1076"/>
          <ac:picMkLst>
            <pc:docMk/>
            <pc:sldMk cId="807983521" sldId="901"/>
            <ac:picMk id="19" creationId="{AA9E1802-A1FD-422E-B1EE-47EA434BA340}"/>
          </ac:picMkLst>
        </pc:picChg>
        <pc:cxnChg chg="add mod">
          <ac:chgData name="CaoYu-ang" userId="347197b9-4c62-4589-9c4f-ca02f2128ab5" providerId="ADAL" clId="{6AE413C3-A631-44BD-BF42-F70CEC0C6E49}" dt="2023-06-29T05:30:24.437" v="567" actId="14100"/>
          <ac:cxnSpMkLst>
            <pc:docMk/>
            <pc:sldMk cId="807983521" sldId="901"/>
            <ac:cxnSpMk id="15" creationId="{5D84D8B0-2B40-41EE-8939-CBC2C9E8FBFF}"/>
          </ac:cxnSpMkLst>
        </pc:cxnChg>
      </pc:sldChg>
      <pc:sldChg chg="addSp modSp add mod">
        <pc:chgData name="CaoYu-ang" userId="347197b9-4c62-4589-9c4f-ca02f2128ab5" providerId="ADAL" clId="{6AE413C3-A631-44BD-BF42-F70CEC0C6E49}" dt="2023-06-29T05:10:39.964" v="441" actId="20577"/>
        <pc:sldMkLst>
          <pc:docMk/>
          <pc:sldMk cId="1756535967" sldId="902"/>
        </pc:sldMkLst>
        <pc:spChg chg="mod">
          <ac:chgData name="CaoYu-ang" userId="347197b9-4c62-4589-9c4f-ca02f2128ab5" providerId="ADAL" clId="{6AE413C3-A631-44BD-BF42-F70CEC0C6E49}" dt="2023-06-29T04:47:30.245" v="276" actId="20577"/>
          <ac:spMkLst>
            <pc:docMk/>
            <pc:sldMk cId="1756535967" sldId="902"/>
            <ac:spMk id="2" creationId="{C29CEF31-F339-4690-ABF6-72FE7A4D64C6}"/>
          </ac:spMkLst>
        </pc:spChg>
        <pc:spChg chg="mod">
          <ac:chgData name="CaoYu-ang" userId="347197b9-4c62-4589-9c4f-ca02f2128ab5" providerId="ADAL" clId="{6AE413C3-A631-44BD-BF42-F70CEC0C6E49}" dt="2023-06-29T04:49:16.377" v="301" actId="14100"/>
          <ac:spMkLst>
            <pc:docMk/>
            <pc:sldMk cId="1756535967" sldId="902"/>
            <ac:spMk id="6" creationId="{21769D64-7D52-3F84-75BC-8B138F757E5E}"/>
          </ac:spMkLst>
        </pc:spChg>
        <pc:spChg chg="add mod">
          <ac:chgData name="CaoYu-ang" userId="347197b9-4c62-4589-9c4f-ca02f2128ab5" providerId="ADAL" clId="{6AE413C3-A631-44BD-BF42-F70CEC0C6E49}" dt="2023-06-29T04:49:06.017" v="294" actId="1076"/>
          <ac:spMkLst>
            <pc:docMk/>
            <pc:sldMk cId="1756535967" sldId="902"/>
            <ac:spMk id="8" creationId="{A0B1B21F-356A-438E-A9B1-793DAD2FB33F}"/>
          </ac:spMkLst>
        </pc:spChg>
        <pc:spChg chg="add mod">
          <ac:chgData name="CaoYu-ang" userId="347197b9-4c62-4589-9c4f-ca02f2128ab5" providerId="ADAL" clId="{6AE413C3-A631-44BD-BF42-F70CEC0C6E49}" dt="2023-06-29T04:50:14.061" v="303" actId="1076"/>
          <ac:spMkLst>
            <pc:docMk/>
            <pc:sldMk cId="1756535967" sldId="902"/>
            <ac:spMk id="9" creationId="{1CEC3E15-B5CD-45C5-8069-6794BE178CA9}"/>
          </ac:spMkLst>
        </pc:spChg>
        <pc:spChg chg="add mod">
          <ac:chgData name="CaoYu-ang" userId="347197b9-4c62-4589-9c4f-ca02f2128ab5" providerId="ADAL" clId="{6AE413C3-A631-44BD-BF42-F70CEC0C6E49}" dt="2023-06-29T05:10:39.964" v="441" actId="20577"/>
          <ac:spMkLst>
            <pc:docMk/>
            <pc:sldMk cId="1756535967" sldId="902"/>
            <ac:spMk id="12" creationId="{C9A849DB-4351-44B6-AC97-DD533CC6C0B2}"/>
          </ac:spMkLst>
        </pc:spChg>
        <pc:picChg chg="add mod">
          <ac:chgData name="CaoYu-ang" userId="347197b9-4c62-4589-9c4f-ca02f2128ab5" providerId="ADAL" clId="{6AE413C3-A631-44BD-BF42-F70CEC0C6E49}" dt="2023-06-29T04:51:24.234" v="312" actId="1076"/>
          <ac:picMkLst>
            <pc:docMk/>
            <pc:sldMk cId="1756535967" sldId="902"/>
            <ac:picMk id="7" creationId="{3ABB94E1-B05B-46B0-9DCF-A95A3D4020B9}"/>
          </ac:picMkLst>
        </pc:picChg>
        <pc:picChg chg="add mod ord">
          <ac:chgData name="CaoYu-ang" userId="347197b9-4c62-4589-9c4f-ca02f2128ab5" providerId="ADAL" clId="{6AE413C3-A631-44BD-BF42-F70CEC0C6E49}" dt="2023-06-29T04:51:38.497" v="314" actId="1076"/>
          <ac:picMkLst>
            <pc:docMk/>
            <pc:sldMk cId="1756535967" sldId="902"/>
            <ac:picMk id="11" creationId="{01A7995B-ECFA-4BBF-94E8-5B9B21FE4551}"/>
          </ac:picMkLst>
        </pc:picChg>
      </pc:sldChg>
      <pc:sldChg chg="addSp delSp modSp add mod ord">
        <pc:chgData name="CaoYu-ang" userId="347197b9-4c62-4589-9c4f-ca02f2128ab5" providerId="ADAL" clId="{6AE413C3-A631-44BD-BF42-F70CEC0C6E49}" dt="2023-06-29T05:53:29.612" v="918" actId="1076"/>
        <pc:sldMkLst>
          <pc:docMk/>
          <pc:sldMk cId="2544962946" sldId="903"/>
        </pc:sldMkLst>
        <pc:spChg chg="mod">
          <ac:chgData name="CaoYu-ang" userId="347197b9-4c62-4589-9c4f-ca02f2128ab5" providerId="ADAL" clId="{6AE413C3-A631-44BD-BF42-F70CEC0C6E49}" dt="2023-06-29T05:44:55.208" v="819" actId="20577"/>
          <ac:spMkLst>
            <pc:docMk/>
            <pc:sldMk cId="2544962946" sldId="903"/>
            <ac:spMk id="2" creationId="{C29CEF31-F339-4690-ABF6-72FE7A4D64C6}"/>
          </ac:spMkLst>
        </pc:spChg>
        <pc:spChg chg="del">
          <ac:chgData name="CaoYu-ang" userId="347197b9-4c62-4589-9c4f-ca02f2128ab5" providerId="ADAL" clId="{6AE413C3-A631-44BD-BF42-F70CEC0C6E49}" dt="2023-06-29T05:34:45.031" v="667" actId="478"/>
          <ac:spMkLst>
            <pc:docMk/>
            <pc:sldMk cId="2544962946" sldId="903"/>
            <ac:spMk id="8" creationId="{A0B1B21F-356A-438E-A9B1-793DAD2FB33F}"/>
          </ac:spMkLst>
        </pc:spChg>
        <pc:spChg chg="del">
          <ac:chgData name="CaoYu-ang" userId="347197b9-4c62-4589-9c4f-ca02f2128ab5" providerId="ADAL" clId="{6AE413C3-A631-44BD-BF42-F70CEC0C6E49}" dt="2023-06-29T05:34:45.031" v="667" actId="478"/>
          <ac:spMkLst>
            <pc:docMk/>
            <pc:sldMk cId="2544962946" sldId="903"/>
            <ac:spMk id="9" creationId="{1CEC3E15-B5CD-45C5-8069-6794BE178CA9}"/>
          </ac:spMkLst>
        </pc:spChg>
        <pc:spChg chg="mod">
          <ac:chgData name="CaoYu-ang" userId="347197b9-4c62-4589-9c4f-ca02f2128ab5" providerId="ADAL" clId="{6AE413C3-A631-44BD-BF42-F70CEC0C6E49}" dt="2023-06-29T05:45:26.297" v="824" actId="20577"/>
          <ac:spMkLst>
            <pc:docMk/>
            <pc:sldMk cId="2544962946" sldId="903"/>
            <ac:spMk id="12" creationId="{C9A849DB-4351-44B6-AC97-DD533CC6C0B2}"/>
          </ac:spMkLst>
        </pc:spChg>
        <pc:picChg chg="del">
          <ac:chgData name="CaoYu-ang" userId="347197b9-4c62-4589-9c4f-ca02f2128ab5" providerId="ADAL" clId="{6AE413C3-A631-44BD-BF42-F70CEC0C6E49}" dt="2023-06-29T05:34:36.019" v="665" actId="478"/>
          <ac:picMkLst>
            <pc:docMk/>
            <pc:sldMk cId="2544962946" sldId="903"/>
            <ac:picMk id="7" creationId="{3ABB94E1-B05B-46B0-9DCF-A95A3D4020B9}"/>
          </ac:picMkLst>
        </pc:picChg>
        <pc:picChg chg="add mod">
          <ac:chgData name="CaoYu-ang" userId="347197b9-4c62-4589-9c4f-ca02f2128ab5" providerId="ADAL" clId="{6AE413C3-A631-44BD-BF42-F70CEC0C6E49}" dt="2023-06-29T05:53:29.612" v="918" actId="1076"/>
          <ac:picMkLst>
            <pc:docMk/>
            <pc:sldMk cId="2544962946" sldId="903"/>
            <ac:picMk id="10" creationId="{20FDE108-AD52-48FB-930D-D0494F29A2E7}"/>
          </ac:picMkLst>
        </pc:picChg>
        <pc:picChg chg="del">
          <ac:chgData name="CaoYu-ang" userId="347197b9-4c62-4589-9c4f-ca02f2128ab5" providerId="ADAL" clId="{6AE413C3-A631-44BD-BF42-F70CEC0C6E49}" dt="2023-06-29T05:34:34.819" v="664" actId="478"/>
          <ac:picMkLst>
            <pc:docMk/>
            <pc:sldMk cId="2544962946" sldId="903"/>
            <ac:picMk id="11" creationId="{01A7995B-ECFA-4BBF-94E8-5B9B21FE4551}"/>
          </ac:picMkLst>
        </pc:picChg>
      </pc:sldChg>
      <pc:sldChg chg="addSp delSp modSp add mod">
        <pc:chgData name="CaoYu-ang" userId="347197b9-4c62-4589-9c4f-ca02f2128ab5" providerId="ADAL" clId="{6AE413C3-A631-44BD-BF42-F70CEC0C6E49}" dt="2023-06-29T05:55:30.924" v="968" actId="20577"/>
        <pc:sldMkLst>
          <pc:docMk/>
          <pc:sldMk cId="143980170" sldId="904"/>
        </pc:sldMkLst>
        <pc:spChg chg="del">
          <ac:chgData name="CaoYu-ang" userId="347197b9-4c62-4589-9c4f-ca02f2128ab5" providerId="ADAL" clId="{6AE413C3-A631-44BD-BF42-F70CEC0C6E49}" dt="2023-06-29T05:54:59.237" v="940" actId="478"/>
          <ac:spMkLst>
            <pc:docMk/>
            <pc:sldMk cId="143980170" sldId="904"/>
            <ac:spMk id="4" creationId="{BC60B683-6900-4406-BB47-BC3F7FBBE3CE}"/>
          </ac:spMkLst>
        </pc:spChg>
        <pc:spChg chg="del">
          <ac:chgData name="CaoYu-ang" userId="347197b9-4c62-4589-9c4f-ca02f2128ab5" providerId="ADAL" clId="{6AE413C3-A631-44BD-BF42-F70CEC0C6E49}" dt="2023-06-29T05:55:21.862" v="966" actId="478"/>
          <ac:spMkLst>
            <pc:docMk/>
            <pc:sldMk cId="143980170" sldId="904"/>
            <ac:spMk id="5" creationId="{A108055D-A67E-4561-9034-EB1D5569BF59}"/>
          </ac:spMkLst>
        </pc:spChg>
        <pc:spChg chg="mod">
          <ac:chgData name="CaoYu-ang" userId="347197b9-4c62-4589-9c4f-ca02f2128ab5" providerId="ADAL" clId="{6AE413C3-A631-44BD-BF42-F70CEC0C6E49}" dt="2023-06-29T05:54:21.869" v="923" actId="14100"/>
          <ac:spMkLst>
            <pc:docMk/>
            <pc:sldMk cId="143980170" sldId="904"/>
            <ac:spMk id="12" creationId="{C9A849DB-4351-44B6-AC97-DD533CC6C0B2}"/>
          </ac:spMkLst>
        </pc:spChg>
        <pc:spChg chg="add del mod">
          <ac:chgData name="CaoYu-ang" userId="347197b9-4c62-4589-9c4f-ca02f2128ab5" providerId="ADAL" clId="{6AE413C3-A631-44BD-BF42-F70CEC0C6E49}" dt="2023-06-29T05:54:33.362" v="930" actId="478"/>
          <ac:spMkLst>
            <pc:docMk/>
            <pc:sldMk cId="143980170" sldId="904"/>
            <ac:spMk id="15" creationId="{A435C4C5-38AE-45AD-AE23-ADF2BB913371}"/>
          </ac:spMkLst>
        </pc:spChg>
        <pc:spChg chg="add mod">
          <ac:chgData name="CaoYu-ang" userId="347197b9-4c62-4589-9c4f-ca02f2128ab5" providerId="ADAL" clId="{6AE413C3-A631-44BD-BF42-F70CEC0C6E49}" dt="2023-06-29T05:55:30.924" v="968" actId="20577"/>
          <ac:spMkLst>
            <pc:docMk/>
            <pc:sldMk cId="143980170" sldId="904"/>
            <ac:spMk id="16" creationId="{8E5A6A8C-CDF8-4E6F-82C8-2F1AB2F18969}"/>
          </ac:spMkLst>
        </pc:spChg>
        <pc:picChg chg="add del">
          <ac:chgData name="CaoYu-ang" userId="347197b9-4c62-4589-9c4f-ca02f2128ab5" providerId="ADAL" clId="{6AE413C3-A631-44BD-BF42-F70CEC0C6E49}" dt="2023-06-29T05:45:52.020" v="828" actId="478"/>
          <ac:picMkLst>
            <pc:docMk/>
            <pc:sldMk cId="143980170" sldId="904"/>
            <ac:picMk id="7" creationId="{93A510F2-F7A3-4D2D-BCC1-B0DD563CC6A8}"/>
          </ac:picMkLst>
        </pc:picChg>
        <pc:picChg chg="add mod ord modCrop">
          <ac:chgData name="CaoYu-ang" userId="347197b9-4c62-4589-9c4f-ca02f2128ab5" providerId="ADAL" clId="{6AE413C3-A631-44BD-BF42-F70CEC0C6E49}" dt="2023-06-29T05:55:04.038" v="943" actId="1035"/>
          <ac:picMkLst>
            <pc:docMk/>
            <pc:sldMk cId="143980170" sldId="904"/>
            <ac:picMk id="9" creationId="{E66E2E18-F97D-43FF-9857-D492F0F3E225}"/>
          </ac:picMkLst>
        </pc:picChg>
        <pc:picChg chg="del">
          <ac:chgData name="CaoYu-ang" userId="347197b9-4c62-4589-9c4f-ca02f2128ab5" providerId="ADAL" clId="{6AE413C3-A631-44BD-BF42-F70CEC0C6E49}" dt="2023-06-29T05:45:31.411" v="826" actId="478"/>
          <ac:picMkLst>
            <pc:docMk/>
            <pc:sldMk cId="143980170" sldId="904"/>
            <ac:picMk id="10" creationId="{20FDE108-AD52-48FB-930D-D0494F29A2E7}"/>
          </ac:picMkLst>
        </pc:picChg>
        <pc:picChg chg="add mod ord">
          <ac:chgData name="CaoYu-ang" userId="347197b9-4c62-4589-9c4f-ca02f2128ab5" providerId="ADAL" clId="{6AE413C3-A631-44BD-BF42-F70CEC0C6E49}" dt="2023-06-29T05:55:11.514" v="954" actId="1076"/>
          <ac:picMkLst>
            <pc:docMk/>
            <pc:sldMk cId="143980170" sldId="904"/>
            <ac:picMk id="13" creationId="{E93AE4E1-6EB2-4AE6-9731-23C41F2516B7}"/>
          </ac:picMkLst>
        </pc:picChg>
      </pc:sldChg>
      <pc:sldChg chg="modSp add mod ord">
        <pc:chgData name="CaoYu-ang" userId="347197b9-4c62-4589-9c4f-ca02f2128ab5" providerId="ADAL" clId="{6AE413C3-A631-44BD-BF42-F70CEC0C6E49}" dt="2023-06-29T05:56:50.051" v="1040" actId="313"/>
        <pc:sldMkLst>
          <pc:docMk/>
          <pc:sldMk cId="2118294822" sldId="905"/>
        </pc:sldMkLst>
        <pc:spChg chg="mod">
          <ac:chgData name="CaoYu-ang" userId="347197b9-4c62-4589-9c4f-ca02f2128ab5" providerId="ADAL" clId="{6AE413C3-A631-44BD-BF42-F70CEC0C6E49}" dt="2023-06-29T05:55:39.849" v="975" actId="20577"/>
          <ac:spMkLst>
            <pc:docMk/>
            <pc:sldMk cId="2118294822" sldId="905"/>
            <ac:spMk id="2" creationId="{C29CEF31-F339-4690-ABF6-72FE7A4D64C6}"/>
          </ac:spMkLst>
        </pc:spChg>
        <pc:spChg chg="mod">
          <ac:chgData name="CaoYu-ang" userId="347197b9-4c62-4589-9c4f-ca02f2128ab5" providerId="ADAL" clId="{6AE413C3-A631-44BD-BF42-F70CEC0C6E49}" dt="2023-06-29T05:56:50.051" v="1040" actId="313"/>
          <ac:spMkLst>
            <pc:docMk/>
            <pc:sldMk cId="2118294822" sldId="905"/>
            <ac:spMk id="3" creationId="{E58B1622-942F-440F-8FF6-4E0931D2E8B9}"/>
          </ac:spMkLst>
        </pc:spChg>
      </pc:sldChg>
    </pc:docChg>
  </pc:docChgLst>
  <pc:docChgLst>
    <pc:chgData name="CaoYu-ang" userId="347197b9-4c62-4589-9c4f-ca02f2128ab5" providerId="ADAL" clId="{958A70CE-7467-4598-863C-A5DCAF5BFA8E}"/>
    <pc:docChg chg="undo redo custSel addSld delSld modSld sldOrd addSection modSection">
      <pc:chgData name="CaoYu-ang" userId="347197b9-4c62-4589-9c4f-ca02f2128ab5" providerId="ADAL" clId="{958A70CE-7467-4598-863C-A5DCAF5BFA8E}" dt="2022-10-29T01:35:08.087" v="9945" actId="20577"/>
      <pc:docMkLst>
        <pc:docMk/>
      </pc:docMkLst>
      <pc:sldChg chg="ord">
        <pc:chgData name="CaoYu-ang" userId="347197b9-4c62-4589-9c4f-ca02f2128ab5" providerId="ADAL" clId="{958A70CE-7467-4598-863C-A5DCAF5BFA8E}" dt="2022-10-17T06:55:39.295" v="5"/>
        <pc:sldMkLst>
          <pc:docMk/>
          <pc:sldMk cId="4262303199" sldId="539"/>
        </pc:sldMkLst>
      </pc:sldChg>
      <pc:sldChg chg="modSp mod">
        <pc:chgData name="CaoYu-ang" userId="347197b9-4c62-4589-9c4f-ca02f2128ab5" providerId="ADAL" clId="{958A70CE-7467-4598-863C-A5DCAF5BFA8E}" dt="2022-10-29T01:31:42.251" v="9889" actId="20577"/>
        <pc:sldMkLst>
          <pc:docMk/>
          <pc:sldMk cId="3349191769" sldId="564"/>
        </pc:sldMkLst>
        <pc:spChg chg="mod">
          <ac:chgData name="CaoYu-ang" userId="347197b9-4c62-4589-9c4f-ca02f2128ab5" providerId="ADAL" clId="{958A70CE-7467-4598-863C-A5DCAF5BFA8E}" dt="2022-10-29T01:31:42.251" v="9889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modSp mod">
        <pc:chgData name="CaoYu-ang" userId="347197b9-4c62-4589-9c4f-ca02f2128ab5" providerId="ADAL" clId="{958A70CE-7467-4598-863C-A5DCAF5BFA8E}" dt="2022-10-20T03:24:10.689" v="2264" actId="20577"/>
        <pc:sldMkLst>
          <pc:docMk/>
          <pc:sldMk cId="2174526269" sldId="708"/>
        </pc:sldMkLst>
        <pc:spChg chg="mod">
          <ac:chgData name="CaoYu-ang" userId="347197b9-4c62-4589-9c4f-ca02f2128ab5" providerId="ADAL" clId="{958A70CE-7467-4598-863C-A5DCAF5BFA8E}" dt="2022-10-20T03:24:10.689" v="2264" actId="20577"/>
          <ac:spMkLst>
            <pc:docMk/>
            <pc:sldMk cId="2174526269" sldId="708"/>
            <ac:spMk id="3" creationId="{E58B1622-942F-440F-8FF6-4E0931D2E8B9}"/>
          </ac:spMkLst>
        </pc:spChg>
      </pc:sldChg>
      <pc:sldChg chg="ord">
        <pc:chgData name="CaoYu-ang" userId="347197b9-4c62-4589-9c4f-ca02f2128ab5" providerId="ADAL" clId="{958A70CE-7467-4598-863C-A5DCAF5BFA8E}" dt="2022-10-28T04:53:57.588" v="8479"/>
        <pc:sldMkLst>
          <pc:docMk/>
          <pc:sldMk cId="2674433336" sldId="751"/>
        </pc:sldMkLst>
      </pc:sldChg>
      <pc:sldChg chg="addSp delSp modSp mod ord">
        <pc:chgData name="CaoYu-ang" userId="347197b9-4c62-4589-9c4f-ca02f2128ab5" providerId="ADAL" clId="{958A70CE-7467-4598-863C-A5DCAF5BFA8E}" dt="2022-10-28T08:02:02.506" v="8899" actId="1076"/>
        <pc:sldMkLst>
          <pc:docMk/>
          <pc:sldMk cId="2359098929" sldId="752"/>
        </pc:sldMkLst>
        <pc:spChg chg="mod">
          <ac:chgData name="CaoYu-ang" userId="347197b9-4c62-4589-9c4f-ca02f2128ab5" providerId="ADAL" clId="{958A70CE-7467-4598-863C-A5DCAF5BFA8E}" dt="2022-10-28T08:01:59.727" v="8898" actId="1076"/>
          <ac:spMkLst>
            <pc:docMk/>
            <pc:sldMk cId="2359098929" sldId="752"/>
            <ac:spMk id="7" creationId="{D06EB611-07B1-4C58-89D9-12BBDE108EF8}"/>
          </ac:spMkLst>
        </pc:spChg>
        <pc:spChg chg="mod">
          <ac:chgData name="CaoYu-ang" userId="347197b9-4c62-4589-9c4f-ca02f2128ab5" providerId="ADAL" clId="{958A70CE-7467-4598-863C-A5DCAF5BFA8E}" dt="2022-10-28T08:02:02.506" v="8899" actId="1076"/>
          <ac:spMkLst>
            <pc:docMk/>
            <pc:sldMk cId="2359098929" sldId="752"/>
            <ac:spMk id="9" creationId="{F1DCA781-42CD-49E2-99C6-59CDB4BC2708}"/>
          </ac:spMkLst>
        </pc:spChg>
        <pc:spChg chg="del">
          <ac:chgData name="CaoYu-ang" userId="347197b9-4c62-4589-9c4f-ca02f2128ab5" providerId="ADAL" clId="{958A70CE-7467-4598-863C-A5DCAF5BFA8E}" dt="2022-10-28T01:51:47.168" v="7680" actId="478"/>
          <ac:spMkLst>
            <pc:docMk/>
            <pc:sldMk cId="2359098929" sldId="752"/>
            <ac:spMk id="10" creationId="{C92BC28F-DC02-42CF-A8DE-7A7214F53382}"/>
          </ac:spMkLst>
        </pc:spChg>
        <pc:spChg chg="add del mod">
          <ac:chgData name="CaoYu-ang" userId="347197b9-4c62-4589-9c4f-ca02f2128ab5" providerId="ADAL" clId="{958A70CE-7467-4598-863C-A5DCAF5BFA8E}" dt="2022-10-28T04:47:34.960" v="8141" actId="478"/>
          <ac:spMkLst>
            <pc:docMk/>
            <pc:sldMk cId="2359098929" sldId="752"/>
            <ac:spMk id="11" creationId="{77C65CA2-2D61-4732-ABA3-965A66C2FF22}"/>
          </ac:spMkLst>
        </pc:spChg>
        <pc:spChg chg="add del mod">
          <ac:chgData name="CaoYu-ang" userId="347197b9-4c62-4589-9c4f-ca02f2128ab5" providerId="ADAL" clId="{958A70CE-7467-4598-863C-A5DCAF5BFA8E}" dt="2022-10-28T04:46:52.448" v="8119" actId="478"/>
          <ac:spMkLst>
            <pc:docMk/>
            <pc:sldMk cId="2359098929" sldId="752"/>
            <ac:spMk id="12" creationId="{A6691B4A-B724-450A-9290-3ACC42FEB218}"/>
          </ac:spMkLst>
        </pc:spChg>
      </pc:sldChg>
      <pc:sldChg chg="addSp delSp modSp mod">
        <pc:chgData name="CaoYu-ang" userId="347197b9-4c62-4589-9c4f-ca02f2128ab5" providerId="ADAL" clId="{958A70CE-7467-4598-863C-A5DCAF5BFA8E}" dt="2022-10-29T01:33:39.215" v="9904"/>
        <pc:sldMkLst>
          <pc:docMk/>
          <pc:sldMk cId="2249757737" sldId="774"/>
        </pc:sldMkLst>
        <pc:spChg chg="add del mod">
          <ac:chgData name="CaoYu-ang" userId="347197b9-4c62-4589-9c4f-ca02f2128ab5" providerId="ADAL" clId="{958A70CE-7467-4598-863C-A5DCAF5BFA8E}" dt="2022-10-29T01:33:13.811" v="9896" actId="478"/>
          <ac:spMkLst>
            <pc:docMk/>
            <pc:sldMk cId="2249757737" sldId="774"/>
            <ac:spMk id="4" creationId="{78706804-8800-4A91-A403-264A2C85DF81}"/>
          </ac:spMkLst>
        </pc:spChg>
        <pc:spChg chg="add del mod">
          <ac:chgData name="CaoYu-ang" userId="347197b9-4c62-4589-9c4f-ca02f2128ab5" providerId="ADAL" clId="{958A70CE-7467-4598-863C-A5DCAF5BFA8E}" dt="2022-10-29T01:33:04.061" v="9893" actId="478"/>
          <ac:spMkLst>
            <pc:docMk/>
            <pc:sldMk cId="2249757737" sldId="774"/>
            <ac:spMk id="6" creationId="{B35B0BD9-2916-44B1-AF63-28EF4FABA958}"/>
          </ac:spMkLst>
        </pc:spChg>
        <pc:spChg chg="del mod">
          <ac:chgData name="CaoYu-ang" userId="347197b9-4c62-4589-9c4f-ca02f2128ab5" providerId="ADAL" clId="{958A70CE-7467-4598-863C-A5DCAF5BFA8E}" dt="2022-10-29T01:33:11.626" v="9895" actId="478"/>
          <ac:spMkLst>
            <pc:docMk/>
            <pc:sldMk cId="2249757737" sldId="774"/>
            <ac:spMk id="7" creationId="{8380FD54-FAC6-44B7-898B-02CB023A6180}"/>
          </ac:spMkLst>
        </pc:spChg>
        <pc:spChg chg="del">
          <ac:chgData name="CaoYu-ang" userId="347197b9-4c62-4589-9c4f-ca02f2128ab5" providerId="ADAL" clId="{958A70CE-7467-4598-863C-A5DCAF5BFA8E}" dt="2022-10-29T01:33:38.925" v="9903" actId="478"/>
          <ac:spMkLst>
            <pc:docMk/>
            <pc:sldMk cId="2249757737" sldId="774"/>
            <ac:spMk id="8" creationId="{BC149CAB-5782-428D-ACB3-7BF1654F3FC2}"/>
          </ac:spMkLst>
        </pc:spChg>
        <pc:spChg chg="add del mod">
          <ac:chgData name="CaoYu-ang" userId="347197b9-4c62-4589-9c4f-ca02f2128ab5" providerId="ADAL" clId="{958A70CE-7467-4598-863C-A5DCAF5BFA8E}" dt="2022-10-29T01:33:08.196" v="9894" actId="1076"/>
          <ac:spMkLst>
            <pc:docMk/>
            <pc:sldMk cId="2249757737" sldId="774"/>
            <ac:spMk id="9" creationId="{6CCA60C4-EB01-4198-95D0-1EB88F5064BD}"/>
          </ac:spMkLst>
        </pc:spChg>
        <pc:spChg chg="del">
          <ac:chgData name="CaoYu-ang" userId="347197b9-4c62-4589-9c4f-ca02f2128ab5" providerId="ADAL" clId="{958A70CE-7467-4598-863C-A5DCAF5BFA8E}" dt="2022-10-28T09:16:30.781" v="9885" actId="478"/>
          <ac:spMkLst>
            <pc:docMk/>
            <pc:sldMk cId="2249757737" sldId="774"/>
            <ac:spMk id="9" creationId="{E2B38B4B-56B2-4F5B-BE6E-9D192AD61ADE}"/>
          </ac:spMkLst>
        </pc:spChg>
        <pc:spChg chg="add del mod">
          <ac:chgData name="CaoYu-ang" userId="347197b9-4c62-4589-9c4f-ca02f2128ab5" providerId="ADAL" clId="{958A70CE-7467-4598-863C-A5DCAF5BFA8E}" dt="2022-10-29T01:33:17.779" v="9897" actId="1076"/>
          <ac:spMkLst>
            <pc:docMk/>
            <pc:sldMk cId="2249757737" sldId="774"/>
            <ac:spMk id="10" creationId="{24EDF435-619A-462B-9BC3-26DDF167D773}"/>
          </ac:spMkLst>
        </pc:spChg>
        <pc:spChg chg="add mod">
          <ac:chgData name="CaoYu-ang" userId="347197b9-4c62-4589-9c4f-ca02f2128ab5" providerId="ADAL" clId="{958A70CE-7467-4598-863C-A5DCAF5BFA8E}" dt="2022-10-29T01:33:39.215" v="9904"/>
          <ac:spMkLst>
            <pc:docMk/>
            <pc:sldMk cId="2249757737" sldId="774"/>
            <ac:spMk id="11" creationId="{6EAC0069-8157-4215-B44E-AD1B0416E54D}"/>
          </ac:spMkLst>
        </pc:spChg>
      </pc:sldChg>
      <pc:sldChg chg="modSp mod">
        <pc:chgData name="CaoYu-ang" userId="347197b9-4c62-4589-9c4f-ca02f2128ab5" providerId="ADAL" clId="{958A70CE-7467-4598-863C-A5DCAF5BFA8E}" dt="2022-10-20T03:23:54.065" v="2254" actId="20577"/>
        <pc:sldMkLst>
          <pc:docMk/>
          <pc:sldMk cId="2780401220" sldId="786"/>
        </pc:sldMkLst>
        <pc:spChg chg="mod">
          <ac:chgData name="CaoYu-ang" userId="347197b9-4c62-4589-9c4f-ca02f2128ab5" providerId="ADAL" clId="{958A70CE-7467-4598-863C-A5DCAF5BFA8E}" dt="2022-10-20T03:23:54.065" v="2254" actId="20577"/>
          <ac:spMkLst>
            <pc:docMk/>
            <pc:sldMk cId="2780401220" sldId="786"/>
            <ac:spMk id="3" creationId="{E58B1622-942F-440F-8FF6-4E0931D2E8B9}"/>
          </ac:spMkLst>
        </pc:spChg>
      </pc:sldChg>
      <pc:sldChg chg="ord">
        <pc:chgData name="CaoYu-ang" userId="347197b9-4c62-4589-9c4f-ca02f2128ab5" providerId="ADAL" clId="{958A70CE-7467-4598-863C-A5DCAF5BFA8E}" dt="2022-10-20T03:17:30.108" v="2245"/>
        <pc:sldMkLst>
          <pc:docMk/>
          <pc:sldMk cId="3506291168" sldId="787"/>
        </pc:sldMkLst>
      </pc:sldChg>
      <pc:sldChg chg="delSp modSp del mod">
        <pc:chgData name="CaoYu-ang" userId="347197b9-4c62-4589-9c4f-ca02f2128ab5" providerId="ADAL" clId="{958A70CE-7467-4598-863C-A5DCAF5BFA8E}" dt="2022-10-20T03:16:33.972" v="2238" actId="47"/>
        <pc:sldMkLst>
          <pc:docMk/>
          <pc:sldMk cId="4225730166" sldId="788"/>
        </pc:sldMkLst>
        <pc:spChg chg="mod">
          <ac:chgData name="CaoYu-ang" userId="347197b9-4c62-4589-9c4f-ca02f2128ab5" providerId="ADAL" clId="{958A70CE-7467-4598-863C-A5DCAF5BFA8E}" dt="2022-10-17T06:56:32.089" v="22" actId="20577"/>
          <ac:spMkLst>
            <pc:docMk/>
            <pc:sldMk cId="4225730166" sldId="788"/>
            <ac:spMk id="2" creationId="{8CBF15F2-DBCF-485D-8787-6EB05A4F4BC2}"/>
          </ac:spMkLst>
        </pc:spChg>
        <pc:spChg chg="mod">
          <ac:chgData name="CaoYu-ang" userId="347197b9-4c62-4589-9c4f-ca02f2128ab5" providerId="ADAL" clId="{958A70CE-7467-4598-863C-A5DCAF5BFA8E}" dt="2022-10-20T03:13:42.550" v="2177" actId="27636"/>
          <ac:spMkLst>
            <pc:docMk/>
            <pc:sldMk cId="4225730166" sldId="788"/>
            <ac:spMk id="6" creationId="{8EA41F11-5A2D-412C-A924-4BDE4427D9B4}"/>
          </ac:spMkLst>
        </pc:spChg>
        <pc:spChg chg="del mod">
          <ac:chgData name="CaoYu-ang" userId="347197b9-4c62-4589-9c4f-ca02f2128ab5" providerId="ADAL" clId="{958A70CE-7467-4598-863C-A5DCAF5BFA8E}" dt="2022-10-18T02:20:24.911" v="56" actId="478"/>
          <ac:spMkLst>
            <pc:docMk/>
            <pc:sldMk cId="4225730166" sldId="788"/>
            <ac:spMk id="8" creationId="{B757A0AF-B2E0-4DD4-B842-D9FA62FC8544}"/>
          </ac:spMkLst>
        </pc:spChg>
        <pc:picChg chg="del">
          <ac:chgData name="CaoYu-ang" userId="347197b9-4c62-4589-9c4f-ca02f2128ab5" providerId="ADAL" clId="{958A70CE-7467-4598-863C-A5DCAF5BFA8E}" dt="2022-10-17T06:56:06.763" v="9" actId="478"/>
          <ac:picMkLst>
            <pc:docMk/>
            <pc:sldMk cId="4225730166" sldId="788"/>
            <ac:picMk id="9" creationId="{6B8B886A-ACB5-4342-AD76-1C4EE2CB73D8}"/>
          </ac:picMkLst>
        </pc:picChg>
      </pc:sldChg>
      <pc:sldChg chg="ord">
        <pc:chgData name="CaoYu-ang" userId="347197b9-4c62-4589-9c4f-ca02f2128ab5" providerId="ADAL" clId="{958A70CE-7467-4598-863C-A5DCAF5BFA8E}" dt="2022-10-23T09:19:43.666" v="2985"/>
        <pc:sldMkLst>
          <pc:docMk/>
          <pc:sldMk cId="149765378" sldId="792"/>
        </pc:sldMkLst>
      </pc:sldChg>
      <pc:sldChg chg="addSp modSp mod ord modAnim modNotesTx">
        <pc:chgData name="CaoYu-ang" userId="347197b9-4c62-4589-9c4f-ca02f2128ab5" providerId="ADAL" clId="{958A70CE-7467-4598-863C-A5DCAF5BFA8E}" dt="2022-10-28T07:33:18.563" v="8860" actId="14100"/>
        <pc:sldMkLst>
          <pc:docMk/>
          <pc:sldMk cId="629689078" sldId="793"/>
        </pc:sldMkLst>
        <pc:spChg chg="add mod">
          <ac:chgData name="CaoYu-ang" userId="347197b9-4c62-4589-9c4f-ca02f2128ab5" providerId="ADAL" clId="{958A70CE-7467-4598-863C-A5DCAF5BFA8E}" dt="2022-10-25T02:54:12.898" v="5149" actId="1036"/>
          <ac:spMkLst>
            <pc:docMk/>
            <pc:sldMk cId="629689078" sldId="793"/>
            <ac:spMk id="3" creationId="{F52A8B5F-5ADF-4127-BF48-DBB590DE7EA2}"/>
          </ac:spMkLst>
        </pc:spChg>
        <pc:spChg chg="mod">
          <ac:chgData name="CaoYu-ang" userId="347197b9-4c62-4589-9c4f-ca02f2128ab5" providerId="ADAL" clId="{958A70CE-7467-4598-863C-A5DCAF5BFA8E}" dt="2022-10-25T02:54:12.898" v="5149" actId="1036"/>
          <ac:spMkLst>
            <pc:docMk/>
            <pc:sldMk cId="629689078" sldId="793"/>
            <ac:spMk id="6" creationId="{0F63745F-31A8-4721-9DA4-AEC27F8B19E3}"/>
          </ac:spMkLst>
        </pc:spChg>
        <pc:spChg chg="add mod">
          <ac:chgData name="CaoYu-ang" userId="347197b9-4c62-4589-9c4f-ca02f2128ab5" providerId="ADAL" clId="{958A70CE-7467-4598-863C-A5DCAF5BFA8E}" dt="2022-10-28T07:33:18.563" v="8860" actId="14100"/>
          <ac:spMkLst>
            <pc:docMk/>
            <pc:sldMk cId="629689078" sldId="793"/>
            <ac:spMk id="7" creationId="{D5D47886-0AFC-4F22-8AFF-9E47A96C6604}"/>
          </ac:spMkLst>
        </pc:spChg>
        <pc:spChg chg="add mod">
          <ac:chgData name="CaoYu-ang" userId="347197b9-4c62-4589-9c4f-ca02f2128ab5" providerId="ADAL" clId="{958A70CE-7467-4598-863C-A5DCAF5BFA8E}" dt="2022-10-25T02:54:18.310" v="5150" actId="1076"/>
          <ac:spMkLst>
            <pc:docMk/>
            <pc:sldMk cId="629689078" sldId="793"/>
            <ac:spMk id="9" creationId="{D3E8D809-4962-41B3-82C0-AD0FB0CE397B}"/>
          </ac:spMkLst>
        </pc:spChg>
        <pc:spChg chg="mod">
          <ac:chgData name="CaoYu-ang" userId="347197b9-4c62-4589-9c4f-ca02f2128ab5" providerId="ADAL" clId="{958A70CE-7467-4598-863C-A5DCAF5BFA8E}" dt="2022-10-25T02:54:12.898" v="5149" actId="1036"/>
          <ac:spMkLst>
            <pc:docMk/>
            <pc:sldMk cId="629689078" sldId="793"/>
            <ac:spMk id="14" creationId="{E97A9403-8868-4D15-9C53-D7214FC93577}"/>
          </ac:spMkLst>
        </pc:spChg>
      </pc:sldChg>
      <pc:sldChg chg="ord">
        <pc:chgData name="CaoYu-ang" userId="347197b9-4c62-4589-9c4f-ca02f2128ab5" providerId="ADAL" clId="{958A70CE-7467-4598-863C-A5DCAF5BFA8E}" dt="2022-10-24T03:08:33.915" v="3636"/>
        <pc:sldMkLst>
          <pc:docMk/>
          <pc:sldMk cId="2758740485" sldId="796"/>
        </pc:sldMkLst>
      </pc:sldChg>
      <pc:sldChg chg="addSp delSp modSp mod ord modAnim modNotesTx">
        <pc:chgData name="CaoYu-ang" userId="347197b9-4c62-4589-9c4f-ca02f2128ab5" providerId="ADAL" clId="{958A70CE-7467-4598-863C-A5DCAF5BFA8E}" dt="2022-10-28T07:43:16.155" v="8876"/>
        <pc:sldMkLst>
          <pc:docMk/>
          <pc:sldMk cId="3207458294" sldId="797"/>
        </pc:sldMkLst>
        <pc:spChg chg="add mod">
          <ac:chgData name="CaoYu-ang" userId="347197b9-4c62-4589-9c4f-ca02f2128ab5" providerId="ADAL" clId="{958A70CE-7467-4598-863C-A5DCAF5BFA8E}" dt="2022-10-25T06:49:48.546" v="5774" actId="1076"/>
          <ac:spMkLst>
            <pc:docMk/>
            <pc:sldMk cId="3207458294" sldId="797"/>
            <ac:spMk id="7" creationId="{109D432A-C484-42C2-A598-B1348BA86BB2}"/>
          </ac:spMkLst>
        </pc:spChg>
        <pc:spChg chg="mod">
          <ac:chgData name="CaoYu-ang" userId="347197b9-4c62-4589-9c4f-ca02f2128ab5" providerId="ADAL" clId="{958A70CE-7467-4598-863C-A5DCAF5BFA8E}" dt="2022-10-25T06:49:48.546" v="5774" actId="1076"/>
          <ac:spMkLst>
            <pc:docMk/>
            <pc:sldMk cId="3207458294" sldId="797"/>
            <ac:spMk id="8" creationId="{6F994884-7AE2-4E29-AA83-6C91C910CEA3}"/>
          </ac:spMkLst>
        </pc:spChg>
        <pc:spChg chg="mod">
          <ac:chgData name="CaoYu-ang" userId="347197b9-4c62-4589-9c4f-ca02f2128ab5" providerId="ADAL" clId="{958A70CE-7467-4598-863C-A5DCAF5BFA8E}" dt="2022-10-25T06:49:56.699" v="5775" actId="1076"/>
          <ac:spMkLst>
            <pc:docMk/>
            <pc:sldMk cId="3207458294" sldId="797"/>
            <ac:spMk id="9" creationId="{019C8076-ED3C-4931-945D-47D6439F7096}"/>
          </ac:spMkLst>
        </pc:spChg>
        <pc:spChg chg="add mod">
          <ac:chgData name="CaoYu-ang" userId="347197b9-4c62-4589-9c4f-ca02f2128ab5" providerId="ADAL" clId="{958A70CE-7467-4598-863C-A5DCAF5BFA8E}" dt="2022-10-25T06:49:48.546" v="5774" actId="1076"/>
          <ac:spMkLst>
            <pc:docMk/>
            <pc:sldMk cId="3207458294" sldId="797"/>
            <ac:spMk id="10" creationId="{48D71DB3-8D3D-4E31-94CC-47FF9F82EB15}"/>
          </ac:spMkLst>
        </pc:spChg>
        <pc:spChg chg="add mod">
          <ac:chgData name="CaoYu-ang" userId="347197b9-4c62-4589-9c4f-ca02f2128ab5" providerId="ADAL" clId="{958A70CE-7467-4598-863C-A5DCAF5BFA8E}" dt="2022-10-28T07:43:05.164" v="8875" actId="27636"/>
          <ac:spMkLst>
            <pc:docMk/>
            <pc:sldMk cId="3207458294" sldId="797"/>
            <ac:spMk id="12" creationId="{FED5AFE0-079D-4C13-BFCD-5FF6C4A6DB86}"/>
          </ac:spMkLst>
        </pc:spChg>
        <pc:spChg chg="add mod">
          <ac:chgData name="CaoYu-ang" userId="347197b9-4c62-4589-9c4f-ca02f2128ab5" providerId="ADAL" clId="{958A70CE-7467-4598-863C-A5DCAF5BFA8E}" dt="2022-10-25T06:49:56.699" v="5775" actId="1076"/>
          <ac:spMkLst>
            <pc:docMk/>
            <pc:sldMk cId="3207458294" sldId="797"/>
            <ac:spMk id="13" creationId="{3485A2BB-6AF1-42B2-B080-1E4B00A0D2AB}"/>
          </ac:spMkLst>
        </pc:spChg>
        <pc:spChg chg="add mod">
          <ac:chgData name="CaoYu-ang" userId="347197b9-4c62-4589-9c4f-ca02f2128ab5" providerId="ADAL" clId="{958A70CE-7467-4598-863C-A5DCAF5BFA8E}" dt="2022-10-25T06:49:56.699" v="5775" actId="1076"/>
          <ac:spMkLst>
            <pc:docMk/>
            <pc:sldMk cId="3207458294" sldId="797"/>
            <ac:spMk id="14" creationId="{89EE7CCF-EF60-46E5-96D1-512BF8925386}"/>
          </ac:spMkLst>
        </pc:spChg>
        <pc:spChg chg="add mod">
          <ac:chgData name="CaoYu-ang" userId="347197b9-4c62-4589-9c4f-ca02f2128ab5" providerId="ADAL" clId="{958A70CE-7467-4598-863C-A5DCAF5BFA8E}" dt="2022-10-28T07:42:51.540" v="8863" actId="1076"/>
          <ac:spMkLst>
            <pc:docMk/>
            <pc:sldMk cId="3207458294" sldId="797"/>
            <ac:spMk id="15" creationId="{BBBCBBC6-EEA9-472E-B434-5A419C809240}"/>
          </ac:spMkLst>
        </pc:spChg>
        <pc:cxnChg chg="add mod">
          <ac:chgData name="CaoYu-ang" userId="347197b9-4c62-4589-9c4f-ca02f2128ab5" providerId="ADAL" clId="{958A70CE-7467-4598-863C-A5DCAF5BFA8E}" dt="2022-10-25T11:20:28.658" v="6308" actId="208"/>
          <ac:cxnSpMkLst>
            <pc:docMk/>
            <pc:sldMk cId="3207458294" sldId="797"/>
            <ac:cxnSpMk id="6" creationId="{73932314-23CA-47CC-97ED-C6C2FAE9040F}"/>
          </ac:cxnSpMkLst>
        </pc:cxnChg>
        <pc:cxnChg chg="add del mod">
          <ac:chgData name="CaoYu-ang" userId="347197b9-4c62-4589-9c4f-ca02f2128ab5" providerId="ADAL" clId="{958A70CE-7467-4598-863C-A5DCAF5BFA8E}" dt="2022-10-25T06:43:34.125" v="5625" actId="478"/>
          <ac:cxnSpMkLst>
            <pc:docMk/>
            <pc:sldMk cId="3207458294" sldId="797"/>
            <ac:cxnSpMk id="12" creationId="{1609EC9E-54AE-4EB8-99A3-3052F8FBB583}"/>
          </ac:cxnSpMkLst>
        </pc:cxnChg>
      </pc:sldChg>
      <pc:sldChg chg="delSp mod ord">
        <pc:chgData name="CaoYu-ang" userId="347197b9-4c62-4589-9c4f-ca02f2128ab5" providerId="ADAL" clId="{958A70CE-7467-4598-863C-A5DCAF5BFA8E}" dt="2022-10-27T13:58:40.479" v="7539" actId="478"/>
        <pc:sldMkLst>
          <pc:docMk/>
          <pc:sldMk cId="304733786" sldId="799"/>
        </pc:sldMkLst>
        <pc:spChg chg="del">
          <ac:chgData name="CaoYu-ang" userId="347197b9-4c62-4589-9c4f-ca02f2128ab5" providerId="ADAL" clId="{958A70CE-7467-4598-863C-A5DCAF5BFA8E}" dt="2022-10-27T13:58:40.479" v="7539" actId="478"/>
          <ac:spMkLst>
            <pc:docMk/>
            <pc:sldMk cId="304733786" sldId="799"/>
            <ac:spMk id="3" creationId="{71595C62-5C9E-480D-95F0-8EC16B59A0C8}"/>
          </ac:spMkLst>
        </pc:spChg>
      </pc:sldChg>
      <pc:sldChg chg="addSp delSp modSp mod modNotesTx">
        <pc:chgData name="CaoYu-ang" userId="347197b9-4c62-4589-9c4f-ca02f2128ab5" providerId="ADAL" clId="{958A70CE-7467-4598-863C-A5DCAF5BFA8E}" dt="2022-10-26T12:18:24.925" v="6937" actId="1036"/>
        <pc:sldMkLst>
          <pc:docMk/>
          <pc:sldMk cId="142833882" sldId="800"/>
        </pc:sldMkLst>
        <pc:spChg chg="mod">
          <ac:chgData name="CaoYu-ang" userId="347197b9-4c62-4589-9c4f-ca02f2128ab5" providerId="ADAL" clId="{958A70CE-7467-4598-863C-A5DCAF5BFA8E}" dt="2022-10-26T12:15:15.627" v="6886" actId="20577"/>
          <ac:spMkLst>
            <pc:docMk/>
            <pc:sldMk cId="142833882" sldId="800"/>
            <ac:spMk id="3" creationId="{71595C62-5C9E-480D-95F0-8EC16B59A0C8}"/>
          </ac:spMkLst>
        </pc:spChg>
        <pc:spChg chg="mod">
          <ac:chgData name="CaoYu-ang" userId="347197b9-4c62-4589-9c4f-ca02f2128ab5" providerId="ADAL" clId="{958A70CE-7467-4598-863C-A5DCAF5BFA8E}" dt="2022-10-26T12:17:05.925" v="6899" actId="27636"/>
          <ac:spMkLst>
            <pc:docMk/>
            <pc:sldMk cId="142833882" sldId="800"/>
            <ac:spMk id="6" creationId="{D0FB685F-5CEC-4F97-ACBF-03E1B540898A}"/>
          </ac:spMkLst>
        </pc:spChg>
        <pc:spChg chg="add del mod">
          <ac:chgData name="CaoYu-ang" userId="347197b9-4c62-4589-9c4f-ca02f2128ab5" providerId="ADAL" clId="{958A70CE-7467-4598-863C-A5DCAF5BFA8E}" dt="2022-10-25T11:21:21.175" v="6317" actId="478"/>
          <ac:spMkLst>
            <pc:docMk/>
            <pc:sldMk cId="142833882" sldId="800"/>
            <ac:spMk id="11" creationId="{8C83B5CF-DF75-46A8-9152-55C1EB878D6A}"/>
          </ac:spMkLst>
        </pc:spChg>
        <pc:spChg chg="add mod">
          <ac:chgData name="CaoYu-ang" userId="347197b9-4c62-4589-9c4f-ca02f2128ab5" providerId="ADAL" clId="{958A70CE-7467-4598-863C-A5DCAF5BFA8E}" dt="2022-10-26T12:18:24.925" v="6937" actId="1036"/>
          <ac:spMkLst>
            <pc:docMk/>
            <pc:sldMk cId="142833882" sldId="800"/>
            <ac:spMk id="12" creationId="{509996F9-F2B0-4EE3-99E8-E5D4B8D2D38D}"/>
          </ac:spMkLst>
        </pc:spChg>
        <pc:spChg chg="add mod">
          <ac:chgData name="CaoYu-ang" userId="347197b9-4c62-4589-9c4f-ca02f2128ab5" providerId="ADAL" clId="{958A70CE-7467-4598-863C-A5DCAF5BFA8E}" dt="2022-10-26T12:18:02.398" v="6915" actId="27636"/>
          <ac:spMkLst>
            <pc:docMk/>
            <pc:sldMk cId="142833882" sldId="800"/>
            <ac:spMk id="16" creationId="{740EED6F-F115-4C4A-9883-994A7C73D9CB}"/>
          </ac:spMkLst>
        </pc:spChg>
        <pc:cxnChg chg="add mod">
          <ac:chgData name="CaoYu-ang" userId="347197b9-4c62-4589-9c4f-ca02f2128ab5" providerId="ADAL" clId="{958A70CE-7467-4598-863C-A5DCAF5BFA8E}" dt="2022-10-26T12:17:20.340" v="6902" actId="1076"/>
          <ac:cxnSpMkLst>
            <pc:docMk/>
            <pc:sldMk cId="142833882" sldId="800"/>
            <ac:cxnSpMk id="7" creationId="{540E7816-CCAF-47FE-838D-1D7B2F590B76}"/>
          </ac:cxnSpMkLst>
        </pc:cxnChg>
        <pc:cxnChg chg="add mod">
          <ac:chgData name="CaoYu-ang" userId="347197b9-4c62-4589-9c4f-ca02f2128ab5" providerId="ADAL" clId="{958A70CE-7467-4598-863C-A5DCAF5BFA8E}" dt="2022-10-26T12:17:23.564" v="6903" actId="1076"/>
          <ac:cxnSpMkLst>
            <pc:docMk/>
            <pc:sldMk cId="142833882" sldId="800"/>
            <ac:cxnSpMk id="9" creationId="{F4DBF31B-0635-4543-A5B6-5499B8B2F505}"/>
          </ac:cxnSpMkLst>
        </pc:cxnChg>
        <pc:cxnChg chg="add mod">
          <ac:chgData name="CaoYu-ang" userId="347197b9-4c62-4589-9c4f-ca02f2128ab5" providerId="ADAL" clId="{958A70CE-7467-4598-863C-A5DCAF5BFA8E}" dt="2022-10-26T12:18:18.946" v="6918" actId="14100"/>
          <ac:cxnSpMkLst>
            <pc:docMk/>
            <pc:sldMk cId="142833882" sldId="800"/>
            <ac:cxnSpMk id="14" creationId="{B0A3CA24-7197-4F7C-8D01-18222A6B67C7}"/>
          </ac:cxnSpMkLst>
        </pc:cxnChg>
      </pc:sldChg>
      <pc:sldChg chg="add">
        <pc:chgData name="CaoYu-ang" userId="347197b9-4c62-4589-9c4f-ca02f2128ab5" providerId="ADAL" clId="{958A70CE-7467-4598-863C-A5DCAF5BFA8E}" dt="2022-10-17T06:56:03.694" v="8"/>
        <pc:sldMkLst>
          <pc:docMk/>
          <pc:sldMk cId="2454112950" sldId="823"/>
        </pc:sldMkLst>
      </pc:sldChg>
      <pc:sldChg chg="modSp add del mod">
        <pc:chgData name="CaoYu-ang" userId="347197b9-4c62-4589-9c4f-ca02f2128ab5" providerId="ADAL" clId="{958A70CE-7467-4598-863C-A5DCAF5BFA8E}" dt="2022-10-20T03:14:00.871" v="2178" actId="47"/>
        <pc:sldMkLst>
          <pc:docMk/>
          <pc:sldMk cId="4231971167" sldId="824"/>
        </pc:sldMkLst>
        <pc:spChg chg="mod">
          <ac:chgData name="CaoYu-ang" userId="347197b9-4c62-4589-9c4f-ca02f2128ab5" providerId="ADAL" clId="{958A70CE-7467-4598-863C-A5DCAF5BFA8E}" dt="2022-10-20T02:47:41.516" v="1824" actId="20577"/>
          <ac:spMkLst>
            <pc:docMk/>
            <pc:sldMk cId="4231971167" sldId="824"/>
            <ac:spMk id="6" creationId="{8EA41F11-5A2D-412C-A924-4BDE4427D9B4}"/>
          </ac:spMkLst>
        </pc:spChg>
      </pc:sldChg>
      <pc:sldChg chg="addSp delSp modSp add mod ord">
        <pc:chgData name="CaoYu-ang" userId="347197b9-4c62-4589-9c4f-ca02f2128ab5" providerId="ADAL" clId="{958A70CE-7467-4598-863C-A5DCAF5BFA8E}" dt="2022-10-28T07:07:20.897" v="8694" actId="1582"/>
        <pc:sldMkLst>
          <pc:docMk/>
          <pc:sldMk cId="1488928526" sldId="825"/>
        </pc:sldMkLst>
        <pc:spChg chg="mod">
          <ac:chgData name="CaoYu-ang" userId="347197b9-4c62-4589-9c4f-ca02f2128ab5" providerId="ADAL" clId="{958A70CE-7467-4598-863C-A5DCAF5BFA8E}" dt="2022-10-19T11:05:09.102" v="919" actId="20577"/>
          <ac:spMkLst>
            <pc:docMk/>
            <pc:sldMk cId="1488928526" sldId="825"/>
            <ac:spMk id="2" creationId="{8CBF15F2-DBCF-485D-8787-6EB05A4F4BC2}"/>
          </ac:spMkLst>
        </pc:spChg>
        <pc:spChg chg="add del">
          <ac:chgData name="CaoYu-ang" userId="347197b9-4c62-4589-9c4f-ca02f2128ab5" providerId="ADAL" clId="{958A70CE-7467-4598-863C-A5DCAF5BFA8E}" dt="2022-10-20T01:10:08.038" v="1047" actId="478"/>
          <ac:spMkLst>
            <pc:docMk/>
            <pc:sldMk cId="1488928526" sldId="825"/>
            <ac:spMk id="3" creationId="{5EDE6374-0ED9-4235-A4AE-5CD9DAE66599}"/>
          </ac:spMkLst>
        </pc:spChg>
        <pc:spChg chg="add mod ord">
          <ac:chgData name="CaoYu-ang" userId="347197b9-4c62-4589-9c4f-ca02f2128ab5" providerId="ADAL" clId="{958A70CE-7467-4598-863C-A5DCAF5BFA8E}" dt="2022-10-28T07:01:06.614" v="8490" actId="166"/>
          <ac:spMkLst>
            <pc:docMk/>
            <pc:sldMk cId="1488928526" sldId="825"/>
            <ac:spMk id="3" creationId="{A8A798ED-42A9-4720-A138-75AF140B7F39}"/>
          </ac:spMkLst>
        </pc:spChg>
        <pc:spChg chg="mod">
          <ac:chgData name="CaoYu-ang" userId="347197b9-4c62-4589-9c4f-ca02f2128ab5" providerId="ADAL" clId="{958A70CE-7467-4598-863C-A5DCAF5BFA8E}" dt="2022-10-20T01:28:27.933" v="1367" actId="20577"/>
          <ac:spMkLst>
            <pc:docMk/>
            <pc:sldMk cId="1488928526" sldId="825"/>
            <ac:spMk id="4" creationId="{F3AFBB64-2B5F-4039-9B2F-1A18151C3AF9}"/>
          </ac:spMkLst>
        </pc:spChg>
        <pc:spChg chg="mod">
          <ac:chgData name="CaoYu-ang" userId="347197b9-4c62-4589-9c4f-ca02f2128ab5" providerId="ADAL" clId="{958A70CE-7467-4598-863C-A5DCAF5BFA8E}" dt="2022-10-20T01:28:24.503" v="1366" actId="14100"/>
          <ac:spMkLst>
            <pc:docMk/>
            <pc:sldMk cId="1488928526" sldId="825"/>
            <ac:spMk id="5" creationId="{6578B18C-542D-4C25-94EE-BFA816A2FBA1}"/>
          </ac:spMkLst>
        </pc:spChg>
        <pc:spChg chg="mod">
          <ac:chgData name="CaoYu-ang" userId="347197b9-4c62-4589-9c4f-ca02f2128ab5" providerId="ADAL" clId="{958A70CE-7467-4598-863C-A5DCAF5BFA8E}" dt="2022-10-28T07:06:05.746" v="8658" actId="20577"/>
          <ac:spMkLst>
            <pc:docMk/>
            <pc:sldMk cId="1488928526" sldId="825"/>
            <ac:spMk id="6" creationId="{8EA41F11-5A2D-412C-A924-4BDE4427D9B4}"/>
          </ac:spMkLst>
        </pc:spChg>
        <pc:spChg chg="add del">
          <ac:chgData name="CaoYu-ang" userId="347197b9-4c62-4589-9c4f-ca02f2128ab5" providerId="ADAL" clId="{958A70CE-7467-4598-863C-A5DCAF5BFA8E}" dt="2022-10-20T01:10:27.537" v="1049" actId="478"/>
          <ac:spMkLst>
            <pc:docMk/>
            <pc:sldMk cId="1488928526" sldId="825"/>
            <ac:spMk id="7" creationId="{06D7DEF8-ABE1-4C3A-9A13-CF7123DA5F15}"/>
          </ac:spMkLst>
        </pc:spChg>
        <pc:spChg chg="add del mod">
          <ac:chgData name="CaoYu-ang" userId="347197b9-4c62-4589-9c4f-ca02f2128ab5" providerId="ADAL" clId="{958A70CE-7467-4598-863C-A5DCAF5BFA8E}" dt="2022-10-20T01:10:55.514" v="1056" actId="478"/>
          <ac:spMkLst>
            <pc:docMk/>
            <pc:sldMk cId="1488928526" sldId="825"/>
            <ac:spMk id="8" creationId="{8A3FF368-F8C3-48AC-A22B-7F7E89AC587C}"/>
          </ac:spMkLst>
        </pc:spChg>
        <pc:spChg chg="add mod">
          <ac:chgData name="CaoYu-ang" userId="347197b9-4c62-4589-9c4f-ca02f2128ab5" providerId="ADAL" clId="{958A70CE-7467-4598-863C-A5DCAF5BFA8E}" dt="2022-10-20T02:13:00.943" v="1609" actId="1038"/>
          <ac:spMkLst>
            <pc:docMk/>
            <pc:sldMk cId="1488928526" sldId="825"/>
            <ac:spMk id="21" creationId="{77A25F7F-B93F-4A31-90CF-F8662EDE0D46}"/>
          </ac:spMkLst>
        </pc:spChg>
        <pc:spChg chg="add mod">
          <ac:chgData name="CaoYu-ang" userId="347197b9-4c62-4589-9c4f-ca02f2128ab5" providerId="ADAL" clId="{958A70CE-7467-4598-863C-A5DCAF5BFA8E}" dt="2022-10-20T02:13:00.943" v="1609" actId="1038"/>
          <ac:spMkLst>
            <pc:docMk/>
            <pc:sldMk cId="1488928526" sldId="825"/>
            <ac:spMk id="22" creationId="{86902894-494D-44A3-AA2E-481A152D5675}"/>
          </ac:spMkLst>
        </pc:spChg>
        <pc:spChg chg="add mod">
          <ac:chgData name="CaoYu-ang" userId="347197b9-4c62-4589-9c4f-ca02f2128ab5" providerId="ADAL" clId="{958A70CE-7467-4598-863C-A5DCAF5BFA8E}" dt="2022-10-20T02:13:00.943" v="1609" actId="1038"/>
          <ac:spMkLst>
            <pc:docMk/>
            <pc:sldMk cId="1488928526" sldId="825"/>
            <ac:spMk id="26" creationId="{EFFFEB00-EE6B-4B73-A9C4-9A46570D5C54}"/>
          </ac:spMkLst>
        </pc:spChg>
        <pc:spChg chg="add mod">
          <ac:chgData name="CaoYu-ang" userId="347197b9-4c62-4589-9c4f-ca02f2128ab5" providerId="ADAL" clId="{958A70CE-7467-4598-863C-A5DCAF5BFA8E}" dt="2022-10-20T02:13:00.943" v="1609" actId="1038"/>
          <ac:spMkLst>
            <pc:docMk/>
            <pc:sldMk cId="1488928526" sldId="825"/>
            <ac:spMk id="27" creationId="{09245B0A-F35F-4347-A508-022E7E0C0A32}"/>
          </ac:spMkLst>
        </pc:spChg>
        <pc:spChg chg="add mod">
          <ac:chgData name="CaoYu-ang" userId="347197b9-4c62-4589-9c4f-ca02f2128ab5" providerId="ADAL" clId="{958A70CE-7467-4598-863C-A5DCAF5BFA8E}" dt="2022-10-20T02:13:00.943" v="1609" actId="1038"/>
          <ac:spMkLst>
            <pc:docMk/>
            <pc:sldMk cId="1488928526" sldId="825"/>
            <ac:spMk id="28" creationId="{09169DF0-BEFA-4348-818A-1FDF5A0C1C0F}"/>
          </ac:spMkLst>
        </pc:spChg>
        <pc:spChg chg="add mod">
          <ac:chgData name="CaoYu-ang" userId="347197b9-4c62-4589-9c4f-ca02f2128ab5" providerId="ADAL" clId="{958A70CE-7467-4598-863C-A5DCAF5BFA8E}" dt="2022-10-20T02:13:00.943" v="1609" actId="1038"/>
          <ac:spMkLst>
            <pc:docMk/>
            <pc:sldMk cId="1488928526" sldId="825"/>
            <ac:spMk id="29" creationId="{1F32ACEA-6C77-4F3C-953A-158709573F54}"/>
          </ac:spMkLst>
        </pc:spChg>
        <pc:spChg chg="add mod">
          <ac:chgData name="CaoYu-ang" userId="347197b9-4c62-4589-9c4f-ca02f2128ab5" providerId="ADAL" clId="{958A70CE-7467-4598-863C-A5DCAF5BFA8E}" dt="2022-10-20T02:13:00.943" v="1609" actId="1038"/>
          <ac:spMkLst>
            <pc:docMk/>
            <pc:sldMk cId="1488928526" sldId="825"/>
            <ac:spMk id="34" creationId="{56F918C5-2A7E-4F91-996E-733D285FC527}"/>
          </ac:spMkLst>
        </pc:spChg>
        <pc:spChg chg="add mod">
          <ac:chgData name="CaoYu-ang" userId="347197b9-4c62-4589-9c4f-ca02f2128ab5" providerId="ADAL" clId="{958A70CE-7467-4598-863C-A5DCAF5BFA8E}" dt="2022-10-20T02:12:50.343" v="1596" actId="1038"/>
          <ac:spMkLst>
            <pc:docMk/>
            <pc:sldMk cId="1488928526" sldId="825"/>
            <ac:spMk id="35" creationId="{88866B52-9F8E-4564-A141-9F4F2D6268D7}"/>
          </ac:spMkLst>
        </pc:spChg>
        <pc:spChg chg="add mod">
          <ac:chgData name="CaoYu-ang" userId="347197b9-4c62-4589-9c4f-ca02f2128ab5" providerId="ADAL" clId="{958A70CE-7467-4598-863C-A5DCAF5BFA8E}" dt="2022-10-20T02:13:00.943" v="1609" actId="1038"/>
          <ac:spMkLst>
            <pc:docMk/>
            <pc:sldMk cId="1488928526" sldId="825"/>
            <ac:spMk id="36" creationId="{DD29FF37-ED3D-4CC3-8519-C9ECC31A5914}"/>
          </ac:spMkLst>
        </pc:spChg>
        <pc:spChg chg="add mod">
          <ac:chgData name="CaoYu-ang" userId="347197b9-4c62-4589-9c4f-ca02f2128ab5" providerId="ADAL" clId="{958A70CE-7467-4598-863C-A5DCAF5BFA8E}" dt="2022-10-20T02:12:50.343" v="1596" actId="1038"/>
          <ac:spMkLst>
            <pc:docMk/>
            <pc:sldMk cId="1488928526" sldId="825"/>
            <ac:spMk id="40" creationId="{AE851632-D492-486A-B61D-22606848A1FD}"/>
          </ac:spMkLst>
        </pc:spChg>
        <pc:spChg chg="add mod">
          <ac:chgData name="CaoYu-ang" userId="347197b9-4c62-4589-9c4f-ca02f2128ab5" providerId="ADAL" clId="{958A70CE-7467-4598-863C-A5DCAF5BFA8E}" dt="2022-10-20T02:12:50.343" v="1596" actId="1038"/>
          <ac:spMkLst>
            <pc:docMk/>
            <pc:sldMk cId="1488928526" sldId="825"/>
            <ac:spMk id="41" creationId="{305C995D-29CA-4307-BE86-625A30455B72}"/>
          </ac:spMkLst>
        </pc:spChg>
        <pc:spChg chg="add del mod">
          <ac:chgData name="CaoYu-ang" userId="347197b9-4c62-4589-9c4f-ca02f2128ab5" providerId="ADAL" clId="{958A70CE-7467-4598-863C-A5DCAF5BFA8E}" dt="2022-10-20T01:38:53.993" v="1502" actId="478"/>
          <ac:spMkLst>
            <pc:docMk/>
            <pc:sldMk cId="1488928526" sldId="825"/>
            <ac:spMk id="43" creationId="{D429851A-A2F2-4594-AB79-1C32ADAABF08}"/>
          </ac:spMkLst>
        </pc:spChg>
        <pc:spChg chg="add mod">
          <ac:chgData name="CaoYu-ang" userId="347197b9-4c62-4589-9c4f-ca02f2128ab5" providerId="ADAL" clId="{958A70CE-7467-4598-863C-A5DCAF5BFA8E}" dt="2022-10-20T02:12:50.343" v="1596" actId="1038"/>
          <ac:spMkLst>
            <pc:docMk/>
            <pc:sldMk cId="1488928526" sldId="825"/>
            <ac:spMk id="44" creationId="{E9DAD911-338A-470F-900B-B2A5726DBFA7}"/>
          </ac:spMkLst>
        </pc:spChg>
        <pc:spChg chg="add mod">
          <ac:chgData name="CaoYu-ang" userId="347197b9-4c62-4589-9c4f-ca02f2128ab5" providerId="ADAL" clId="{958A70CE-7467-4598-863C-A5DCAF5BFA8E}" dt="2022-10-20T02:12:50.343" v="1596" actId="1038"/>
          <ac:spMkLst>
            <pc:docMk/>
            <pc:sldMk cId="1488928526" sldId="825"/>
            <ac:spMk id="45" creationId="{C3196F0A-F2A1-4839-AE89-1E0BB20CC688}"/>
          </ac:spMkLst>
        </pc:spChg>
        <pc:spChg chg="add mod">
          <ac:chgData name="CaoYu-ang" userId="347197b9-4c62-4589-9c4f-ca02f2128ab5" providerId="ADAL" clId="{958A70CE-7467-4598-863C-A5DCAF5BFA8E}" dt="2022-10-20T02:12:50.343" v="1596" actId="1038"/>
          <ac:spMkLst>
            <pc:docMk/>
            <pc:sldMk cId="1488928526" sldId="825"/>
            <ac:spMk id="46" creationId="{520E7420-7188-4F54-ADC9-F1B14F4934CA}"/>
          </ac:spMkLst>
        </pc:spChg>
        <pc:spChg chg="add mod">
          <ac:chgData name="CaoYu-ang" userId="347197b9-4c62-4589-9c4f-ca02f2128ab5" providerId="ADAL" clId="{958A70CE-7467-4598-863C-A5DCAF5BFA8E}" dt="2022-10-20T02:12:50.343" v="1596" actId="1038"/>
          <ac:spMkLst>
            <pc:docMk/>
            <pc:sldMk cId="1488928526" sldId="825"/>
            <ac:spMk id="48" creationId="{95DAF691-1D7D-45F7-AAA7-9F19B257DAE5}"/>
          </ac:spMkLst>
        </pc:spChg>
        <pc:spChg chg="add del mod">
          <ac:chgData name="CaoYu-ang" userId="347197b9-4c62-4589-9c4f-ca02f2128ab5" providerId="ADAL" clId="{958A70CE-7467-4598-863C-A5DCAF5BFA8E}" dt="2022-10-20T02:10:52.056" v="1572"/>
          <ac:spMkLst>
            <pc:docMk/>
            <pc:sldMk cId="1488928526" sldId="825"/>
            <ac:spMk id="49" creationId="{C785E2AB-E674-44F9-A10B-04B700C6C69D}"/>
          </ac:spMkLst>
        </pc:spChg>
        <pc:spChg chg="add del mod">
          <ac:chgData name="CaoYu-ang" userId="347197b9-4c62-4589-9c4f-ca02f2128ab5" providerId="ADAL" clId="{958A70CE-7467-4598-863C-A5DCAF5BFA8E}" dt="2022-10-20T02:10:52.056" v="1572"/>
          <ac:spMkLst>
            <pc:docMk/>
            <pc:sldMk cId="1488928526" sldId="825"/>
            <ac:spMk id="50" creationId="{578E911C-2E7C-4FA9-A9D6-C1A77649AA66}"/>
          </ac:spMkLst>
        </pc:spChg>
        <pc:spChg chg="add mod">
          <ac:chgData name="CaoYu-ang" userId="347197b9-4c62-4589-9c4f-ca02f2128ab5" providerId="ADAL" clId="{958A70CE-7467-4598-863C-A5DCAF5BFA8E}" dt="2022-10-28T07:01:52.719" v="8505" actId="1076"/>
          <ac:spMkLst>
            <pc:docMk/>
            <pc:sldMk cId="1488928526" sldId="825"/>
            <ac:spMk id="51" creationId="{57A593A6-0914-49C0-8CBD-A265E295EACE}"/>
          </ac:spMkLst>
        </pc:spChg>
        <pc:spChg chg="add del mod">
          <ac:chgData name="CaoYu-ang" userId="347197b9-4c62-4589-9c4f-ca02f2128ab5" providerId="ADAL" clId="{958A70CE-7467-4598-863C-A5DCAF5BFA8E}" dt="2022-10-20T02:10:52.056" v="1572"/>
          <ac:spMkLst>
            <pc:docMk/>
            <pc:sldMk cId="1488928526" sldId="825"/>
            <ac:spMk id="51" creationId="{8FEDCE42-3D4B-4131-BC72-3808A87CB11F}"/>
          </ac:spMkLst>
        </pc:spChg>
        <pc:spChg chg="add del mod">
          <ac:chgData name="CaoYu-ang" userId="347197b9-4c62-4589-9c4f-ca02f2128ab5" providerId="ADAL" clId="{958A70CE-7467-4598-863C-A5DCAF5BFA8E}" dt="2022-10-20T02:10:52.056" v="1572"/>
          <ac:spMkLst>
            <pc:docMk/>
            <pc:sldMk cId="1488928526" sldId="825"/>
            <ac:spMk id="52" creationId="{DA30B270-2850-48FD-9EA7-973E3ED0488A}"/>
          </ac:spMkLst>
        </pc:spChg>
        <pc:spChg chg="add mod">
          <ac:chgData name="CaoYu-ang" userId="347197b9-4c62-4589-9c4f-ca02f2128ab5" providerId="ADAL" clId="{958A70CE-7467-4598-863C-A5DCAF5BFA8E}" dt="2022-10-28T07:02:09.205" v="8508" actId="20577"/>
          <ac:spMkLst>
            <pc:docMk/>
            <pc:sldMk cId="1488928526" sldId="825"/>
            <ac:spMk id="52" creationId="{F5800524-ECE2-47B2-9614-E5BFC18B45BA}"/>
          </ac:spMkLst>
        </pc:spChg>
        <pc:spChg chg="add mod">
          <ac:chgData name="CaoYu-ang" userId="347197b9-4c62-4589-9c4f-ca02f2128ab5" providerId="ADAL" clId="{958A70CE-7467-4598-863C-A5DCAF5BFA8E}" dt="2022-10-28T07:03:33.553" v="8583" actId="1076"/>
          <ac:spMkLst>
            <pc:docMk/>
            <pc:sldMk cId="1488928526" sldId="825"/>
            <ac:spMk id="53" creationId="{8901F857-A130-4E6D-B9E0-B78FB6E4E3B9}"/>
          </ac:spMkLst>
        </pc:spChg>
        <pc:spChg chg="add del mod">
          <ac:chgData name="CaoYu-ang" userId="347197b9-4c62-4589-9c4f-ca02f2128ab5" providerId="ADAL" clId="{958A70CE-7467-4598-863C-A5DCAF5BFA8E}" dt="2022-10-20T02:10:52.056" v="1572"/>
          <ac:spMkLst>
            <pc:docMk/>
            <pc:sldMk cId="1488928526" sldId="825"/>
            <ac:spMk id="55" creationId="{06D79029-7D2D-4C78-A50E-27ED7082F2D0}"/>
          </ac:spMkLst>
        </pc:spChg>
        <pc:spChg chg="add mod">
          <ac:chgData name="CaoYu-ang" userId="347197b9-4c62-4589-9c4f-ca02f2128ab5" providerId="ADAL" clId="{958A70CE-7467-4598-863C-A5DCAF5BFA8E}" dt="2022-10-28T07:03:53.484" v="8589" actId="1037"/>
          <ac:spMkLst>
            <pc:docMk/>
            <pc:sldMk cId="1488928526" sldId="825"/>
            <ac:spMk id="55" creationId="{20AD2A2F-A3EB-44A3-8936-7A1614B1B6CE}"/>
          </ac:spMkLst>
        </pc:spChg>
        <pc:spChg chg="add del mod">
          <ac:chgData name="CaoYu-ang" userId="347197b9-4c62-4589-9c4f-ca02f2128ab5" providerId="ADAL" clId="{958A70CE-7467-4598-863C-A5DCAF5BFA8E}" dt="2022-10-20T02:10:52.056" v="1572"/>
          <ac:spMkLst>
            <pc:docMk/>
            <pc:sldMk cId="1488928526" sldId="825"/>
            <ac:spMk id="56" creationId="{2FF138D6-6B5D-4015-A9B7-226C33425132}"/>
          </ac:spMkLst>
        </pc:spChg>
        <pc:spChg chg="add del mod">
          <ac:chgData name="CaoYu-ang" userId="347197b9-4c62-4589-9c4f-ca02f2128ab5" providerId="ADAL" clId="{958A70CE-7467-4598-863C-A5DCAF5BFA8E}" dt="2022-10-28T07:04:11.985" v="8591" actId="478"/>
          <ac:spMkLst>
            <pc:docMk/>
            <pc:sldMk cId="1488928526" sldId="825"/>
            <ac:spMk id="57" creationId="{5FF54F64-53B8-4701-B086-FBFE1D33B1BD}"/>
          </ac:spMkLst>
        </pc:spChg>
        <pc:spChg chg="add mod">
          <ac:chgData name="CaoYu-ang" userId="347197b9-4c62-4589-9c4f-ca02f2128ab5" providerId="ADAL" clId="{958A70CE-7467-4598-863C-A5DCAF5BFA8E}" dt="2022-10-28T07:03:53.484" v="8589" actId="1037"/>
          <ac:spMkLst>
            <pc:docMk/>
            <pc:sldMk cId="1488928526" sldId="825"/>
            <ac:spMk id="58" creationId="{1C61434C-2EBA-42CE-92BD-890673867769}"/>
          </ac:spMkLst>
        </pc:spChg>
        <pc:spChg chg="add del mod">
          <ac:chgData name="CaoYu-ang" userId="347197b9-4c62-4589-9c4f-ca02f2128ab5" providerId="ADAL" clId="{958A70CE-7467-4598-863C-A5DCAF5BFA8E}" dt="2022-10-20T02:10:52.056" v="1572"/>
          <ac:spMkLst>
            <pc:docMk/>
            <pc:sldMk cId="1488928526" sldId="825"/>
            <ac:spMk id="59" creationId="{DDE5D701-A67D-4685-92F7-FB38DFB7FAD0}"/>
          </ac:spMkLst>
        </pc:spChg>
        <pc:spChg chg="add del mod">
          <ac:chgData name="CaoYu-ang" userId="347197b9-4c62-4589-9c4f-ca02f2128ab5" providerId="ADAL" clId="{958A70CE-7467-4598-863C-A5DCAF5BFA8E}" dt="2022-10-20T02:10:52.056" v="1572"/>
          <ac:spMkLst>
            <pc:docMk/>
            <pc:sldMk cId="1488928526" sldId="825"/>
            <ac:spMk id="61" creationId="{15F9F4BA-E310-4F51-AB94-15679B6E78E0}"/>
          </ac:spMkLst>
        </pc:spChg>
        <pc:spChg chg="add mod">
          <ac:chgData name="CaoYu-ang" userId="347197b9-4c62-4589-9c4f-ca02f2128ab5" providerId="ADAL" clId="{958A70CE-7467-4598-863C-A5DCAF5BFA8E}" dt="2022-10-20T02:13:07.918" v="1611" actId="1038"/>
          <ac:spMkLst>
            <pc:docMk/>
            <pc:sldMk cId="1488928526" sldId="825"/>
            <ac:spMk id="62" creationId="{9FC99614-1EFC-4668-98E9-E4BE9CF6236E}"/>
          </ac:spMkLst>
        </pc:spChg>
        <pc:spChg chg="add mod">
          <ac:chgData name="CaoYu-ang" userId="347197b9-4c62-4589-9c4f-ca02f2128ab5" providerId="ADAL" clId="{958A70CE-7467-4598-863C-A5DCAF5BFA8E}" dt="2022-10-20T02:13:07.918" v="1611" actId="1038"/>
          <ac:spMkLst>
            <pc:docMk/>
            <pc:sldMk cId="1488928526" sldId="825"/>
            <ac:spMk id="63" creationId="{333B3A11-AEC4-4C04-8C51-52DE7A4D0025}"/>
          </ac:spMkLst>
        </pc:spChg>
        <pc:spChg chg="add mod">
          <ac:chgData name="CaoYu-ang" userId="347197b9-4c62-4589-9c4f-ca02f2128ab5" providerId="ADAL" clId="{958A70CE-7467-4598-863C-A5DCAF5BFA8E}" dt="2022-10-20T02:13:07.918" v="1611" actId="1038"/>
          <ac:spMkLst>
            <pc:docMk/>
            <pc:sldMk cId="1488928526" sldId="825"/>
            <ac:spMk id="64" creationId="{C005983E-B127-4077-86DE-51FADEFC61A3}"/>
          </ac:spMkLst>
        </pc:spChg>
        <pc:spChg chg="add mod">
          <ac:chgData name="CaoYu-ang" userId="347197b9-4c62-4589-9c4f-ca02f2128ab5" providerId="ADAL" clId="{958A70CE-7467-4598-863C-A5DCAF5BFA8E}" dt="2022-10-20T02:13:07.918" v="1611" actId="1038"/>
          <ac:spMkLst>
            <pc:docMk/>
            <pc:sldMk cId="1488928526" sldId="825"/>
            <ac:spMk id="65" creationId="{4327ADC5-22D4-4FF1-B142-013335B20C7F}"/>
          </ac:spMkLst>
        </pc:spChg>
        <pc:spChg chg="add mod">
          <ac:chgData name="CaoYu-ang" userId="347197b9-4c62-4589-9c4f-ca02f2128ab5" providerId="ADAL" clId="{958A70CE-7467-4598-863C-A5DCAF5BFA8E}" dt="2022-10-20T02:13:07.918" v="1611" actId="1038"/>
          <ac:spMkLst>
            <pc:docMk/>
            <pc:sldMk cId="1488928526" sldId="825"/>
            <ac:spMk id="68" creationId="{E534908B-AE2A-49CC-B94F-C0003CBB49EB}"/>
          </ac:spMkLst>
        </pc:spChg>
        <pc:spChg chg="add mod">
          <ac:chgData name="CaoYu-ang" userId="347197b9-4c62-4589-9c4f-ca02f2128ab5" providerId="ADAL" clId="{958A70CE-7467-4598-863C-A5DCAF5BFA8E}" dt="2022-10-20T02:13:07.918" v="1611" actId="1038"/>
          <ac:spMkLst>
            <pc:docMk/>
            <pc:sldMk cId="1488928526" sldId="825"/>
            <ac:spMk id="69" creationId="{91A7BF89-F80A-4BB2-92F3-3BFA01427CAA}"/>
          </ac:spMkLst>
        </pc:spChg>
        <pc:spChg chg="add mod">
          <ac:chgData name="CaoYu-ang" userId="347197b9-4c62-4589-9c4f-ca02f2128ab5" providerId="ADAL" clId="{958A70CE-7467-4598-863C-A5DCAF5BFA8E}" dt="2022-10-20T02:13:07.918" v="1611" actId="1038"/>
          <ac:spMkLst>
            <pc:docMk/>
            <pc:sldMk cId="1488928526" sldId="825"/>
            <ac:spMk id="72" creationId="{3B2A36B2-CA8E-4180-8942-2F81CB93B1D6}"/>
          </ac:spMkLst>
        </pc:spChg>
        <pc:spChg chg="add mod">
          <ac:chgData name="CaoYu-ang" userId="347197b9-4c62-4589-9c4f-ca02f2128ab5" providerId="ADAL" clId="{958A70CE-7467-4598-863C-A5DCAF5BFA8E}" dt="2022-10-20T02:13:07.918" v="1611" actId="1038"/>
          <ac:spMkLst>
            <pc:docMk/>
            <pc:sldMk cId="1488928526" sldId="825"/>
            <ac:spMk id="74" creationId="{A1CE6BC5-7357-4CDB-BBD8-A6191D936CBE}"/>
          </ac:spMkLst>
        </pc:spChg>
        <pc:spChg chg="add mod">
          <ac:chgData name="CaoYu-ang" userId="347197b9-4c62-4589-9c4f-ca02f2128ab5" providerId="ADAL" clId="{958A70CE-7467-4598-863C-A5DCAF5BFA8E}" dt="2022-10-28T07:04:49.115" v="8603" actId="1076"/>
          <ac:spMkLst>
            <pc:docMk/>
            <pc:sldMk cId="1488928526" sldId="825"/>
            <ac:spMk id="75" creationId="{C0E98F1A-7E2A-4608-BBFB-B5FBB145A9C9}"/>
          </ac:spMkLst>
        </pc:spChg>
        <pc:spChg chg="add mod">
          <ac:chgData name="CaoYu-ang" userId="347197b9-4c62-4589-9c4f-ca02f2128ab5" providerId="ADAL" clId="{958A70CE-7467-4598-863C-A5DCAF5BFA8E}" dt="2022-10-28T07:06:42.864" v="8685" actId="58"/>
          <ac:spMkLst>
            <pc:docMk/>
            <pc:sldMk cId="1488928526" sldId="825"/>
            <ac:spMk id="76" creationId="{A1386F7C-B332-472E-B547-716850E06B56}"/>
          </ac:spMkLst>
        </pc:spChg>
        <pc:cxnChg chg="add mod">
          <ac:chgData name="CaoYu-ang" userId="347197b9-4c62-4589-9c4f-ca02f2128ab5" providerId="ADAL" clId="{958A70CE-7467-4598-863C-A5DCAF5BFA8E}" dt="2022-10-20T02:13:00.943" v="1609" actId="1038"/>
          <ac:cxnSpMkLst>
            <pc:docMk/>
            <pc:sldMk cId="1488928526" sldId="825"/>
            <ac:cxnSpMk id="10" creationId="{EAE6156C-68D9-485A-97D2-4D8D3C3F2983}"/>
          </ac:cxnSpMkLst>
        </pc:cxnChg>
        <pc:cxnChg chg="add mod">
          <ac:chgData name="CaoYu-ang" userId="347197b9-4c62-4589-9c4f-ca02f2128ab5" providerId="ADAL" clId="{958A70CE-7467-4598-863C-A5DCAF5BFA8E}" dt="2022-10-20T02:13:00.943" v="1609" actId="1038"/>
          <ac:cxnSpMkLst>
            <pc:docMk/>
            <pc:sldMk cId="1488928526" sldId="825"/>
            <ac:cxnSpMk id="12" creationId="{53B8239E-4B14-4240-9C8E-1F43961035B7}"/>
          </ac:cxnSpMkLst>
        </pc:cxnChg>
        <pc:cxnChg chg="add mod">
          <ac:chgData name="CaoYu-ang" userId="347197b9-4c62-4589-9c4f-ca02f2128ab5" providerId="ADAL" clId="{958A70CE-7467-4598-863C-A5DCAF5BFA8E}" dt="2022-10-20T02:13:00.943" v="1609" actId="1038"/>
          <ac:cxnSpMkLst>
            <pc:docMk/>
            <pc:sldMk cId="1488928526" sldId="825"/>
            <ac:cxnSpMk id="16" creationId="{1990EFB8-4986-40EC-AE09-E24175233B7A}"/>
          </ac:cxnSpMkLst>
        </pc:cxnChg>
        <pc:cxnChg chg="add mod">
          <ac:chgData name="CaoYu-ang" userId="347197b9-4c62-4589-9c4f-ca02f2128ab5" providerId="ADAL" clId="{958A70CE-7467-4598-863C-A5DCAF5BFA8E}" dt="2022-10-20T02:13:00.943" v="1609" actId="1038"/>
          <ac:cxnSpMkLst>
            <pc:docMk/>
            <pc:sldMk cId="1488928526" sldId="825"/>
            <ac:cxnSpMk id="24" creationId="{65CF07C3-CCE2-4516-A567-E93EBA2746C9}"/>
          </ac:cxnSpMkLst>
        </pc:cxnChg>
        <pc:cxnChg chg="add mod">
          <ac:chgData name="CaoYu-ang" userId="347197b9-4c62-4589-9c4f-ca02f2128ab5" providerId="ADAL" clId="{958A70CE-7467-4598-863C-A5DCAF5BFA8E}" dt="2022-10-20T02:13:00.943" v="1609" actId="1038"/>
          <ac:cxnSpMkLst>
            <pc:docMk/>
            <pc:sldMk cId="1488928526" sldId="825"/>
            <ac:cxnSpMk id="30" creationId="{F67D27A7-3F10-4B4C-B9D7-DC73CE958506}"/>
          </ac:cxnSpMkLst>
        </pc:cxnChg>
        <pc:cxnChg chg="add mod">
          <ac:chgData name="CaoYu-ang" userId="347197b9-4c62-4589-9c4f-ca02f2128ab5" providerId="ADAL" clId="{958A70CE-7467-4598-863C-A5DCAF5BFA8E}" dt="2022-10-20T02:12:50.343" v="1596" actId="1038"/>
          <ac:cxnSpMkLst>
            <pc:docMk/>
            <pc:sldMk cId="1488928526" sldId="825"/>
            <ac:cxnSpMk id="37" creationId="{BE492368-1C19-457A-A9C6-6CC58D9E10DA}"/>
          </ac:cxnSpMkLst>
        </pc:cxnChg>
        <pc:cxnChg chg="add mod">
          <ac:chgData name="CaoYu-ang" userId="347197b9-4c62-4589-9c4f-ca02f2128ab5" providerId="ADAL" clId="{958A70CE-7467-4598-863C-A5DCAF5BFA8E}" dt="2022-10-20T02:12:50.343" v="1596" actId="1038"/>
          <ac:cxnSpMkLst>
            <pc:docMk/>
            <pc:sldMk cId="1488928526" sldId="825"/>
            <ac:cxnSpMk id="38" creationId="{60A58D02-7D47-40C4-9EE5-9EE3923AB692}"/>
          </ac:cxnSpMkLst>
        </pc:cxnChg>
        <pc:cxnChg chg="add mod">
          <ac:chgData name="CaoYu-ang" userId="347197b9-4c62-4589-9c4f-ca02f2128ab5" providerId="ADAL" clId="{958A70CE-7467-4598-863C-A5DCAF5BFA8E}" dt="2022-10-20T02:12:50.343" v="1596" actId="1038"/>
          <ac:cxnSpMkLst>
            <pc:docMk/>
            <pc:sldMk cId="1488928526" sldId="825"/>
            <ac:cxnSpMk id="39" creationId="{AB3388DD-1FE3-4413-832C-01084A2EE9BD}"/>
          </ac:cxnSpMkLst>
        </pc:cxnChg>
        <pc:cxnChg chg="add mod">
          <ac:chgData name="CaoYu-ang" userId="347197b9-4c62-4589-9c4f-ca02f2128ab5" providerId="ADAL" clId="{958A70CE-7467-4598-863C-A5DCAF5BFA8E}" dt="2022-10-20T02:12:50.343" v="1596" actId="1038"/>
          <ac:cxnSpMkLst>
            <pc:docMk/>
            <pc:sldMk cId="1488928526" sldId="825"/>
            <ac:cxnSpMk id="42" creationId="{D7A572FB-1CAB-4988-B305-C53018430708}"/>
          </ac:cxnSpMkLst>
        </pc:cxnChg>
        <pc:cxnChg chg="add mod">
          <ac:chgData name="CaoYu-ang" userId="347197b9-4c62-4589-9c4f-ca02f2128ab5" providerId="ADAL" clId="{958A70CE-7467-4598-863C-A5DCAF5BFA8E}" dt="2022-10-20T02:12:50.343" v="1596" actId="1038"/>
          <ac:cxnSpMkLst>
            <pc:docMk/>
            <pc:sldMk cId="1488928526" sldId="825"/>
            <ac:cxnSpMk id="47" creationId="{E7E00D07-0EE1-4ADE-B96E-C67F890DA6B2}"/>
          </ac:cxnSpMkLst>
        </pc:cxnChg>
        <pc:cxnChg chg="add mod">
          <ac:chgData name="CaoYu-ang" userId="347197b9-4c62-4589-9c4f-ca02f2128ab5" providerId="ADAL" clId="{958A70CE-7467-4598-863C-A5DCAF5BFA8E}" dt="2022-10-28T07:01:10.584" v="8491" actId="14100"/>
          <ac:cxnSpMkLst>
            <pc:docMk/>
            <pc:sldMk cId="1488928526" sldId="825"/>
            <ac:cxnSpMk id="49" creationId="{288F5337-66BD-404F-AD93-4BC2A6177E13}"/>
          </ac:cxnSpMkLst>
        </pc:cxnChg>
        <pc:cxnChg chg="add mod">
          <ac:chgData name="CaoYu-ang" userId="347197b9-4c62-4589-9c4f-ca02f2128ab5" providerId="ADAL" clId="{958A70CE-7467-4598-863C-A5DCAF5BFA8E}" dt="2022-10-28T07:01:39.623" v="8498" actId="14100"/>
          <ac:cxnSpMkLst>
            <pc:docMk/>
            <pc:sldMk cId="1488928526" sldId="825"/>
            <ac:cxnSpMk id="50" creationId="{A3230345-6BE1-4EFC-ACF6-03DF0CA88A3E}"/>
          </ac:cxnSpMkLst>
        </pc:cxnChg>
        <pc:cxnChg chg="add del mod">
          <ac:chgData name="CaoYu-ang" userId="347197b9-4c62-4589-9c4f-ca02f2128ab5" providerId="ADAL" clId="{958A70CE-7467-4598-863C-A5DCAF5BFA8E}" dt="2022-10-20T02:10:52.056" v="1572"/>
          <ac:cxnSpMkLst>
            <pc:docMk/>
            <pc:sldMk cId="1488928526" sldId="825"/>
            <ac:cxnSpMk id="53" creationId="{1972C5E1-42E4-40A1-AB40-1E6CEC3C9A1E}"/>
          </ac:cxnSpMkLst>
        </pc:cxnChg>
        <pc:cxnChg chg="add del mod">
          <ac:chgData name="CaoYu-ang" userId="347197b9-4c62-4589-9c4f-ca02f2128ab5" providerId="ADAL" clId="{958A70CE-7467-4598-863C-A5DCAF5BFA8E}" dt="2022-10-20T02:10:52.056" v="1572"/>
          <ac:cxnSpMkLst>
            <pc:docMk/>
            <pc:sldMk cId="1488928526" sldId="825"/>
            <ac:cxnSpMk id="54" creationId="{3736485A-B316-429B-B389-D7174D05C265}"/>
          </ac:cxnSpMkLst>
        </pc:cxnChg>
        <pc:cxnChg chg="add mod">
          <ac:chgData name="CaoYu-ang" userId="347197b9-4c62-4589-9c4f-ca02f2128ab5" providerId="ADAL" clId="{958A70CE-7467-4598-863C-A5DCAF5BFA8E}" dt="2022-10-28T07:04:25.254" v="8593" actId="14100"/>
          <ac:cxnSpMkLst>
            <pc:docMk/>
            <pc:sldMk cId="1488928526" sldId="825"/>
            <ac:cxnSpMk id="54" creationId="{86E00C42-30FC-4FA8-9841-582D2A4230F1}"/>
          </ac:cxnSpMkLst>
        </pc:cxnChg>
        <pc:cxnChg chg="add mod">
          <ac:chgData name="CaoYu-ang" userId="347197b9-4c62-4589-9c4f-ca02f2128ab5" providerId="ADAL" clId="{958A70CE-7467-4598-863C-A5DCAF5BFA8E}" dt="2022-10-28T07:04:20.404" v="8592" actId="14100"/>
          <ac:cxnSpMkLst>
            <pc:docMk/>
            <pc:sldMk cId="1488928526" sldId="825"/>
            <ac:cxnSpMk id="56" creationId="{3BD717AE-71B6-41EF-8924-0570A40C667E}"/>
          </ac:cxnSpMkLst>
        </pc:cxnChg>
        <pc:cxnChg chg="add del mod">
          <ac:chgData name="CaoYu-ang" userId="347197b9-4c62-4589-9c4f-ca02f2128ab5" providerId="ADAL" clId="{958A70CE-7467-4598-863C-A5DCAF5BFA8E}" dt="2022-10-20T02:10:52.056" v="1572"/>
          <ac:cxnSpMkLst>
            <pc:docMk/>
            <pc:sldMk cId="1488928526" sldId="825"/>
            <ac:cxnSpMk id="57" creationId="{E7594A08-375D-4465-854F-A73311AA0D91}"/>
          </ac:cxnSpMkLst>
        </pc:cxnChg>
        <pc:cxnChg chg="add del mod">
          <ac:chgData name="CaoYu-ang" userId="347197b9-4c62-4589-9c4f-ca02f2128ab5" providerId="ADAL" clId="{958A70CE-7467-4598-863C-A5DCAF5BFA8E}" dt="2022-10-20T02:10:52.056" v="1572"/>
          <ac:cxnSpMkLst>
            <pc:docMk/>
            <pc:sldMk cId="1488928526" sldId="825"/>
            <ac:cxnSpMk id="58" creationId="{FEBF4BA6-CDA2-4157-8439-4D98DA9024F4}"/>
          </ac:cxnSpMkLst>
        </pc:cxnChg>
        <pc:cxnChg chg="add del mod">
          <ac:chgData name="CaoYu-ang" userId="347197b9-4c62-4589-9c4f-ca02f2128ab5" providerId="ADAL" clId="{958A70CE-7467-4598-863C-A5DCAF5BFA8E}" dt="2022-10-20T02:10:52.056" v="1572"/>
          <ac:cxnSpMkLst>
            <pc:docMk/>
            <pc:sldMk cId="1488928526" sldId="825"/>
            <ac:cxnSpMk id="60" creationId="{C0239488-20FD-46E4-B956-84DCD95D5EE9}"/>
          </ac:cxnSpMkLst>
        </pc:cxnChg>
        <pc:cxnChg chg="add mod">
          <ac:chgData name="CaoYu-ang" userId="347197b9-4c62-4589-9c4f-ca02f2128ab5" providerId="ADAL" clId="{958A70CE-7467-4598-863C-A5DCAF5BFA8E}" dt="2022-10-20T02:13:07.918" v="1611" actId="1038"/>
          <ac:cxnSpMkLst>
            <pc:docMk/>
            <pc:sldMk cId="1488928526" sldId="825"/>
            <ac:cxnSpMk id="66" creationId="{B18DBA48-4942-4B15-A7E1-614448FB8E49}"/>
          </ac:cxnSpMkLst>
        </pc:cxnChg>
        <pc:cxnChg chg="add mod">
          <ac:chgData name="CaoYu-ang" userId="347197b9-4c62-4589-9c4f-ca02f2128ab5" providerId="ADAL" clId="{958A70CE-7467-4598-863C-A5DCAF5BFA8E}" dt="2022-10-20T02:13:07.918" v="1611" actId="1038"/>
          <ac:cxnSpMkLst>
            <pc:docMk/>
            <pc:sldMk cId="1488928526" sldId="825"/>
            <ac:cxnSpMk id="67" creationId="{8D6DB3B4-F7F6-4F4D-A98B-A9623A68BFAF}"/>
          </ac:cxnSpMkLst>
        </pc:cxnChg>
        <pc:cxnChg chg="add mod">
          <ac:chgData name="CaoYu-ang" userId="347197b9-4c62-4589-9c4f-ca02f2128ab5" providerId="ADAL" clId="{958A70CE-7467-4598-863C-A5DCAF5BFA8E}" dt="2022-10-20T02:13:07.918" v="1611" actId="1038"/>
          <ac:cxnSpMkLst>
            <pc:docMk/>
            <pc:sldMk cId="1488928526" sldId="825"/>
            <ac:cxnSpMk id="70" creationId="{91E861CB-3541-49E5-9DDC-B8F08F6858CA}"/>
          </ac:cxnSpMkLst>
        </pc:cxnChg>
        <pc:cxnChg chg="add mod">
          <ac:chgData name="CaoYu-ang" userId="347197b9-4c62-4589-9c4f-ca02f2128ab5" providerId="ADAL" clId="{958A70CE-7467-4598-863C-A5DCAF5BFA8E}" dt="2022-10-20T02:13:07.918" v="1611" actId="1038"/>
          <ac:cxnSpMkLst>
            <pc:docMk/>
            <pc:sldMk cId="1488928526" sldId="825"/>
            <ac:cxnSpMk id="71" creationId="{64F69015-B2FC-4F46-9FCC-1964E8B820A5}"/>
          </ac:cxnSpMkLst>
        </pc:cxnChg>
        <pc:cxnChg chg="add mod">
          <ac:chgData name="CaoYu-ang" userId="347197b9-4c62-4589-9c4f-ca02f2128ab5" providerId="ADAL" clId="{958A70CE-7467-4598-863C-A5DCAF5BFA8E}" dt="2022-10-20T02:13:07.918" v="1611" actId="1038"/>
          <ac:cxnSpMkLst>
            <pc:docMk/>
            <pc:sldMk cId="1488928526" sldId="825"/>
            <ac:cxnSpMk id="73" creationId="{0CCB6398-DB14-4D7E-8282-265EC329CDDA}"/>
          </ac:cxnSpMkLst>
        </pc:cxnChg>
        <pc:cxnChg chg="add mod">
          <ac:chgData name="CaoYu-ang" userId="347197b9-4c62-4589-9c4f-ca02f2128ab5" providerId="ADAL" clId="{958A70CE-7467-4598-863C-A5DCAF5BFA8E}" dt="2022-10-28T07:07:20.897" v="8694" actId="1582"/>
          <ac:cxnSpMkLst>
            <pc:docMk/>
            <pc:sldMk cId="1488928526" sldId="825"/>
            <ac:cxnSpMk id="77" creationId="{FEBFCA86-A2E6-406B-AF64-C20275F9F73B}"/>
          </ac:cxnSpMkLst>
        </pc:cxnChg>
        <pc:cxnChg chg="add mod">
          <ac:chgData name="CaoYu-ang" userId="347197b9-4c62-4589-9c4f-ca02f2128ab5" providerId="ADAL" clId="{958A70CE-7467-4598-863C-A5DCAF5BFA8E}" dt="2022-10-28T07:07:15.457" v="8693" actId="1582"/>
          <ac:cxnSpMkLst>
            <pc:docMk/>
            <pc:sldMk cId="1488928526" sldId="825"/>
            <ac:cxnSpMk id="78" creationId="{221AE1BF-026E-4587-AA83-32E27CCF9D6A}"/>
          </ac:cxnSpMkLst>
        </pc:cxnChg>
      </pc:sldChg>
      <pc:sldChg chg="addSp delSp modSp add mod modAnim">
        <pc:chgData name="CaoYu-ang" userId="347197b9-4c62-4589-9c4f-ca02f2128ab5" providerId="ADAL" clId="{958A70CE-7467-4598-863C-A5DCAF5BFA8E}" dt="2022-10-28T07:21:05.284" v="8783"/>
        <pc:sldMkLst>
          <pc:docMk/>
          <pc:sldMk cId="2235579266" sldId="826"/>
        </pc:sldMkLst>
        <pc:spChg chg="mod">
          <ac:chgData name="CaoYu-ang" userId="347197b9-4c62-4589-9c4f-ca02f2128ab5" providerId="ADAL" clId="{958A70CE-7467-4598-863C-A5DCAF5BFA8E}" dt="2022-10-20T03:07:19.475" v="2051" actId="20577"/>
          <ac:spMkLst>
            <pc:docMk/>
            <pc:sldMk cId="2235579266" sldId="826"/>
            <ac:spMk id="6" creationId="{8EA41F11-5A2D-412C-A924-4BDE4427D9B4}"/>
          </ac:spMkLst>
        </pc:spChg>
        <pc:spChg chg="add mod">
          <ac:chgData name="CaoYu-ang" userId="347197b9-4c62-4589-9c4f-ca02f2128ab5" providerId="ADAL" clId="{958A70CE-7467-4598-863C-A5DCAF5BFA8E}" dt="2022-10-28T07:18:52.229" v="8747" actId="1076"/>
          <ac:spMkLst>
            <pc:docMk/>
            <pc:sldMk cId="2235579266" sldId="826"/>
            <ac:spMk id="8" creationId="{B89BB42E-0F2E-4D63-872A-024499C22B95}"/>
          </ac:spMkLst>
        </pc:spChg>
        <pc:spChg chg="del">
          <ac:chgData name="CaoYu-ang" userId="347197b9-4c62-4589-9c4f-ca02f2128ab5" providerId="ADAL" clId="{958A70CE-7467-4598-863C-A5DCAF5BFA8E}" dt="2022-10-20T02:48:02.889" v="1827" actId="478"/>
          <ac:spMkLst>
            <pc:docMk/>
            <pc:sldMk cId="2235579266" sldId="826"/>
            <ac:spMk id="21" creationId="{77A25F7F-B93F-4A31-90CF-F8662EDE0D46}"/>
          </ac:spMkLst>
        </pc:spChg>
        <pc:spChg chg="del">
          <ac:chgData name="CaoYu-ang" userId="347197b9-4c62-4589-9c4f-ca02f2128ab5" providerId="ADAL" clId="{958A70CE-7467-4598-863C-A5DCAF5BFA8E}" dt="2022-10-20T02:48:02.889" v="1827" actId="478"/>
          <ac:spMkLst>
            <pc:docMk/>
            <pc:sldMk cId="2235579266" sldId="826"/>
            <ac:spMk id="22" creationId="{86902894-494D-44A3-AA2E-481A152D5675}"/>
          </ac:spMkLst>
        </pc:spChg>
        <pc:spChg chg="add mod">
          <ac:chgData name="CaoYu-ang" userId="347197b9-4c62-4589-9c4f-ca02f2128ab5" providerId="ADAL" clId="{958A70CE-7467-4598-863C-A5DCAF5BFA8E}" dt="2022-10-28T07:16:52.915" v="8720" actId="1076"/>
          <ac:spMkLst>
            <pc:docMk/>
            <pc:sldMk cId="2235579266" sldId="826"/>
            <ac:spMk id="25" creationId="{AD704CA7-1897-41B4-B826-A52C72FF4AEB}"/>
          </ac:spMkLst>
        </pc:spChg>
        <pc:spChg chg="del">
          <ac:chgData name="CaoYu-ang" userId="347197b9-4c62-4589-9c4f-ca02f2128ab5" providerId="ADAL" clId="{958A70CE-7467-4598-863C-A5DCAF5BFA8E}" dt="2022-10-20T02:48:02.889" v="1827" actId="478"/>
          <ac:spMkLst>
            <pc:docMk/>
            <pc:sldMk cId="2235579266" sldId="826"/>
            <ac:spMk id="26" creationId="{EFFFEB00-EE6B-4B73-A9C4-9A46570D5C54}"/>
          </ac:spMkLst>
        </pc:spChg>
        <pc:spChg chg="del">
          <ac:chgData name="CaoYu-ang" userId="347197b9-4c62-4589-9c4f-ca02f2128ab5" providerId="ADAL" clId="{958A70CE-7467-4598-863C-A5DCAF5BFA8E}" dt="2022-10-20T02:48:02.889" v="1827" actId="478"/>
          <ac:spMkLst>
            <pc:docMk/>
            <pc:sldMk cId="2235579266" sldId="826"/>
            <ac:spMk id="27" creationId="{09245B0A-F35F-4347-A508-022E7E0C0A32}"/>
          </ac:spMkLst>
        </pc:spChg>
        <pc:spChg chg="del">
          <ac:chgData name="CaoYu-ang" userId="347197b9-4c62-4589-9c4f-ca02f2128ab5" providerId="ADAL" clId="{958A70CE-7467-4598-863C-A5DCAF5BFA8E}" dt="2022-10-20T02:48:02.889" v="1827" actId="478"/>
          <ac:spMkLst>
            <pc:docMk/>
            <pc:sldMk cId="2235579266" sldId="826"/>
            <ac:spMk id="28" creationId="{09169DF0-BEFA-4348-818A-1FDF5A0C1C0F}"/>
          </ac:spMkLst>
        </pc:spChg>
        <pc:spChg chg="del">
          <ac:chgData name="CaoYu-ang" userId="347197b9-4c62-4589-9c4f-ca02f2128ab5" providerId="ADAL" clId="{958A70CE-7467-4598-863C-A5DCAF5BFA8E}" dt="2022-10-20T02:48:02.889" v="1827" actId="478"/>
          <ac:spMkLst>
            <pc:docMk/>
            <pc:sldMk cId="2235579266" sldId="826"/>
            <ac:spMk id="29" creationId="{1F32ACEA-6C77-4F3C-953A-158709573F54}"/>
          </ac:spMkLst>
        </pc:spChg>
        <pc:spChg chg="del">
          <ac:chgData name="CaoYu-ang" userId="347197b9-4c62-4589-9c4f-ca02f2128ab5" providerId="ADAL" clId="{958A70CE-7467-4598-863C-A5DCAF5BFA8E}" dt="2022-10-20T02:48:02.889" v="1827" actId="478"/>
          <ac:spMkLst>
            <pc:docMk/>
            <pc:sldMk cId="2235579266" sldId="826"/>
            <ac:spMk id="34" creationId="{56F918C5-2A7E-4F91-996E-733D285FC527}"/>
          </ac:spMkLst>
        </pc:spChg>
        <pc:spChg chg="mod">
          <ac:chgData name="CaoYu-ang" userId="347197b9-4c62-4589-9c4f-ca02f2128ab5" providerId="ADAL" clId="{958A70CE-7467-4598-863C-A5DCAF5BFA8E}" dt="2022-10-28T07:15:49.792" v="8700" actId="1076"/>
          <ac:spMkLst>
            <pc:docMk/>
            <pc:sldMk cId="2235579266" sldId="826"/>
            <ac:spMk id="35" creationId="{88866B52-9F8E-4564-A141-9F4F2D6268D7}"/>
          </ac:spMkLst>
        </pc:spChg>
        <pc:spChg chg="del">
          <ac:chgData name="CaoYu-ang" userId="347197b9-4c62-4589-9c4f-ca02f2128ab5" providerId="ADAL" clId="{958A70CE-7467-4598-863C-A5DCAF5BFA8E}" dt="2022-10-20T02:48:02.889" v="1827" actId="478"/>
          <ac:spMkLst>
            <pc:docMk/>
            <pc:sldMk cId="2235579266" sldId="826"/>
            <ac:spMk id="36" creationId="{DD29FF37-ED3D-4CC3-8519-C9ECC31A5914}"/>
          </ac:spMkLst>
        </pc:spChg>
        <pc:spChg chg="mod">
          <ac:chgData name="CaoYu-ang" userId="347197b9-4c62-4589-9c4f-ca02f2128ab5" providerId="ADAL" clId="{958A70CE-7467-4598-863C-A5DCAF5BFA8E}" dt="2022-10-28T07:15:49.792" v="8700" actId="1076"/>
          <ac:spMkLst>
            <pc:docMk/>
            <pc:sldMk cId="2235579266" sldId="826"/>
            <ac:spMk id="40" creationId="{AE851632-D492-486A-B61D-22606848A1FD}"/>
          </ac:spMkLst>
        </pc:spChg>
        <pc:spChg chg="mod">
          <ac:chgData name="CaoYu-ang" userId="347197b9-4c62-4589-9c4f-ca02f2128ab5" providerId="ADAL" clId="{958A70CE-7467-4598-863C-A5DCAF5BFA8E}" dt="2022-10-28T07:15:49.792" v="8700" actId="1076"/>
          <ac:spMkLst>
            <pc:docMk/>
            <pc:sldMk cId="2235579266" sldId="826"/>
            <ac:spMk id="41" creationId="{305C995D-29CA-4307-BE86-625A30455B72}"/>
          </ac:spMkLst>
        </pc:spChg>
        <pc:spChg chg="add mod">
          <ac:chgData name="CaoYu-ang" userId="347197b9-4c62-4589-9c4f-ca02f2128ab5" providerId="ADAL" clId="{958A70CE-7467-4598-863C-A5DCAF5BFA8E}" dt="2022-10-28T07:20:09.608" v="8778" actId="1076"/>
          <ac:spMkLst>
            <pc:docMk/>
            <pc:sldMk cId="2235579266" sldId="826"/>
            <ac:spMk id="43" creationId="{649ACB2E-1DF9-4A43-BB16-DA88CC16CA3B}"/>
          </ac:spMkLst>
        </pc:spChg>
        <pc:spChg chg="mod">
          <ac:chgData name="CaoYu-ang" userId="347197b9-4c62-4589-9c4f-ca02f2128ab5" providerId="ADAL" clId="{958A70CE-7467-4598-863C-A5DCAF5BFA8E}" dt="2022-10-28T07:15:49.792" v="8700" actId="1076"/>
          <ac:spMkLst>
            <pc:docMk/>
            <pc:sldMk cId="2235579266" sldId="826"/>
            <ac:spMk id="44" creationId="{E9DAD911-338A-470F-900B-B2A5726DBFA7}"/>
          </ac:spMkLst>
        </pc:spChg>
        <pc:spChg chg="mod">
          <ac:chgData name="CaoYu-ang" userId="347197b9-4c62-4589-9c4f-ca02f2128ab5" providerId="ADAL" clId="{958A70CE-7467-4598-863C-A5DCAF5BFA8E}" dt="2022-10-28T07:15:49.792" v="8700" actId="1076"/>
          <ac:spMkLst>
            <pc:docMk/>
            <pc:sldMk cId="2235579266" sldId="826"/>
            <ac:spMk id="45" creationId="{C3196F0A-F2A1-4839-AE89-1E0BB20CC688}"/>
          </ac:spMkLst>
        </pc:spChg>
        <pc:spChg chg="mod">
          <ac:chgData name="CaoYu-ang" userId="347197b9-4c62-4589-9c4f-ca02f2128ab5" providerId="ADAL" clId="{958A70CE-7467-4598-863C-A5DCAF5BFA8E}" dt="2022-10-28T07:15:49.792" v="8700" actId="1076"/>
          <ac:spMkLst>
            <pc:docMk/>
            <pc:sldMk cId="2235579266" sldId="826"/>
            <ac:spMk id="46" creationId="{520E7420-7188-4F54-ADC9-F1B14F4934CA}"/>
          </ac:spMkLst>
        </pc:spChg>
        <pc:spChg chg="mod">
          <ac:chgData name="CaoYu-ang" userId="347197b9-4c62-4589-9c4f-ca02f2128ab5" providerId="ADAL" clId="{958A70CE-7467-4598-863C-A5DCAF5BFA8E}" dt="2022-10-28T07:15:49.792" v="8700" actId="1076"/>
          <ac:spMkLst>
            <pc:docMk/>
            <pc:sldMk cId="2235579266" sldId="826"/>
            <ac:spMk id="48" creationId="{95DAF691-1D7D-45F7-AAA7-9F19B257DAE5}"/>
          </ac:spMkLst>
        </pc:spChg>
        <pc:spChg chg="del">
          <ac:chgData name="CaoYu-ang" userId="347197b9-4c62-4589-9c4f-ca02f2128ab5" providerId="ADAL" clId="{958A70CE-7467-4598-863C-A5DCAF5BFA8E}" dt="2022-10-20T02:47:58.454" v="1826" actId="478"/>
          <ac:spMkLst>
            <pc:docMk/>
            <pc:sldMk cId="2235579266" sldId="826"/>
            <ac:spMk id="62" creationId="{9FC99614-1EFC-4668-98E9-E4BE9CF6236E}"/>
          </ac:spMkLst>
        </pc:spChg>
        <pc:spChg chg="del">
          <ac:chgData name="CaoYu-ang" userId="347197b9-4c62-4589-9c4f-ca02f2128ab5" providerId="ADAL" clId="{958A70CE-7467-4598-863C-A5DCAF5BFA8E}" dt="2022-10-20T02:47:58.454" v="1826" actId="478"/>
          <ac:spMkLst>
            <pc:docMk/>
            <pc:sldMk cId="2235579266" sldId="826"/>
            <ac:spMk id="63" creationId="{333B3A11-AEC4-4C04-8C51-52DE7A4D0025}"/>
          </ac:spMkLst>
        </pc:spChg>
        <pc:spChg chg="del">
          <ac:chgData name="CaoYu-ang" userId="347197b9-4c62-4589-9c4f-ca02f2128ab5" providerId="ADAL" clId="{958A70CE-7467-4598-863C-A5DCAF5BFA8E}" dt="2022-10-20T02:47:58.454" v="1826" actId="478"/>
          <ac:spMkLst>
            <pc:docMk/>
            <pc:sldMk cId="2235579266" sldId="826"/>
            <ac:spMk id="64" creationId="{C005983E-B127-4077-86DE-51FADEFC61A3}"/>
          </ac:spMkLst>
        </pc:spChg>
        <pc:spChg chg="del">
          <ac:chgData name="CaoYu-ang" userId="347197b9-4c62-4589-9c4f-ca02f2128ab5" providerId="ADAL" clId="{958A70CE-7467-4598-863C-A5DCAF5BFA8E}" dt="2022-10-20T02:47:58.454" v="1826" actId="478"/>
          <ac:spMkLst>
            <pc:docMk/>
            <pc:sldMk cId="2235579266" sldId="826"/>
            <ac:spMk id="65" creationId="{4327ADC5-22D4-4FF1-B142-013335B20C7F}"/>
          </ac:spMkLst>
        </pc:spChg>
        <pc:spChg chg="del">
          <ac:chgData name="CaoYu-ang" userId="347197b9-4c62-4589-9c4f-ca02f2128ab5" providerId="ADAL" clId="{958A70CE-7467-4598-863C-A5DCAF5BFA8E}" dt="2022-10-20T02:47:58.454" v="1826" actId="478"/>
          <ac:spMkLst>
            <pc:docMk/>
            <pc:sldMk cId="2235579266" sldId="826"/>
            <ac:spMk id="68" creationId="{E534908B-AE2A-49CC-B94F-C0003CBB49EB}"/>
          </ac:spMkLst>
        </pc:spChg>
        <pc:spChg chg="del">
          <ac:chgData name="CaoYu-ang" userId="347197b9-4c62-4589-9c4f-ca02f2128ab5" providerId="ADAL" clId="{958A70CE-7467-4598-863C-A5DCAF5BFA8E}" dt="2022-10-20T02:47:58.454" v="1826" actId="478"/>
          <ac:spMkLst>
            <pc:docMk/>
            <pc:sldMk cId="2235579266" sldId="826"/>
            <ac:spMk id="69" creationId="{91A7BF89-F80A-4BB2-92F3-3BFA01427CAA}"/>
          </ac:spMkLst>
        </pc:spChg>
        <pc:spChg chg="del">
          <ac:chgData name="CaoYu-ang" userId="347197b9-4c62-4589-9c4f-ca02f2128ab5" providerId="ADAL" clId="{958A70CE-7467-4598-863C-A5DCAF5BFA8E}" dt="2022-10-20T02:47:58.454" v="1826" actId="478"/>
          <ac:spMkLst>
            <pc:docMk/>
            <pc:sldMk cId="2235579266" sldId="826"/>
            <ac:spMk id="72" creationId="{3B2A36B2-CA8E-4180-8942-2F81CB93B1D6}"/>
          </ac:spMkLst>
        </pc:spChg>
        <pc:spChg chg="del">
          <ac:chgData name="CaoYu-ang" userId="347197b9-4c62-4589-9c4f-ca02f2128ab5" providerId="ADAL" clId="{958A70CE-7467-4598-863C-A5DCAF5BFA8E}" dt="2022-10-20T02:47:58.454" v="1826" actId="478"/>
          <ac:spMkLst>
            <pc:docMk/>
            <pc:sldMk cId="2235579266" sldId="826"/>
            <ac:spMk id="74" creationId="{A1CE6BC5-7357-4CDB-BBD8-A6191D936CBE}"/>
          </ac:spMkLst>
        </pc:spChg>
        <pc:spChg chg="add mod">
          <ac:chgData name="CaoYu-ang" userId="347197b9-4c62-4589-9c4f-ca02f2128ab5" providerId="ADAL" clId="{958A70CE-7467-4598-863C-A5DCAF5BFA8E}" dt="2022-10-28T07:15:39.713" v="8699" actId="1076"/>
          <ac:spMkLst>
            <pc:docMk/>
            <pc:sldMk cId="2235579266" sldId="826"/>
            <ac:spMk id="77" creationId="{D166FF9E-609A-4A1B-AB20-020580282E75}"/>
          </ac:spMkLst>
        </pc:spChg>
        <pc:cxnChg chg="del">
          <ac:chgData name="CaoYu-ang" userId="347197b9-4c62-4589-9c4f-ca02f2128ab5" providerId="ADAL" clId="{958A70CE-7467-4598-863C-A5DCAF5BFA8E}" dt="2022-10-20T02:48:02.889" v="1827" actId="478"/>
          <ac:cxnSpMkLst>
            <pc:docMk/>
            <pc:sldMk cId="2235579266" sldId="826"/>
            <ac:cxnSpMk id="10" creationId="{EAE6156C-68D9-485A-97D2-4D8D3C3F2983}"/>
          </ac:cxnSpMkLst>
        </pc:cxnChg>
        <pc:cxnChg chg="del">
          <ac:chgData name="CaoYu-ang" userId="347197b9-4c62-4589-9c4f-ca02f2128ab5" providerId="ADAL" clId="{958A70CE-7467-4598-863C-A5DCAF5BFA8E}" dt="2022-10-20T02:48:02.889" v="1827" actId="478"/>
          <ac:cxnSpMkLst>
            <pc:docMk/>
            <pc:sldMk cId="2235579266" sldId="826"/>
            <ac:cxnSpMk id="12" creationId="{53B8239E-4B14-4240-9C8E-1F43961035B7}"/>
          </ac:cxnSpMkLst>
        </pc:cxnChg>
        <pc:cxnChg chg="del">
          <ac:chgData name="CaoYu-ang" userId="347197b9-4c62-4589-9c4f-ca02f2128ab5" providerId="ADAL" clId="{958A70CE-7467-4598-863C-A5DCAF5BFA8E}" dt="2022-10-20T02:48:02.889" v="1827" actId="478"/>
          <ac:cxnSpMkLst>
            <pc:docMk/>
            <pc:sldMk cId="2235579266" sldId="826"/>
            <ac:cxnSpMk id="16" creationId="{1990EFB8-4986-40EC-AE09-E24175233B7A}"/>
          </ac:cxnSpMkLst>
        </pc:cxnChg>
        <pc:cxnChg chg="add mod">
          <ac:chgData name="CaoYu-ang" userId="347197b9-4c62-4589-9c4f-ca02f2128ab5" providerId="ADAL" clId="{958A70CE-7467-4598-863C-A5DCAF5BFA8E}" dt="2022-10-28T07:15:49.792" v="8700" actId="1076"/>
          <ac:cxnSpMkLst>
            <pc:docMk/>
            <pc:sldMk cId="2235579266" sldId="826"/>
            <ac:cxnSpMk id="18" creationId="{7AA502D3-729F-4AB5-9119-C51FEEC9D434}"/>
          </ac:cxnSpMkLst>
        </pc:cxnChg>
        <pc:cxnChg chg="del">
          <ac:chgData name="CaoYu-ang" userId="347197b9-4c62-4589-9c4f-ca02f2128ab5" providerId="ADAL" clId="{958A70CE-7467-4598-863C-A5DCAF5BFA8E}" dt="2022-10-20T02:48:02.889" v="1827" actId="478"/>
          <ac:cxnSpMkLst>
            <pc:docMk/>
            <pc:sldMk cId="2235579266" sldId="826"/>
            <ac:cxnSpMk id="24" creationId="{65CF07C3-CCE2-4516-A567-E93EBA2746C9}"/>
          </ac:cxnSpMkLst>
        </pc:cxnChg>
        <pc:cxnChg chg="add mod">
          <ac:chgData name="CaoYu-ang" userId="347197b9-4c62-4589-9c4f-ca02f2128ab5" providerId="ADAL" clId="{958A70CE-7467-4598-863C-A5DCAF5BFA8E}" dt="2022-10-28T07:20:12.452" v="8779" actId="14100"/>
          <ac:cxnSpMkLst>
            <pc:docMk/>
            <pc:sldMk cId="2235579266" sldId="826"/>
            <ac:cxnSpMk id="26" creationId="{E4F9CEF1-61CE-45D6-8302-9FE6944533C8}"/>
          </ac:cxnSpMkLst>
        </pc:cxnChg>
        <pc:cxnChg chg="add mod">
          <ac:chgData name="CaoYu-ang" userId="347197b9-4c62-4589-9c4f-ca02f2128ab5" providerId="ADAL" clId="{958A70CE-7467-4598-863C-A5DCAF5BFA8E}" dt="2022-10-28T07:18:52.229" v="8747" actId="1076"/>
          <ac:cxnSpMkLst>
            <pc:docMk/>
            <pc:sldMk cId="2235579266" sldId="826"/>
            <ac:cxnSpMk id="29" creationId="{6C92EEA7-ECF4-4AEC-9542-C2D85D3BC0CD}"/>
          </ac:cxnSpMkLst>
        </pc:cxnChg>
        <pc:cxnChg chg="del">
          <ac:chgData name="CaoYu-ang" userId="347197b9-4c62-4589-9c4f-ca02f2128ab5" providerId="ADAL" clId="{958A70CE-7467-4598-863C-A5DCAF5BFA8E}" dt="2022-10-20T02:48:02.889" v="1827" actId="478"/>
          <ac:cxnSpMkLst>
            <pc:docMk/>
            <pc:sldMk cId="2235579266" sldId="826"/>
            <ac:cxnSpMk id="30" creationId="{F67D27A7-3F10-4B4C-B9D7-DC73CE958506}"/>
          </ac:cxnSpMkLst>
        </pc:cxnChg>
        <pc:cxnChg chg="add mod">
          <ac:chgData name="CaoYu-ang" userId="347197b9-4c62-4589-9c4f-ca02f2128ab5" providerId="ADAL" clId="{958A70CE-7467-4598-863C-A5DCAF5BFA8E}" dt="2022-10-28T07:19:31.636" v="8755" actId="14100"/>
          <ac:cxnSpMkLst>
            <pc:docMk/>
            <pc:sldMk cId="2235579266" sldId="826"/>
            <ac:cxnSpMk id="36" creationId="{8EA8D27F-7874-4CBA-B82C-B25FB07656BB}"/>
          </ac:cxnSpMkLst>
        </pc:cxnChg>
        <pc:cxnChg chg="mod">
          <ac:chgData name="CaoYu-ang" userId="347197b9-4c62-4589-9c4f-ca02f2128ab5" providerId="ADAL" clId="{958A70CE-7467-4598-863C-A5DCAF5BFA8E}" dt="2022-10-28T07:15:49.792" v="8700" actId="1076"/>
          <ac:cxnSpMkLst>
            <pc:docMk/>
            <pc:sldMk cId="2235579266" sldId="826"/>
            <ac:cxnSpMk id="37" creationId="{BE492368-1C19-457A-A9C6-6CC58D9E10DA}"/>
          </ac:cxnSpMkLst>
        </pc:cxnChg>
        <pc:cxnChg chg="mod">
          <ac:chgData name="CaoYu-ang" userId="347197b9-4c62-4589-9c4f-ca02f2128ab5" providerId="ADAL" clId="{958A70CE-7467-4598-863C-A5DCAF5BFA8E}" dt="2022-10-28T07:15:49.792" v="8700" actId="1076"/>
          <ac:cxnSpMkLst>
            <pc:docMk/>
            <pc:sldMk cId="2235579266" sldId="826"/>
            <ac:cxnSpMk id="38" creationId="{60A58D02-7D47-40C4-9EE5-9EE3923AB692}"/>
          </ac:cxnSpMkLst>
        </pc:cxnChg>
        <pc:cxnChg chg="mod">
          <ac:chgData name="CaoYu-ang" userId="347197b9-4c62-4589-9c4f-ca02f2128ab5" providerId="ADAL" clId="{958A70CE-7467-4598-863C-A5DCAF5BFA8E}" dt="2022-10-28T07:15:49.792" v="8700" actId="1076"/>
          <ac:cxnSpMkLst>
            <pc:docMk/>
            <pc:sldMk cId="2235579266" sldId="826"/>
            <ac:cxnSpMk id="39" creationId="{AB3388DD-1FE3-4413-832C-01084A2EE9BD}"/>
          </ac:cxnSpMkLst>
        </pc:cxnChg>
        <pc:cxnChg chg="mod">
          <ac:chgData name="CaoYu-ang" userId="347197b9-4c62-4589-9c4f-ca02f2128ab5" providerId="ADAL" clId="{958A70CE-7467-4598-863C-A5DCAF5BFA8E}" dt="2022-10-28T07:15:49.792" v="8700" actId="1076"/>
          <ac:cxnSpMkLst>
            <pc:docMk/>
            <pc:sldMk cId="2235579266" sldId="826"/>
            <ac:cxnSpMk id="42" creationId="{D7A572FB-1CAB-4988-B305-C53018430708}"/>
          </ac:cxnSpMkLst>
        </pc:cxnChg>
        <pc:cxnChg chg="mod">
          <ac:chgData name="CaoYu-ang" userId="347197b9-4c62-4589-9c4f-ca02f2128ab5" providerId="ADAL" clId="{958A70CE-7467-4598-863C-A5DCAF5BFA8E}" dt="2022-10-28T07:15:49.792" v="8700" actId="1076"/>
          <ac:cxnSpMkLst>
            <pc:docMk/>
            <pc:sldMk cId="2235579266" sldId="826"/>
            <ac:cxnSpMk id="47" creationId="{E7E00D07-0EE1-4ADE-B96E-C67F890DA6B2}"/>
          </ac:cxnSpMkLst>
        </pc:cxnChg>
        <pc:cxnChg chg="add mod">
          <ac:chgData name="CaoYu-ang" userId="347197b9-4c62-4589-9c4f-ca02f2128ab5" providerId="ADAL" clId="{958A70CE-7467-4598-863C-A5DCAF5BFA8E}" dt="2022-10-28T07:20:19.213" v="8782" actId="14100"/>
          <ac:cxnSpMkLst>
            <pc:docMk/>
            <pc:sldMk cId="2235579266" sldId="826"/>
            <ac:cxnSpMk id="49" creationId="{56B48FB2-E2E1-4157-B572-1330CCE8A4F4}"/>
          </ac:cxnSpMkLst>
        </pc:cxnChg>
        <pc:cxnChg chg="add mod">
          <ac:chgData name="CaoYu-ang" userId="347197b9-4c62-4589-9c4f-ca02f2128ab5" providerId="ADAL" clId="{958A70CE-7467-4598-863C-A5DCAF5BFA8E}" dt="2022-10-28T07:15:49.792" v="8700" actId="1076"/>
          <ac:cxnSpMkLst>
            <pc:docMk/>
            <pc:sldMk cId="2235579266" sldId="826"/>
            <ac:cxnSpMk id="54" creationId="{9D09CB6F-717B-4B10-A16C-0F5D10ECE0F1}"/>
          </ac:cxnSpMkLst>
        </pc:cxnChg>
        <pc:cxnChg chg="add mod">
          <ac:chgData name="CaoYu-ang" userId="347197b9-4c62-4589-9c4f-ca02f2128ab5" providerId="ADAL" clId="{958A70CE-7467-4598-863C-A5DCAF5BFA8E}" dt="2022-10-28T07:15:49.792" v="8700" actId="1076"/>
          <ac:cxnSpMkLst>
            <pc:docMk/>
            <pc:sldMk cId="2235579266" sldId="826"/>
            <ac:cxnSpMk id="56" creationId="{B5241645-0AC4-4452-AB50-38090358581C}"/>
          </ac:cxnSpMkLst>
        </pc:cxnChg>
        <pc:cxnChg chg="add mod">
          <ac:chgData name="CaoYu-ang" userId="347197b9-4c62-4589-9c4f-ca02f2128ab5" providerId="ADAL" clId="{958A70CE-7467-4598-863C-A5DCAF5BFA8E}" dt="2022-10-28T07:15:49.792" v="8700" actId="1076"/>
          <ac:cxnSpMkLst>
            <pc:docMk/>
            <pc:sldMk cId="2235579266" sldId="826"/>
            <ac:cxnSpMk id="60" creationId="{13F0100F-FAC1-494F-8125-33B74017C59C}"/>
          </ac:cxnSpMkLst>
        </pc:cxnChg>
        <pc:cxnChg chg="del mod">
          <ac:chgData name="CaoYu-ang" userId="347197b9-4c62-4589-9c4f-ca02f2128ab5" providerId="ADAL" clId="{958A70CE-7467-4598-863C-A5DCAF5BFA8E}" dt="2022-10-20T02:47:58.454" v="1826" actId="478"/>
          <ac:cxnSpMkLst>
            <pc:docMk/>
            <pc:sldMk cId="2235579266" sldId="826"/>
            <ac:cxnSpMk id="66" creationId="{B18DBA48-4942-4B15-A7E1-614448FB8E49}"/>
          </ac:cxnSpMkLst>
        </pc:cxnChg>
        <pc:cxnChg chg="del mod">
          <ac:chgData name="CaoYu-ang" userId="347197b9-4c62-4589-9c4f-ca02f2128ab5" providerId="ADAL" clId="{958A70CE-7467-4598-863C-A5DCAF5BFA8E}" dt="2022-10-20T02:47:58.454" v="1826" actId="478"/>
          <ac:cxnSpMkLst>
            <pc:docMk/>
            <pc:sldMk cId="2235579266" sldId="826"/>
            <ac:cxnSpMk id="67" creationId="{8D6DB3B4-F7F6-4F4D-A98B-A9623A68BFAF}"/>
          </ac:cxnSpMkLst>
        </pc:cxnChg>
        <pc:cxnChg chg="del">
          <ac:chgData name="CaoYu-ang" userId="347197b9-4c62-4589-9c4f-ca02f2128ab5" providerId="ADAL" clId="{958A70CE-7467-4598-863C-A5DCAF5BFA8E}" dt="2022-10-20T02:47:58.454" v="1826" actId="478"/>
          <ac:cxnSpMkLst>
            <pc:docMk/>
            <pc:sldMk cId="2235579266" sldId="826"/>
            <ac:cxnSpMk id="70" creationId="{91E861CB-3541-49E5-9DDC-B8F08F6858CA}"/>
          </ac:cxnSpMkLst>
        </pc:cxnChg>
        <pc:cxnChg chg="del">
          <ac:chgData name="CaoYu-ang" userId="347197b9-4c62-4589-9c4f-ca02f2128ab5" providerId="ADAL" clId="{958A70CE-7467-4598-863C-A5DCAF5BFA8E}" dt="2022-10-20T02:47:58.454" v="1826" actId="478"/>
          <ac:cxnSpMkLst>
            <pc:docMk/>
            <pc:sldMk cId="2235579266" sldId="826"/>
            <ac:cxnSpMk id="71" creationId="{64F69015-B2FC-4F46-9FCC-1964E8B820A5}"/>
          </ac:cxnSpMkLst>
        </pc:cxnChg>
        <pc:cxnChg chg="del">
          <ac:chgData name="CaoYu-ang" userId="347197b9-4c62-4589-9c4f-ca02f2128ab5" providerId="ADAL" clId="{958A70CE-7467-4598-863C-A5DCAF5BFA8E}" dt="2022-10-20T02:47:58.454" v="1826" actId="478"/>
          <ac:cxnSpMkLst>
            <pc:docMk/>
            <pc:sldMk cId="2235579266" sldId="826"/>
            <ac:cxnSpMk id="73" creationId="{0CCB6398-DB14-4D7E-8282-265EC329CDDA}"/>
          </ac:cxnSpMkLst>
        </pc:cxnChg>
        <pc:cxnChg chg="add mod">
          <ac:chgData name="CaoYu-ang" userId="347197b9-4c62-4589-9c4f-ca02f2128ab5" providerId="ADAL" clId="{958A70CE-7467-4598-863C-A5DCAF5BFA8E}" dt="2022-10-28T07:16:03.434" v="8712" actId="1036"/>
          <ac:cxnSpMkLst>
            <pc:docMk/>
            <pc:sldMk cId="2235579266" sldId="826"/>
            <ac:cxnSpMk id="75" creationId="{82435866-E7EF-42C9-8FF5-2D3AEAFC6DC8}"/>
          </ac:cxnSpMkLst>
        </pc:cxnChg>
        <pc:cxnChg chg="add mod">
          <ac:chgData name="CaoYu-ang" userId="347197b9-4c62-4589-9c4f-ca02f2128ab5" providerId="ADAL" clId="{958A70CE-7467-4598-863C-A5DCAF5BFA8E}" dt="2022-10-28T07:15:49.792" v="8700" actId="1076"/>
          <ac:cxnSpMkLst>
            <pc:docMk/>
            <pc:sldMk cId="2235579266" sldId="826"/>
            <ac:cxnSpMk id="76" creationId="{F7043BDA-F040-4E6C-8EEE-F8FD7D994253}"/>
          </ac:cxnSpMkLst>
        </pc:cxnChg>
      </pc:sldChg>
      <pc:sldChg chg="addSp modSp add mod ord modAnim">
        <pc:chgData name="CaoYu-ang" userId="347197b9-4c62-4589-9c4f-ca02f2128ab5" providerId="ADAL" clId="{958A70CE-7467-4598-863C-A5DCAF5BFA8E}" dt="2022-10-28T07:31:42.147" v="8848" actId="1036"/>
        <pc:sldMkLst>
          <pc:docMk/>
          <pc:sldMk cId="1381169761" sldId="827"/>
        </pc:sldMkLst>
        <pc:spChg chg="mod">
          <ac:chgData name="CaoYu-ang" userId="347197b9-4c62-4589-9c4f-ca02f2128ab5" providerId="ADAL" clId="{958A70CE-7467-4598-863C-A5DCAF5BFA8E}" dt="2022-10-28T07:24:50.011" v="8792" actId="20577"/>
          <ac:spMkLst>
            <pc:docMk/>
            <pc:sldMk cId="1381169761" sldId="827"/>
            <ac:spMk id="2" creationId="{8CBF15F2-DBCF-485D-8787-6EB05A4F4BC2}"/>
          </ac:spMkLst>
        </pc:spChg>
        <pc:spChg chg="mod">
          <ac:chgData name="CaoYu-ang" userId="347197b9-4c62-4589-9c4f-ca02f2128ab5" providerId="ADAL" clId="{958A70CE-7467-4598-863C-A5DCAF5BFA8E}" dt="2022-10-28T07:22:49.752" v="8786" actId="20577"/>
          <ac:spMkLst>
            <pc:docMk/>
            <pc:sldMk cId="1381169761" sldId="827"/>
            <ac:spMk id="6" creationId="{8EA41F11-5A2D-412C-A924-4BDE4427D9B4}"/>
          </ac:spMkLst>
        </pc:spChg>
        <pc:spChg chg="add mod">
          <ac:chgData name="CaoYu-ang" userId="347197b9-4c62-4589-9c4f-ca02f2128ab5" providerId="ADAL" clId="{958A70CE-7467-4598-863C-A5DCAF5BFA8E}" dt="2022-10-25T01:43:13.118" v="4214" actId="1035"/>
          <ac:spMkLst>
            <pc:docMk/>
            <pc:sldMk cId="1381169761" sldId="827"/>
            <ac:spMk id="7" creationId="{BC67B16B-8F6C-493C-8A66-58EABAB93086}"/>
          </ac:spMkLst>
        </pc:spChg>
        <pc:spChg chg="add mod">
          <ac:chgData name="CaoYu-ang" userId="347197b9-4c62-4589-9c4f-ca02f2128ab5" providerId="ADAL" clId="{958A70CE-7467-4598-863C-A5DCAF5BFA8E}" dt="2022-10-28T07:28:01.727" v="8838" actId="20577"/>
          <ac:spMkLst>
            <pc:docMk/>
            <pc:sldMk cId="1381169761" sldId="827"/>
            <ac:spMk id="8" creationId="{0D936F78-CA59-426F-937B-AB54FFEE5EED}"/>
          </ac:spMkLst>
        </pc:spChg>
        <pc:spChg chg="add mod">
          <ac:chgData name="CaoYu-ang" userId="347197b9-4c62-4589-9c4f-ca02f2128ab5" providerId="ADAL" clId="{958A70CE-7467-4598-863C-A5DCAF5BFA8E}" dt="2022-10-28T07:31:42.147" v="8848" actId="1036"/>
          <ac:spMkLst>
            <pc:docMk/>
            <pc:sldMk cId="1381169761" sldId="827"/>
            <ac:spMk id="9" creationId="{D2E3F8AC-4CEB-4451-B357-7128F48ACD2D}"/>
          </ac:spMkLst>
        </pc:spChg>
        <pc:spChg chg="add mod">
          <ac:chgData name="CaoYu-ang" userId="347197b9-4c62-4589-9c4f-ca02f2128ab5" providerId="ADAL" clId="{958A70CE-7467-4598-863C-A5DCAF5BFA8E}" dt="2022-10-25T01:43:38.394" v="4222" actId="1035"/>
          <ac:spMkLst>
            <pc:docMk/>
            <pc:sldMk cId="1381169761" sldId="827"/>
            <ac:spMk id="10" creationId="{27B6ECA8-2804-40E0-9C8E-3A4564611EA0}"/>
          </ac:spMkLst>
        </pc:spChg>
      </pc:sldChg>
      <pc:sldChg chg="add">
        <pc:chgData name="CaoYu-ang" userId="347197b9-4c62-4589-9c4f-ca02f2128ab5" providerId="ADAL" clId="{958A70CE-7467-4598-863C-A5DCAF5BFA8E}" dt="2022-10-20T03:18:01.176" v="2248"/>
        <pc:sldMkLst>
          <pc:docMk/>
          <pc:sldMk cId="97822115" sldId="828"/>
        </pc:sldMkLst>
      </pc:sldChg>
      <pc:sldChg chg="addSp delSp modSp add del mod">
        <pc:chgData name="CaoYu-ang" userId="347197b9-4c62-4589-9c4f-ca02f2128ab5" providerId="ADAL" clId="{958A70CE-7467-4598-863C-A5DCAF5BFA8E}" dt="2022-10-20T03:16:25.436" v="2237" actId="47"/>
        <pc:sldMkLst>
          <pc:docMk/>
          <pc:sldMk cId="299617611" sldId="828"/>
        </pc:sldMkLst>
        <pc:spChg chg="del mod">
          <ac:chgData name="CaoYu-ang" userId="347197b9-4c62-4589-9c4f-ca02f2128ab5" providerId="ADAL" clId="{958A70CE-7467-4598-863C-A5DCAF5BFA8E}" dt="2022-10-20T03:16:11.228" v="2232" actId="21"/>
          <ac:spMkLst>
            <pc:docMk/>
            <pc:sldMk cId="299617611" sldId="828"/>
            <ac:spMk id="6" creationId="{8EA41F11-5A2D-412C-A924-4BDE4427D9B4}"/>
          </ac:spMkLst>
        </pc:spChg>
        <pc:spChg chg="add mod">
          <ac:chgData name="CaoYu-ang" userId="347197b9-4c62-4589-9c4f-ca02f2128ab5" providerId="ADAL" clId="{958A70CE-7467-4598-863C-A5DCAF5BFA8E}" dt="2022-10-20T03:16:11.228" v="2232" actId="21"/>
          <ac:spMkLst>
            <pc:docMk/>
            <pc:sldMk cId="299617611" sldId="828"/>
            <ac:spMk id="7" creationId="{4A0C9A34-D9D9-4154-B6FE-BE6C95D95B52}"/>
          </ac:spMkLst>
        </pc:spChg>
      </pc:sldChg>
      <pc:sldChg chg="add">
        <pc:chgData name="CaoYu-ang" userId="347197b9-4c62-4589-9c4f-ca02f2128ab5" providerId="ADAL" clId="{958A70CE-7467-4598-863C-A5DCAF5BFA8E}" dt="2022-10-23T09:20:02.469" v="2988"/>
        <pc:sldMkLst>
          <pc:docMk/>
          <pc:sldMk cId="4157802433" sldId="829"/>
        </pc:sldMkLst>
      </pc:sldChg>
      <pc:sldChg chg="addSp delSp modSp add mod modAnim modNotesTx">
        <pc:chgData name="CaoYu-ang" userId="347197b9-4c62-4589-9c4f-ca02f2128ab5" providerId="ADAL" clId="{958A70CE-7467-4598-863C-A5DCAF5BFA8E}" dt="2022-10-25T02:52:19.673" v="5112" actId="20577"/>
        <pc:sldMkLst>
          <pc:docMk/>
          <pc:sldMk cId="2009480384" sldId="830"/>
        </pc:sldMkLst>
        <pc:spChg chg="del">
          <ac:chgData name="CaoYu-ang" userId="347197b9-4c62-4589-9c4f-ca02f2128ab5" providerId="ADAL" clId="{958A70CE-7467-4598-863C-A5DCAF5BFA8E}" dt="2022-10-25T02:06:47.924" v="4331" actId="478"/>
          <ac:spMkLst>
            <pc:docMk/>
            <pc:sldMk cId="2009480384" sldId="830"/>
            <ac:spMk id="3" creationId="{F52A8B5F-5ADF-4127-BF48-DBB590DE7EA2}"/>
          </ac:spMkLst>
        </pc:spChg>
        <pc:spChg chg="del mod">
          <ac:chgData name="CaoYu-ang" userId="347197b9-4c62-4589-9c4f-ca02f2128ab5" providerId="ADAL" clId="{958A70CE-7467-4598-863C-A5DCAF5BFA8E}" dt="2022-10-25T02:20:04.863" v="4519" actId="478"/>
          <ac:spMkLst>
            <pc:docMk/>
            <pc:sldMk cId="2009480384" sldId="830"/>
            <ac:spMk id="6" creationId="{0F63745F-31A8-4721-9DA4-AEC27F8B19E3}"/>
          </ac:spMkLst>
        </pc:spChg>
        <pc:spChg chg="del">
          <ac:chgData name="CaoYu-ang" userId="347197b9-4c62-4589-9c4f-ca02f2128ab5" providerId="ADAL" clId="{958A70CE-7467-4598-863C-A5DCAF5BFA8E}" dt="2022-10-25T02:06:45.065" v="4330" actId="478"/>
          <ac:spMkLst>
            <pc:docMk/>
            <pc:sldMk cId="2009480384" sldId="830"/>
            <ac:spMk id="7" creationId="{D5D47886-0AFC-4F22-8AFF-9E47A96C6604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12" creationId="{0F8D6727-7162-4C89-AD37-13ECF2496F08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13" creationId="{03FE0ED7-4875-4586-9B52-41787A409CF0}"/>
          </ac:spMkLst>
        </pc:spChg>
        <pc:spChg chg="del">
          <ac:chgData name="CaoYu-ang" userId="347197b9-4c62-4589-9c4f-ca02f2128ab5" providerId="ADAL" clId="{958A70CE-7467-4598-863C-A5DCAF5BFA8E}" dt="2022-10-25T02:06:45.065" v="4330" actId="478"/>
          <ac:spMkLst>
            <pc:docMk/>
            <pc:sldMk cId="2009480384" sldId="830"/>
            <ac:spMk id="14" creationId="{E97A9403-8868-4D15-9C53-D7214FC93577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16" creationId="{43DA0AA3-CF3E-4326-90DD-58361EF8F272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17" creationId="{B7C75FBB-8BAE-44D8-9ADE-AFBA6FC570FD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18" creationId="{6184A894-BBAF-41D0-A3B8-2AEAF45E1130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20" creationId="{1713E3C7-EC1E-4C44-9460-C8F85604A62C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30" creationId="{754D1DB1-C57C-4202-A9C3-0D9C9F948BF7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31" creationId="{D25E7C6F-D385-479C-B160-9246C0A8FC76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33" creationId="{7A4F04FD-9C43-4F67-8D18-C8CCBF7CDCE9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34" creationId="{2C7091AB-1317-413E-91F9-E06047075CDB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35" creationId="{F27B08A5-2800-4C4E-B3DD-27A4F1CD6E8D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37" creationId="{EE08045C-C2EE-4BB0-9F69-D77D3E27B51F}"/>
          </ac:spMkLst>
        </pc:spChg>
        <pc:spChg chg="add mod">
          <ac:chgData name="CaoYu-ang" userId="347197b9-4c62-4589-9c4f-ca02f2128ab5" providerId="ADAL" clId="{958A70CE-7467-4598-863C-A5DCAF5BFA8E}" dt="2022-10-25T02:48:33.463" v="5094" actId="1036"/>
          <ac:spMkLst>
            <pc:docMk/>
            <pc:sldMk cId="2009480384" sldId="830"/>
            <ac:spMk id="48" creationId="{D3906BD9-27DE-490A-BF59-A0426379D11B}"/>
          </ac:spMkLst>
        </pc:spChg>
        <pc:spChg chg="add del mod">
          <ac:chgData name="CaoYu-ang" userId="347197b9-4c62-4589-9c4f-ca02f2128ab5" providerId="ADAL" clId="{958A70CE-7467-4598-863C-A5DCAF5BFA8E}" dt="2022-10-25T02:20:04.863" v="4519" actId="478"/>
          <ac:spMkLst>
            <pc:docMk/>
            <pc:sldMk cId="2009480384" sldId="830"/>
            <ac:spMk id="49" creationId="{4663EBC8-0F97-4583-84C0-59FEAC3F761A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50" creationId="{779C71E2-B377-4E2A-8E23-E3B3D3424EEF}"/>
          </ac:spMkLst>
        </pc:spChg>
        <pc:spChg chg="add mod">
          <ac:chgData name="CaoYu-ang" userId="347197b9-4c62-4589-9c4f-ca02f2128ab5" providerId="ADAL" clId="{958A70CE-7467-4598-863C-A5DCAF5BFA8E}" dt="2022-10-25T02:33:49.071" v="4706" actId="1036"/>
          <ac:spMkLst>
            <pc:docMk/>
            <pc:sldMk cId="2009480384" sldId="830"/>
            <ac:spMk id="51" creationId="{AC5FB5A7-2A7F-4E28-BAEF-5A978418580D}"/>
          </ac:spMkLst>
        </pc:spChg>
        <pc:spChg chg="add del mod">
          <ac:chgData name="CaoYu-ang" userId="347197b9-4c62-4589-9c4f-ca02f2128ab5" providerId="ADAL" clId="{958A70CE-7467-4598-863C-A5DCAF5BFA8E}" dt="2022-10-25T02:20:07.629" v="4520" actId="478"/>
          <ac:spMkLst>
            <pc:docMk/>
            <pc:sldMk cId="2009480384" sldId="830"/>
            <ac:spMk id="53" creationId="{B1CBA4E3-EF07-402A-9895-425B0F9CB601}"/>
          </ac:spMkLst>
        </pc:spChg>
        <pc:spChg chg="add del mod">
          <ac:chgData name="CaoYu-ang" userId="347197b9-4c62-4589-9c4f-ca02f2128ab5" providerId="ADAL" clId="{958A70CE-7467-4598-863C-A5DCAF5BFA8E}" dt="2022-10-25T02:47:36.587" v="5071" actId="478"/>
          <ac:spMkLst>
            <pc:docMk/>
            <pc:sldMk cId="2009480384" sldId="830"/>
            <ac:spMk id="54" creationId="{B20BF300-58CF-4982-B97C-A3839553D95E}"/>
          </ac:spMkLst>
        </pc:spChg>
        <pc:spChg chg="add del mod">
          <ac:chgData name="CaoYu-ang" userId="347197b9-4c62-4589-9c4f-ca02f2128ab5" providerId="ADAL" clId="{958A70CE-7467-4598-863C-A5DCAF5BFA8E}" dt="2022-10-25T02:47:41.823" v="5072" actId="478"/>
          <ac:spMkLst>
            <pc:docMk/>
            <pc:sldMk cId="2009480384" sldId="830"/>
            <ac:spMk id="55" creationId="{8DB3CD0D-E9A1-4CCD-A885-D52390443225}"/>
          </ac:spMkLst>
        </pc:sp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9" creationId="{29635119-80B6-4EF2-9FC5-219E25827248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10" creationId="{BDF70631-ED31-4881-8802-D998FF2183D4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11" creationId="{35715238-31C5-4141-8084-0FA23540EE6E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15" creationId="{E1A27D62-EB3A-4186-819E-659CED2D0095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19" creationId="{BCF15001-8B0C-429E-B1EA-C6888252B66D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21" creationId="{A54D377F-9BA7-4E92-85F2-5E70C138CEA0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22" creationId="{ACA37CBE-CE4C-4F24-93F0-8D6C1FDB7AC7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23" creationId="{0838C721-CB3B-42C4-A4A6-C072AFE74907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24" creationId="{28EAC439-28B3-4A5F-A96B-658DEA42BAB6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25" creationId="{E5601B6F-8276-4F2F-BC6A-75FA12D7E9F5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26" creationId="{FED17BE6-6956-41BC-BB74-3FD32AEF163D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27" creationId="{4268D2FB-9CBF-4E5F-A633-F96B55CEA0FB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28" creationId="{60D2B1DC-E623-45C5-AF5E-15FE403C6344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29" creationId="{926ABAC9-CBF3-459B-9C3B-82C66859C6A2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32" creationId="{DC1C2BD2-2484-4599-9807-994076C9BBCC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36" creationId="{1ED7101C-B090-434A-9446-EE45B5D0485C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38" creationId="{0DCEB26F-814C-4F3A-970E-1DBF14F87558}"/>
          </ac:cxnSpMkLst>
        </pc:cxnChg>
        <pc:cxnChg chg="add del mod">
          <ac:chgData name="CaoYu-ang" userId="347197b9-4c62-4589-9c4f-ca02f2128ab5" providerId="ADAL" clId="{958A70CE-7467-4598-863C-A5DCAF5BFA8E}" dt="2022-10-25T02:07:56.899" v="4345" actId="478"/>
          <ac:cxnSpMkLst>
            <pc:docMk/>
            <pc:sldMk cId="2009480384" sldId="830"/>
            <ac:cxnSpMk id="39" creationId="{E9D2B4E2-54D2-4A47-B31A-9BB3BF2C6A1F}"/>
          </ac:cxnSpMkLst>
        </pc:cxnChg>
        <pc:cxnChg chg="add del mod">
          <ac:chgData name="CaoYu-ang" userId="347197b9-4c62-4589-9c4f-ca02f2128ab5" providerId="ADAL" clId="{958A70CE-7467-4598-863C-A5DCAF5BFA8E}" dt="2022-10-25T02:07:54.212" v="4344" actId="478"/>
          <ac:cxnSpMkLst>
            <pc:docMk/>
            <pc:sldMk cId="2009480384" sldId="830"/>
            <ac:cxnSpMk id="40" creationId="{88C5E01C-A376-4CA9-A736-28F7A0A46691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41" creationId="{A3B185CE-27CD-452A-A344-0B8DB3F369B7}"/>
          </ac:cxnSpMkLst>
        </pc:cxnChg>
        <pc:cxnChg chg="add del mod">
          <ac:chgData name="CaoYu-ang" userId="347197b9-4c62-4589-9c4f-ca02f2128ab5" providerId="ADAL" clId="{958A70CE-7467-4598-863C-A5DCAF5BFA8E}" dt="2022-10-25T02:08:11.923" v="4348" actId="478"/>
          <ac:cxnSpMkLst>
            <pc:docMk/>
            <pc:sldMk cId="2009480384" sldId="830"/>
            <ac:cxnSpMk id="42" creationId="{7D9DF26D-9F33-4458-922B-8098CFC1AF67}"/>
          </ac:cxnSpMkLst>
        </pc:cxnChg>
        <pc:cxnChg chg="add mod">
          <ac:chgData name="CaoYu-ang" userId="347197b9-4c62-4589-9c4f-ca02f2128ab5" providerId="ADAL" clId="{958A70CE-7467-4598-863C-A5DCAF5BFA8E}" dt="2022-10-25T02:33:49.071" v="4706" actId="1036"/>
          <ac:cxnSpMkLst>
            <pc:docMk/>
            <pc:sldMk cId="2009480384" sldId="830"/>
            <ac:cxnSpMk id="43" creationId="{ED81F392-8DA6-43D2-8A44-74CDE5825755}"/>
          </ac:cxnSpMkLst>
        </pc:cxnChg>
      </pc:sldChg>
      <pc:sldChg chg="modSp add mod modAnim">
        <pc:chgData name="CaoYu-ang" userId="347197b9-4c62-4589-9c4f-ca02f2128ab5" providerId="ADAL" clId="{958A70CE-7467-4598-863C-A5DCAF5BFA8E}" dt="2022-10-28T07:36:45.422" v="8861" actId="113"/>
        <pc:sldMkLst>
          <pc:docMk/>
          <pc:sldMk cId="286343950" sldId="831"/>
        </pc:sldMkLst>
        <pc:spChg chg="mod">
          <ac:chgData name="CaoYu-ang" userId="347197b9-4c62-4589-9c4f-ca02f2128ab5" providerId="ADAL" clId="{958A70CE-7467-4598-863C-A5DCAF5BFA8E}" dt="2022-10-28T07:36:45.422" v="8861" actId="113"/>
          <ac:spMkLst>
            <pc:docMk/>
            <pc:sldMk cId="286343950" sldId="831"/>
            <ac:spMk id="48" creationId="{D3906BD9-27DE-490A-BF59-A0426379D11B}"/>
          </ac:spMkLst>
        </pc:spChg>
      </pc:sldChg>
      <pc:sldChg chg="addSp delSp modSp add mod delAnim modAnim modNotesTx">
        <pc:chgData name="CaoYu-ang" userId="347197b9-4c62-4589-9c4f-ca02f2128ab5" providerId="ADAL" clId="{958A70CE-7467-4598-863C-A5DCAF5BFA8E}" dt="2022-10-25T07:00:30.087" v="5960" actId="20577"/>
        <pc:sldMkLst>
          <pc:docMk/>
          <pc:sldMk cId="567171969" sldId="832"/>
        </pc:sldMkLst>
        <pc:spChg chg="add mod">
          <ac:chgData name="CaoYu-ang" userId="347197b9-4c62-4589-9c4f-ca02f2128ab5" providerId="ADAL" clId="{958A70CE-7467-4598-863C-A5DCAF5BFA8E}" dt="2022-10-25T06:50:11.503" v="5790" actId="1036"/>
          <ac:spMkLst>
            <pc:docMk/>
            <pc:sldMk cId="567171969" sldId="832"/>
            <ac:spMk id="7" creationId="{D3641BA4-731E-43B7-9466-A101F3C34CCA}"/>
          </ac:spMkLst>
        </pc:spChg>
        <pc:spChg chg="mod">
          <ac:chgData name="CaoYu-ang" userId="347197b9-4c62-4589-9c4f-ca02f2128ab5" providerId="ADAL" clId="{958A70CE-7467-4598-863C-A5DCAF5BFA8E}" dt="2022-10-25T07:00:30.087" v="5960" actId="20577"/>
          <ac:spMkLst>
            <pc:docMk/>
            <pc:sldMk cId="567171969" sldId="832"/>
            <ac:spMk id="8" creationId="{6F994884-7AE2-4E29-AA83-6C91C910CEA3}"/>
          </ac:spMkLst>
        </pc:spChg>
        <pc:spChg chg="del mod">
          <ac:chgData name="CaoYu-ang" userId="347197b9-4c62-4589-9c4f-ca02f2128ab5" providerId="ADAL" clId="{958A70CE-7467-4598-863C-A5DCAF5BFA8E}" dt="2022-10-25T03:14:58.484" v="5507" actId="478"/>
          <ac:spMkLst>
            <pc:docMk/>
            <pc:sldMk cId="567171969" sldId="832"/>
            <ac:spMk id="9" creationId="{019C8076-ED3C-4931-945D-47D6439F7096}"/>
          </ac:spMkLst>
        </pc:spChg>
        <pc:spChg chg="add del mod">
          <ac:chgData name="CaoYu-ang" userId="347197b9-4c62-4589-9c4f-ca02f2128ab5" providerId="ADAL" clId="{958A70CE-7467-4598-863C-A5DCAF5BFA8E}" dt="2022-10-25T06:30:53.267" v="5565" actId="21"/>
          <ac:spMkLst>
            <pc:docMk/>
            <pc:sldMk cId="567171969" sldId="832"/>
            <ac:spMk id="10" creationId="{93AF9C99-7886-41FB-B95C-0F59DA920CC9}"/>
          </ac:spMkLst>
        </pc:spChg>
        <pc:spChg chg="add del mod">
          <ac:chgData name="CaoYu-ang" userId="347197b9-4c62-4589-9c4f-ca02f2128ab5" providerId="ADAL" clId="{958A70CE-7467-4598-863C-A5DCAF5BFA8E}" dt="2022-10-25T06:30:53.267" v="5565" actId="21"/>
          <ac:spMkLst>
            <pc:docMk/>
            <pc:sldMk cId="567171969" sldId="832"/>
            <ac:spMk id="11" creationId="{BBA22CE0-32A5-4856-A8D1-B0E5602D5E6C}"/>
          </ac:spMkLst>
        </pc:spChg>
      </pc:sldChg>
      <pc:sldChg chg="add">
        <pc:chgData name="CaoYu-ang" userId="347197b9-4c62-4589-9c4f-ca02f2128ab5" providerId="ADAL" clId="{958A70CE-7467-4598-863C-A5DCAF5BFA8E}" dt="2022-10-25T07:00:53.554" v="5961"/>
        <pc:sldMkLst>
          <pc:docMk/>
          <pc:sldMk cId="781950177" sldId="833"/>
        </pc:sldMkLst>
      </pc:sldChg>
      <pc:sldChg chg="modSp mod ord modNotesTx">
        <pc:chgData name="CaoYu-ang" userId="347197b9-4c62-4589-9c4f-ca02f2128ab5" providerId="ADAL" clId="{958A70CE-7467-4598-863C-A5DCAF5BFA8E}" dt="2022-10-28T08:00:55.884" v="8895" actId="20577"/>
        <pc:sldMkLst>
          <pc:docMk/>
          <pc:sldMk cId="3088256352" sldId="835"/>
        </pc:sldMkLst>
        <pc:spChg chg="mod">
          <ac:chgData name="CaoYu-ang" userId="347197b9-4c62-4589-9c4f-ca02f2128ab5" providerId="ADAL" clId="{958A70CE-7467-4598-863C-A5DCAF5BFA8E}" dt="2022-10-28T07:51:42.694" v="8890" actId="1076"/>
          <ac:spMkLst>
            <pc:docMk/>
            <pc:sldMk cId="3088256352" sldId="835"/>
            <ac:spMk id="6" creationId="{D0FB685F-5CEC-4F97-ACBF-03E1B540898A}"/>
          </ac:spMkLst>
        </pc:spChg>
        <pc:spChg chg="mod">
          <ac:chgData name="CaoYu-ang" userId="347197b9-4c62-4589-9c4f-ca02f2128ab5" providerId="ADAL" clId="{958A70CE-7467-4598-863C-A5DCAF5BFA8E}" dt="2022-10-27T14:07:14.449" v="7543" actId="313"/>
          <ac:spMkLst>
            <pc:docMk/>
            <pc:sldMk cId="3088256352" sldId="835"/>
            <ac:spMk id="8" creationId="{FBD7155A-CC57-4D78-B2FE-D9D99CB79582}"/>
          </ac:spMkLst>
        </pc:spChg>
        <pc:spChg chg="mod">
          <ac:chgData name="CaoYu-ang" userId="347197b9-4c62-4589-9c4f-ca02f2128ab5" providerId="ADAL" clId="{958A70CE-7467-4598-863C-A5DCAF5BFA8E}" dt="2022-10-28T07:51:45.594" v="8891" actId="1076"/>
          <ac:spMkLst>
            <pc:docMk/>
            <pc:sldMk cId="3088256352" sldId="835"/>
            <ac:spMk id="9" creationId="{48CF6C87-EB0B-4601-9338-4A905C76E540}"/>
          </ac:spMkLst>
        </pc:spChg>
        <pc:spChg chg="mod">
          <ac:chgData name="CaoYu-ang" userId="347197b9-4c62-4589-9c4f-ca02f2128ab5" providerId="ADAL" clId="{958A70CE-7467-4598-863C-A5DCAF5BFA8E}" dt="2022-10-28T07:51:39.208" v="8889" actId="1076"/>
          <ac:spMkLst>
            <pc:docMk/>
            <pc:sldMk cId="3088256352" sldId="835"/>
            <ac:spMk id="16" creationId="{740EED6F-F115-4C4A-9883-994A7C73D9CB}"/>
          </ac:spMkLst>
        </pc:spChg>
      </pc:sldChg>
      <pc:sldChg chg="modSp mod ord modAnim modNotesTx">
        <pc:chgData name="CaoYu-ang" userId="347197b9-4c62-4589-9c4f-ca02f2128ab5" providerId="ADAL" clId="{958A70CE-7467-4598-863C-A5DCAF5BFA8E}" dt="2022-10-28T08:01:02.224" v="8896" actId="20577"/>
        <pc:sldMkLst>
          <pc:docMk/>
          <pc:sldMk cId="3944427706" sldId="836"/>
        </pc:sldMkLst>
        <pc:spChg chg="mod">
          <ac:chgData name="CaoYu-ang" userId="347197b9-4c62-4589-9c4f-ca02f2128ab5" providerId="ADAL" clId="{958A70CE-7467-4598-863C-A5DCAF5BFA8E}" dt="2022-10-27T14:07:09.904" v="7541" actId="313"/>
          <ac:spMkLst>
            <pc:docMk/>
            <pc:sldMk cId="3944427706" sldId="836"/>
            <ac:spMk id="8" creationId="{FBD7155A-CC57-4D78-B2FE-D9D99CB79582}"/>
          </ac:spMkLst>
        </pc:spChg>
        <pc:spChg chg="mod">
          <ac:chgData name="CaoYu-ang" userId="347197b9-4c62-4589-9c4f-ca02f2128ab5" providerId="ADAL" clId="{958A70CE-7467-4598-863C-A5DCAF5BFA8E}" dt="2022-10-28T07:54:39.184" v="8892" actId="113"/>
          <ac:spMkLst>
            <pc:docMk/>
            <pc:sldMk cId="3944427706" sldId="836"/>
            <ac:spMk id="11" creationId="{0BA73F18-CF72-4DAB-A0E2-39D984CE132A}"/>
          </ac:spMkLst>
        </pc:spChg>
        <pc:picChg chg="mod">
          <ac:chgData name="CaoYu-ang" userId="347197b9-4c62-4589-9c4f-ca02f2128ab5" providerId="ADAL" clId="{958A70CE-7467-4598-863C-A5DCAF5BFA8E}" dt="2022-10-27T14:08:07.923" v="7556" actId="1035"/>
          <ac:picMkLst>
            <pc:docMk/>
            <pc:sldMk cId="3944427706" sldId="836"/>
            <ac:picMk id="18" creationId="{C1E86C2C-537D-4B01-945E-A9656D39C0E7}"/>
          </ac:picMkLst>
        </pc:picChg>
        <pc:cxnChg chg="mod">
          <ac:chgData name="CaoYu-ang" userId="347197b9-4c62-4589-9c4f-ca02f2128ab5" providerId="ADAL" clId="{958A70CE-7467-4598-863C-A5DCAF5BFA8E}" dt="2022-10-28T07:54:50.372" v="8893" actId="14100"/>
          <ac:cxnSpMkLst>
            <pc:docMk/>
            <pc:sldMk cId="3944427706" sldId="836"/>
            <ac:cxnSpMk id="10" creationId="{0149043C-2786-4C3B-8452-171B64DFACD0}"/>
          </ac:cxnSpMkLst>
        </pc:cxnChg>
        <pc:cxnChg chg="mod">
          <ac:chgData name="CaoYu-ang" userId="347197b9-4c62-4589-9c4f-ca02f2128ab5" providerId="ADAL" clId="{958A70CE-7467-4598-863C-A5DCAF5BFA8E}" dt="2022-10-28T07:54:53.837" v="8894" actId="14100"/>
          <ac:cxnSpMkLst>
            <pc:docMk/>
            <pc:sldMk cId="3944427706" sldId="836"/>
            <ac:cxnSpMk id="12" creationId="{F0409D58-2A15-44A8-B75B-EC9642E3A25A}"/>
          </ac:cxnSpMkLst>
        </pc:cxnChg>
      </pc:sldChg>
      <pc:sldChg chg="addSp delSp modSp mod ord modNotesTx">
        <pc:chgData name="CaoYu-ang" userId="347197b9-4c62-4589-9c4f-ca02f2128ab5" providerId="ADAL" clId="{958A70CE-7467-4598-863C-A5DCAF5BFA8E}" dt="2022-10-28T02:53:39.564" v="7686" actId="20577"/>
        <pc:sldMkLst>
          <pc:docMk/>
          <pc:sldMk cId="4169054430" sldId="837"/>
        </pc:sldMkLst>
        <pc:spChg chg="mod">
          <ac:chgData name="CaoYu-ang" userId="347197b9-4c62-4589-9c4f-ca02f2128ab5" providerId="ADAL" clId="{958A70CE-7467-4598-863C-A5DCAF5BFA8E}" dt="2022-10-27T14:07:17.275" v="7545" actId="313"/>
          <ac:spMkLst>
            <pc:docMk/>
            <pc:sldMk cId="4169054430" sldId="837"/>
            <ac:spMk id="8" creationId="{FBD7155A-CC57-4D78-B2FE-D9D99CB79582}"/>
          </ac:spMkLst>
        </pc:spChg>
        <pc:spChg chg="add mod">
          <ac:chgData name="CaoYu-ang" userId="347197b9-4c62-4589-9c4f-ca02f2128ab5" providerId="ADAL" clId="{958A70CE-7467-4598-863C-A5DCAF5BFA8E}" dt="2022-10-27T14:18:28.585" v="7591" actId="1076"/>
          <ac:spMkLst>
            <pc:docMk/>
            <pc:sldMk cId="4169054430" sldId="837"/>
            <ac:spMk id="9" creationId="{AAC4F43B-FCF8-48D1-8B81-548D80E36872}"/>
          </ac:spMkLst>
        </pc:spChg>
        <pc:spChg chg="add mod">
          <ac:chgData name="CaoYu-ang" userId="347197b9-4c62-4589-9c4f-ca02f2128ab5" providerId="ADAL" clId="{958A70CE-7467-4598-863C-A5DCAF5BFA8E}" dt="2022-10-27T14:19:17.688" v="7669" actId="20577"/>
          <ac:spMkLst>
            <pc:docMk/>
            <pc:sldMk cId="4169054430" sldId="837"/>
            <ac:spMk id="10" creationId="{4229E6F7-D270-43AC-B174-4BE1DF0D2EA0}"/>
          </ac:spMkLst>
        </pc:spChg>
        <pc:spChg chg="del">
          <ac:chgData name="CaoYu-ang" userId="347197b9-4c62-4589-9c4f-ca02f2128ab5" providerId="ADAL" clId="{958A70CE-7467-4598-863C-A5DCAF5BFA8E}" dt="2022-10-27T08:23:25.377" v="6943" actId="478"/>
          <ac:spMkLst>
            <pc:docMk/>
            <pc:sldMk cId="4169054430" sldId="837"/>
            <ac:spMk id="15" creationId="{A9AFE8A0-65CA-46CC-98D2-A4BAB7C190D0}"/>
          </ac:spMkLst>
        </pc:spChg>
        <pc:spChg chg="mod">
          <ac:chgData name="CaoYu-ang" userId="347197b9-4c62-4589-9c4f-ca02f2128ab5" providerId="ADAL" clId="{958A70CE-7467-4598-863C-A5DCAF5BFA8E}" dt="2022-10-27T14:18:28.585" v="7591" actId="1076"/>
          <ac:spMkLst>
            <pc:docMk/>
            <pc:sldMk cId="4169054430" sldId="837"/>
            <ac:spMk id="17" creationId="{724F61DF-C5E5-48B8-A517-74A87ABCAA0E}"/>
          </ac:spMkLst>
        </pc:spChg>
      </pc:sldChg>
      <pc:sldChg chg="addSp delSp modSp add mod ord modNotesTx">
        <pc:chgData name="CaoYu-ang" userId="347197b9-4c62-4589-9c4f-ca02f2128ab5" providerId="ADAL" clId="{958A70CE-7467-4598-863C-A5DCAF5BFA8E}" dt="2022-10-28T08:01:07.983" v="8897" actId="20577"/>
        <pc:sldMkLst>
          <pc:docMk/>
          <pc:sldMk cId="1538742865" sldId="838"/>
        </pc:sldMkLst>
        <pc:spChg chg="mod">
          <ac:chgData name="CaoYu-ang" userId="347197b9-4c62-4589-9c4f-ca02f2128ab5" providerId="ADAL" clId="{958A70CE-7467-4598-863C-A5DCAF5BFA8E}" dt="2022-10-27T14:07:18.631" v="7547" actId="313"/>
          <ac:spMkLst>
            <pc:docMk/>
            <pc:sldMk cId="1538742865" sldId="838"/>
            <ac:spMk id="8" creationId="{FBD7155A-CC57-4D78-B2FE-D9D99CB79582}"/>
          </ac:spMkLst>
        </pc:spChg>
        <pc:spChg chg="add mod">
          <ac:chgData name="CaoYu-ang" userId="347197b9-4c62-4589-9c4f-ca02f2128ab5" providerId="ADAL" clId="{958A70CE-7467-4598-863C-A5DCAF5BFA8E}" dt="2022-10-27T13:57:50.218" v="7528" actId="20577"/>
          <ac:spMkLst>
            <pc:docMk/>
            <pc:sldMk cId="1538742865" sldId="838"/>
            <ac:spMk id="9" creationId="{352C6EFB-8C40-4115-8046-1211EA33B006}"/>
          </ac:spMkLst>
        </pc:spChg>
        <pc:spChg chg="mod">
          <ac:chgData name="CaoYu-ang" userId="347197b9-4c62-4589-9c4f-ca02f2128ab5" providerId="ADAL" clId="{958A70CE-7467-4598-863C-A5DCAF5BFA8E}" dt="2022-10-27T11:41:06.453" v="7169" actId="14100"/>
          <ac:spMkLst>
            <pc:docMk/>
            <pc:sldMk cId="1538742865" sldId="838"/>
            <ac:spMk id="11" creationId="{0BA73F18-CF72-4DAB-A0E2-39D984CE132A}"/>
          </ac:spMkLst>
        </pc:spChg>
        <pc:spChg chg="del">
          <ac:chgData name="CaoYu-ang" userId="347197b9-4c62-4589-9c4f-ca02f2128ab5" providerId="ADAL" clId="{958A70CE-7467-4598-863C-A5DCAF5BFA8E}" dt="2022-10-27T11:40:51.717" v="7157" actId="478"/>
          <ac:spMkLst>
            <pc:docMk/>
            <pc:sldMk cId="1538742865" sldId="838"/>
            <ac:spMk id="15" creationId="{A9AFE8A0-65CA-46CC-98D2-A4BAB7C190D0}"/>
          </ac:spMkLst>
        </pc:spChg>
        <pc:spChg chg="del">
          <ac:chgData name="CaoYu-ang" userId="347197b9-4c62-4589-9c4f-ca02f2128ab5" providerId="ADAL" clId="{958A70CE-7467-4598-863C-A5DCAF5BFA8E}" dt="2022-10-27T08:23:16.802" v="6939" actId="478"/>
          <ac:spMkLst>
            <pc:docMk/>
            <pc:sldMk cId="1538742865" sldId="838"/>
            <ac:spMk id="17" creationId="{724F61DF-C5E5-48B8-A517-74A87ABCAA0E}"/>
          </ac:spMkLst>
        </pc:spChg>
      </pc:sldChg>
      <pc:sldChg chg="delSp modSp add mod ord delAnim">
        <pc:chgData name="CaoYu-ang" userId="347197b9-4c62-4589-9c4f-ca02f2128ab5" providerId="ADAL" clId="{958A70CE-7467-4598-863C-A5DCAF5BFA8E}" dt="2022-10-27T14:20:28.471" v="7675"/>
        <pc:sldMkLst>
          <pc:docMk/>
          <pc:sldMk cId="1531313001" sldId="839"/>
        </pc:sldMkLst>
        <pc:spChg chg="mod">
          <ac:chgData name="CaoYu-ang" userId="347197b9-4c62-4589-9c4f-ca02f2128ab5" providerId="ADAL" clId="{958A70CE-7467-4598-863C-A5DCAF5BFA8E}" dt="2022-10-27T14:20:22.711" v="7672" actId="20577"/>
          <ac:spMkLst>
            <pc:docMk/>
            <pc:sldMk cId="1531313001" sldId="839"/>
            <ac:spMk id="3" creationId="{71595C62-5C9E-480D-95F0-8EC16B59A0C8}"/>
          </ac:spMkLst>
        </pc:spChg>
        <pc:spChg chg="mod">
          <ac:chgData name="CaoYu-ang" userId="347197b9-4c62-4589-9c4f-ca02f2128ab5" providerId="ADAL" clId="{958A70CE-7467-4598-863C-A5DCAF5BFA8E}" dt="2022-10-27T14:20:25.612" v="7673" actId="20577"/>
          <ac:spMkLst>
            <pc:docMk/>
            <pc:sldMk cId="1531313001" sldId="839"/>
            <ac:spMk id="10" creationId="{C0BF6FD5-2645-42ED-B3AC-B51CCA421118}"/>
          </ac:spMkLst>
        </pc:spChg>
        <pc:spChg chg="del">
          <ac:chgData name="CaoYu-ang" userId="347197b9-4c62-4589-9c4f-ca02f2128ab5" providerId="ADAL" clId="{958A70CE-7467-4598-863C-A5DCAF5BFA8E}" dt="2022-10-27T14:20:18.857" v="7671" actId="478"/>
          <ac:spMkLst>
            <pc:docMk/>
            <pc:sldMk cId="1531313001" sldId="839"/>
            <ac:spMk id="11" creationId="{B7DC2AB2-48AE-4B9C-9AE8-6145B8533848}"/>
          </ac:spMkLst>
        </pc:spChg>
        <pc:picChg chg="del">
          <ac:chgData name="CaoYu-ang" userId="347197b9-4c62-4589-9c4f-ca02f2128ab5" providerId="ADAL" clId="{958A70CE-7467-4598-863C-A5DCAF5BFA8E}" dt="2022-10-27T14:20:18.857" v="7671" actId="478"/>
          <ac:picMkLst>
            <pc:docMk/>
            <pc:sldMk cId="1531313001" sldId="839"/>
            <ac:picMk id="9" creationId="{ADB2BF1F-2C85-490B-A346-407C09DFB23F}"/>
          </ac:picMkLst>
        </pc:picChg>
      </pc:sldChg>
      <pc:sldChg chg="add">
        <pc:chgData name="CaoYu-ang" userId="347197b9-4c62-4589-9c4f-ca02f2128ab5" providerId="ADAL" clId="{958A70CE-7467-4598-863C-A5DCAF5BFA8E}" dt="2022-10-28T01:51:32.829" v="7676"/>
        <pc:sldMkLst>
          <pc:docMk/>
          <pc:sldMk cId="3884012737" sldId="840"/>
        </pc:sldMkLst>
      </pc:sldChg>
      <pc:sldChg chg="addSp delSp modSp add mod ord">
        <pc:chgData name="CaoYu-ang" userId="347197b9-4c62-4589-9c4f-ca02f2128ab5" providerId="ADAL" clId="{958A70CE-7467-4598-863C-A5DCAF5BFA8E}" dt="2022-10-28T04:53:57.588" v="8479"/>
        <pc:sldMkLst>
          <pc:docMk/>
          <pc:sldMk cId="4262522489" sldId="841"/>
        </pc:sldMkLst>
        <pc:spChg chg="add mod">
          <ac:chgData name="CaoYu-ang" userId="347197b9-4c62-4589-9c4f-ca02f2128ab5" providerId="ADAL" clId="{958A70CE-7467-4598-863C-A5DCAF5BFA8E}" dt="2022-10-28T04:50:53.488" v="8325" actId="14100"/>
          <ac:spMkLst>
            <pc:docMk/>
            <pc:sldMk cId="4262522489" sldId="841"/>
            <ac:spMk id="4" creationId="{AC4D7CA2-AF93-46F3-817E-F4A3803C3227}"/>
          </ac:spMkLst>
        </pc:spChg>
        <pc:spChg chg="del">
          <ac:chgData name="CaoYu-ang" userId="347197b9-4c62-4589-9c4f-ca02f2128ab5" providerId="ADAL" clId="{958A70CE-7467-4598-863C-A5DCAF5BFA8E}" dt="2022-10-28T04:47:37.836" v="8142" actId="478"/>
          <ac:spMkLst>
            <pc:docMk/>
            <pc:sldMk cId="4262522489" sldId="841"/>
            <ac:spMk id="7" creationId="{D06EB611-07B1-4C58-89D9-12BBDE108EF8}"/>
          </ac:spMkLst>
        </pc:spChg>
        <pc:spChg chg="del">
          <ac:chgData name="CaoYu-ang" userId="347197b9-4c62-4589-9c4f-ca02f2128ab5" providerId="ADAL" clId="{958A70CE-7467-4598-863C-A5DCAF5BFA8E}" dt="2022-10-28T04:47:37.836" v="8142" actId="478"/>
          <ac:spMkLst>
            <pc:docMk/>
            <pc:sldMk cId="4262522489" sldId="841"/>
            <ac:spMk id="9" creationId="{F1DCA781-42CD-49E2-99C6-59CDB4BC2708}"/>
          </ac:spMkLst>
        </pc:spChg>
        <pc:spChg chg="add mod">
          <ac:chgData name="CaoYu-ang" userId="347197b9-4c62-4589-9c4f-ca02f2128ab5" providerId="ADAL" clId="{958A70CE-7467-4598-863C-A5DCAF5BFA8E}" dt="2022-10-28T04:53:41.314" v="8477" actId="20577"/>
          <ac:spMkLst>
            <pc:docMk/>
            <pc:sldMk cId="4262522489" sldId="841"/>
            <ac:spMk id="10" creationId="{EA13978F-A0E9-4F34-8032-6753CF65BB02}"/>
          </ac:spMkLst>
        </pc:spChg>
        <pc:spChg chg="mod">
          <ac:chgData name="CaoYu-ang" userId="347197b9-4c62-4589-9c4f-ca02f2128ab5" providerId="ADAL" clId="{958A70CE-7467-4598-863C-A5DCAF5BFA8E}" dt="2022-10-28T04:47:58.987" v="8145" actId="1076"/>
          <ac:spMkLst>
            <pc:docMk/>
            <pc:sldMk cId="4262522489" sldId="841"/>
            <ac:spMk id="11" creationId="{77C65CA2-2D61-4732-ABA3-965A66C2FF22}"/>
          </ac:spMkLst>
        </pc:spChg>
      </pc:sldChg>
      <pc:sldChg chg="addSp delSp modSp add mod ord">
        <pc:chgData name="CaoYu-ang" userId="347197b9-4c62-4589-9c4f-ca02f2128ab5" providerId="ADAL" clId="{958A70CE-7467-4598-863C-A5DCAF5BFA8E}" dt="2022-10-28T08:47:19.805" v="9707" actId="14100"/>
        <pc:sldMkLst>
          <pc:docMk/>
          <pc:sldMk cId="2358956413" sldId="842"/>
        </pc:sldMkLst>
        <pc:spChg chg="mod">
          <ac:chgData name="CaoYu-ang" userId="347197b9-4c62-4589-9c4f-ca02f2128ab5" providerId="ADAL" clId="{958A70CE-7467-4598-863C-A5DCAF5BFA8E}" dt="2022-10-28T08:12:25.877" v="8909" actId="20577"/>
          <ac:spMkLst>
            <pc:docMk/>
            <pc:sldMk cId="2358956413" sldId="842"/>
            <ac:spMk id="2" creationId="{C29CEF31-F339-4690-ABF6-72FE7A4D64C6}"/>
          </ac:spMkLst>
        </pc:spChg>
        <pc:spChg chg="mod">
          <ac:chgData name="CaoYu-ang" userId="347197b9-4c62-4589-9c4f-ca02f2128ab5" providerId="ADAL" clId="{958A70CE-7467-4598-863C-A5DCAF5BFA8E}" dt="2022-10-28T08:44:04.663" v="9449" actId="1076"/>
          <ac:spMkLst>
            <pc:docMk/>
            <pc:sldMk cId="2358956413" sldId="842"/>
            <ac:spMk id="4" creationId="{AC4D7CA2-AF93-46F3-817E-F4A3803C3227}"/>
          </ac:spMkLst>
        </pc:spChg>
        <pc:spChg chg="add mod">
          <ac:chgData name="CaoYu-ang" userId="347197b9-4c62-4589-9c4f-ca02f2128ab5" providerId="ADAL" clId="{958A70CE-7467-4598-863C-A5DCAF5BFA8E}" dt="2022-10-28T08:44:01.876" v="9448" actId="1076"/>
          <ac:spMkLst>
            <pc:docMk/>
            <pc:sldMk cId="2358956413" sldId="842"/>
            <ac:spMk id="9" creationId="{2C9D8FB5-739C-41B7-AE57-F7DE0A379BC7}"/>
          </ac:spMkLst>
        </pc:spChg>
        <pc:spChg chg="del">
          <ac:chgData name="CaoYu-ang" userId="347197b9-4c62-4589-9c4f-ca02f2128ab5" providerId="ADAL" clId="{958A70CE-7467-4598-863C-A5DCAF5BFA8E}" dt="2022-10-28T08:19:57.676" v="8916" actId="478"/>
          <ac:spMkLst>
            <pc:docMk/>
            <pc:sldMk cId="2358956413" sldId="842"/>
            <ac:spMk id="10" creationId="{EA13978F-A0E9-4F34-8032-6753CF65BB02}"/>
          </ac:spMkLst>
        </pc:spChg>
        <pc:spChg chg="del mod">
          <ac:chgData name="CaoYu-ang" userId="347197b9-4c62-4589-9c4f-ca02f2128ab5" providerId="ADAL" clId="{958A70CE-7467-4598-863C-A5DCAF5BFA8E}" dt="2022-10-28T08:17:34.832" v="8914" actId="478"/>
          <ac:spMkLst>
            <pc:docMk/>
            <pc:sldMk cId="2358956413" sldId="842"/>
            <ac:spMk id="11" creationId="{77C65CA2-2D61-4732-ABA3-965A66C2FF22}"/>
          </ac:spMkLst>
        </pc:spChg>
        <pc:spChg chg="add mod">
          <ac:chgData name="CaoYu-ang" userId="347197b9-4c62-4589-9c4f-ca02f2128ab5" providerId="ADAL" clId="{958A70CE-7467-4598-863C-A5DCAF5BFA8E}" dt="2022-10-28T08:47:19.805" v="9707" actId="14100"/>
          <ac:spMkLst>
            <pc:docMk/>
            <pc:sldMk cId="2358956413" sldId="842"/>
            <ac:spMk id="12" creationId="{B9EA8984-1222-49B7-8238-F83E4E2930FB}"/>
          </ac:spMkLst>
        </pc:spChg>
      </pc:sldChg>
      <pc:sldChg chg="addSp delSp modSp add mod delAnim modAnim">
        <pc:chgData name="CaoYu-ang" userId="347197b9-4c62-4589-9c4f-ca02f2128ab5" providerId="ADAL" clId="{958A70CE-7467-4598-863C-A5DCAF5BFA8E}" dt="2022-10-28T09:14:44.805" v="9883" actId="1076"/>
        <pc:sldMkLst>
          <pc:docMk/>
          <pc:sldMk cId="1913598495" sldId="843"/>
        </pc:sldMkLst>
        <pc:spChg chg="mod">
          <ac:chgData name="CaoYu-ang" userId="347197b9-4c62-4589-9c4f-ca02f2128ab5" providerId="ADAL" clId="{958A70CE-7467-4598-863C-A5DCAF5BFA8E}" dt="2022-10-28T09:14:12.945" v="9881" actId="14100"/>
          <ac:spMkLst>
            <pc:docMk/>
            <pc:sldMk cId="1913598495" sldId="843"/>
            <ac:spMk id="6" creationId="{8EA41F11-5A2D-412C-A924-4BDE4427D9B4}"/>
          </ac:spMkLst>
        </pc:spChg>
        <pc:spChg chg="del">
          <ac:chgData name="CaoYu-ang" userId="347197b9-4c62-4589-9c4f-ca02f2128ab5" providerId="ADAL" clId="{958A70CE-7467-4598-863C-A5DCAF5BFA8E}" dt="2022-10-28T08:56:31.334" v="9710" actId="478"/>
          <ac:spMkLst>
            <pc:docMk/>
            <pc:sldMk cId="1913598495" sldId="843"/>
            <ac:spMk id="8" creationId="{B89BB42E-0F2E-4D63-872A-024499C22B95}"/>
          </ac:spMkLst>
        </pc:spChg>
        <pc:spChg chg="add 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11" creationId="{BA0A7916-2C04-4E95-9DB5-342611FF32D6}"/>
          </ac:spMkLst>
        </pc:spChg>
        <pc:spChg chg="del">
          <ac:chgData name="CaoYu-ang" userId="347197b9-4c62-4589-9c4f-ca02f2128ab5" providerId="ADAL" clId="{958A70CE-7467-4598-863C-A5DCAF5BFA8E}" dt="2022-10-28T08:56:31.334" v="9710" actId="478"/>
          <ac:spMkLst>
            <pc:docMk/>
            <pc:sldMk cId="1913598495" sldId="843"/>
            <ac:spMk id="25" creationId="{AD704CA7-1897-41B4-B826-A52C72FF4AEB}"/>
          </ac:spMkLst>
        </pc:spChg>
        <pc:spChg chg="add 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32" creationId="{64226B50-B13D-4DF6-8E7B-3B93376740D0}"/>
          </ac:spMkLst>
        </pc:spChg>
        <pc:spChg chg="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35" creationId="{88866B52-9F8E-4564-A141-9F4F2D6268D7}"/>
          </ac:spMkLst>
        </pc:spChg>
        <pc:spChg chg="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40" creationId="{AE851632-D492-486A-B61D-22606848A1FD}"/>
          </ac:spMkLst>
        </pc:spChg>
        <pc:spChg chg="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41" creationId="{305C995D-29CA-4307-BE86-625A30455B72}"/>
          </ac:spMkLst>
        </pc:spChg>
        <pc:spChg chg="del">
          <ac:chgData name="CaoYu-ang" userId="347197b9-4c62-4589-9c4f-ca02f2128ab5" providerId="ADAL" clId="{958A70CE-7467-4598-863C-A5DCAF5BFA8E}" dt="2022-10-28T08:56:26.934" v="9709" actId="478"/>
          <ac:spMkLst>
            <pc:docMk/>
            <pc:sldMk cId="1913598495" sldId="843"/>
            <ac:spMk id="43" creationId="{649ACB2E-1DF9-4A43-BB16-DA88CC16CA3B}"/>
          </ac:spMkLst>
        </pc:spChg>
        <pc:spChg chg="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44" creationId="{E9DAD911-338A-470F-900B-B2A5726DBFA7}"/>
          </ac:spMkLst>
        </pc:spChg>
        <pc:spChg chg="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45" creationId="{C3196F0A-F2A1-4839-AE89-1E0BB20CC688}"/>
          </ac:spMkLst>
        </pc:spChg>
        <pc:spChg chg="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46" creationId="{520E7420-7188-4F54-ADC9-F1B14F4934CA}"/>
          </ac:spMkLst>
        </pc:spChg>
        <pc:spChg chg="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48" creationId="{95DAF691-1D7D-45F7-AAA7-9F19B257DAE5}"/>
          </ac:spMkLst>
        </pc:spChg>
        <pc:spChg chg="add del mod">
          <ac:chgData name="CaoYu-ang" userId="347197b9-4c62-4589-9c4f-ca02f2128ab5" providerId="ADAL" clId="{958A70CE-7467-4598-863C-A5DCAF5BFA8E}" dt="2022-10-28T08:59:37.842" v="9753" actId="478"/>
          <ac:spMkLst>
            <pc:docMk/>
            <pc:sldMk cId="1913598495" sldId="843"/>
            <ac:spMk id="53" creationId="{F2C44DD5-7A30-48E0-A52F-7DF6D1297435}"/>
          </ac:spMkLst>
        </pc:spChg>
        <pc:spChg chg="add 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55" creationId="{29DA5593-62E7-4E97-B73D-394B4A08654E}"/>
          </ac:spMkLst>
        </pc:spChg>
        <pc:spChg chg="add 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57" creationId="{09F60BA1-23E4-47B9-9AF1-DFC66521A7BA}"/>
          </ac:spMkLst>
        </pc:spChg>
        <pc:spChg chg="add 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58" creationId="{F9360C08-28A7-44F7-8A5C-F155F2538561}"/>
          </ac:spMkLst>
        </pc:spChg>
        <pc:spChg chg="add 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59" creationId="{6E58345E-0ECD-47C1-9EA8-2E620AA23438}"/>
          </ac:spMkLst>
        </pc:spChg>
        <pc:spChg chg="add 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62" creationId="{CA6F8868-A478-4366-B274-7BB2656E9DDB}"/>
          </ac:spMkLst>
        </pc:spChg>
        <pc:spChg chg="add 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63" creationId="{AA587C1D-EBAC-47E4-B938-1D725DD22BD6}"/>
          </ac:spMkLst>
        </pc:spChg>
        <pc:spChg chg="add 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64" creationId="{343344E3-BC5C-4208-B02E-5BA9289C9FE9}"/>
          </ac:spMkLst>
        </pc:spChg>
        <pc:spChg chg="add mod">
          <ac:chgData name="CaoYu-ang" userId="347197b9-4c62-4589-9c4f-ca02f2128ab5" providerId="ADAL" clId="{958A70CE-7467-4598-863C-A5DCAF5BFA8E}" dt="2022-10-28T09:14:44.805" v="9883" actId="1076"/>
          <ac:spMkLst>
            <pc:docMk/>
            <pc:sldMk cId="1913598495" sldId="843"/>
            <ac:spMk id="65" creationId="{8BFCE1DE-7C1B-4CED-9F84-5F475E8ABD44}"/>
          </ac:spMkLst>
        </pc:spChg>
        <pc:spChg chg="del">
          <ac:chgData name="CaoYu-ang" userId="347197b9-4c62-4589-9c4f-ca02f2128ab5" providerId="ADAL" clId="{958A70CE-7467-4598-863C-A5DCAF5BFA8E}" dt="2022-10-28T08:56:53.831" v="9711" actId="478"/>
          <ac:spMkLst>
            <pc:docMk/>
            <pc:sldMk cId="1913598495" sldId="843"/>
            <ac:spMk id="77" creationId="{D166FF9E-609A-4A1B-AB20-020580282E75}"/>
          </ac:spMkLst>
        </pc:spChg>
        <pc:cxnChg chg="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18" creationId="{7AA502D3-729F-4AB5-9119-C51FEEC9D434}"/>
          </ac:cxnSpMkLst>
        </pc:cxnChg>
        <pc:cxnChg chg="del">
          <ac:chgData name="CaoYu-ang" userId="347197b9-4c62-4589-9c4f-ca02f2128ab5" providerId="ADAL" clId="{958A70CE-7467-4598-863C-A5DCAF5BFA8E}" dt="2022-10-28T08:56:31.334" v="9710" actId="478"/>
          <ac:cxnSpMkLst>
            <pc:docMk/>
            <pc:sldMk cId="1913598495" sldId="843"/>
            <ac:cxnSpMk id="26" creationId="{E4F9CEF1-61CE-45D6-8302-9FE6944533C8}"/>
          </ac:cxnSpMkLst>
        </pc:cxnChg>
        <pc:cxnChg chg="del mod">
          <ac:chgData name="CaoYu-ang" userId="347197b9-4c62-4589-9c4f-ca02f2128ab5" providerId="ADAL" clId="{958A70CE-7467-4598-863C-A5DCAF5BFA8E}" dt="2022-10-28T08:56:26.934" v="9709" actId="478"/>
          <ac:cxnSpMkLst>
            <pc:docMk/>
            <pc:sldMk cId="1913598495" sldId="843"/>
            <ac:cxnSpMk id="29" creationId="{6C92EEA7-ECF4-4AEC-9542-C2D85D3BC0CD}"/>
          </ac:cxnSpMkLst>
        </pc:cxnChg>
        <pc:cxnChg chg="add del mod">
          <ac:chgData name="CaoYu-ang" userId="347197b9-4c62-4589-9c4f-ca02f2128ab5" providerId="ADAL" clId="{958A70CE-7467-4598-863C-A5DCAF5BFA8E}" dt="2022-10-28T08:58:06.604" v="9733" actId="478"/>
          <ac:cxnSpMkLst>
            <pc:docMk/>
            <pc:sldMk cId="1913598495" sldId="843"/>
            <ac:cxnSpMk id="33" creationId="{6C291A1F-7E63-4714-9DAF-ED5BA3D9D4C2}"/>
          </ac:cxnSpMkLst>
        </pc:cxnChg>
        <pc:cxnChg chg="del">
          <ac:chgData name="CaoYu-ang" userId="347197b9-4c62-4589-9c4f-ca02f2128ab5" providerId="ADAL" clId="{958A70CE-7467-4598-863C-A5DCAF5BFA8E}" dt="2022-10-28T08:56:26.934" v="9709" actId="478"/>
          <ac:cxnSpMkLst>
            <pc:docMk/>
            <pc:sldMk cId="1913598495" sldId="843"/>
            <ac:cxnSpMk id="36" creationId="{8EA8D27F-7874-4CBA-B82C-B25FB07656BB}"/>
          </ac:cxnSpMkLst>
        </pc:cxnChg>
        <pc:cxnChg chg="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37" creationId="{BE492368-1C19-457A-A9C6-6CC58D9E10DA}"/>
          </ac:cxnSpMkLst>
        </pc:cxnChg>
        <pc:cxnChg chg="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38" creationId="{60A58D02-7D47-40C4-9EE5-9EE3923AB692}"/>
          </ac:cxnSpMkLst>
        </pc:cxnChg>
        <pc:cxnChg chg="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39" creationId="{AB3388DD-1FE3-4413-832C-01084A2EE9BD}"/>
          </ac:cxnSpMkLst>
        </pc:cxnChg>
        <pc:cxnChg chg="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42" creationId="{D7A572FB-1CAB-4988-B305-C53018430708}"/>
          </ac:cxnSpMkLst>
        </pc:cxnChg>
        <pc:cxnChg chg="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47" creationId="{E7E00D07-0EE1-4ADE-B96E-C67F890DA6B2}"/>
          </ac:cxnSpMkLst>
        </pc:cxnChg>
        <pc:cxnChg chg="del mod">
          <ac:chgData name="CaoYu-ang" userId="347197b9-4c62-4589-9c4f-ca02f2128ab5" providerId="ADAL" clId="{958A70CE-7467-4598-863C-A5DCAF5BFA8E}" dt="2022-10-28T08:56:26.934" v="9709" actId="478"/>
          <ac:cxnSpMkLst>
            <pc:docMk/>
            <pc:sldMk cId="1913598495" sldId="843"/>
            <ac:cxnSpMk id="49" creationId="{56B48FB2-E2E1-4157-B572-1330CCE8A4F4}"/>
          </ac:cxnSpMkLst>
        </pc:cxnChg>
        <pc:cxnChg chg="add del mod">
          <ac:chgData name="CaoYu-ang" userId="347197b9-4c62-4589-9c4f-ca02f2128ab5" providerId="ADAL" clId="{958A70CE-7467-4598-863C-A5DCAF5BFA8E}" dt="2022-10-28T08:58:28.528" v="9738" actId="478"/>
          <ac:cxnSpMkLst>
            <pc:docMk/>
            <pc:sldMk cId="1913598495" sldId="843"/>
            <ac:cxnSpMk id="50" creationId="{7CA6E728-DDC2-4262-9A1E-7905B6D2138D}"/>
          </ac:cxnSpMkLst>
        </pc:cxnChg>
        <pc:cxnChg chg="add 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51" creationId="{6D1719D6-9480-4F5E-A492-9E3882DED686}"/>
          </ac:cxnSpMkLst>
        </pc:cxnChg>
        <pc:cxnChg chg="add 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52" creationId="{AA4041DA-FE75-4383-B179-1F10A4B7921A}"/>
          </ac:cxnSpMkLst>
        </pc:cxnChg>
        <pc:cxnChg chg="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54" creationId="{9D09CB6F-717B-4B10-A16C-0F5D10ECE0F1}"/>
          </ac:cxnSpMkLst>
        </pc:cxnChg>
        <pc:cxnChg chg="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56" creationId="{B5241645-0AC4-4452-AB50-38090358581C}"/>
          </ac:cxnSpMkLst>
        </pc:cxnChg>
        <pc:cxnChg chg="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60" creationId="{13F0100F-FAC1-494F-8125-33B74017C59C}"/>
          </ac:cxnSpMkLst>
        </pc:cxnChg>
        <pc:cxnChg chg="add 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61" creationId="{6DF03B8D-049D-441C-BDB2-B3BF646FFE74}"/>
          </ac:cxnSpMkLst>
        </pc:cxnChg>
        <pc:cxnChg chg="add 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66" creationId="{23706502-E565-4915-9423-D97AB02EE1E8}"/>
          </ac:cxnSpMkLst>
        </pc:cxnChg>
        <pc:cxnChg chg="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75" creationId="{82435866-E7EF-42C9-8FF5-2D3AEAFC6DC8}"/>
          </ac:cxnSpMkLst>
        </pc:cxnChg>
        <pc:cxnChg chg="mod">
          <ac:chgData name="CaoYu-ang" userId="347197b9-4c62-4589-9c4f-ca02f2128ab5" providerId="ADAL" clId="{958A70CE-7467-4598-863C-A5DCAF5BFA8E}" dt="2022-10-28T09:14:44.805" v="9883" actId="1076"/>
          <ac:cxnSpMkLst>
            <pc:docMk/>
            <pc:sldMk cId="1913598495" sldId="843"/>
            <ac:cxnSpMk id="76" creationId="{F7043BDA-F040-4E6C-8EEE-F8FD7D994253}"/>
          </ac:cxnSpMkLst>
        </pc:cxnChg>
      </pc:sldChg>
      <pc:sldChg chg="addSp delSp modSp add mod">
        <pc:chgData name="CaoYu-ang" userId="347197b9-4c62-4589-9c4f-ca02f2128ab5" providerId="ADAL" clId="{958A70CE-7467-4598-863C-A5DCAF5BFA8E}" dt="2022-10-29T01:33:34.400" v="9900" actId="478"/>
        <pc:sldMkLst>
          <pc:docMk/>
          <pc:sldMk cId="4019490444" sldId="844"/>
        </pc:sldMkLst>
        <pc:spChg chg="del">
          <ac:chgData name="CaoYu-ang" userId="347197b9-4c62-4589-9c4f-ca02f2128ab5" providerId="ADAL" clId="{958A70CE-7467-4598-863C-A5DCAF5BFA8E}" dt="2022-10-29T01:33:34.400" v="9900" actId="478"/>
          <ac:spMkLst>
            <pc:docMk/>
            <pc:sldMk cId="4019490444" sldId="844"/>
            <ac:spMk id="8" creationId="{BC149CAB-5782-428D-ACB3-7BF1654F3FC2}"/>
          </ac:spMkLst>
        </pc:spChg>
        <pc:spChg chg="add mod">
          <ac:chgData name="CaoYu-ang" userId="347197b9-4c62-4589-9c4f-ca02f2128ab5" providerId="ADAL" clId="{958A70CE-7467-4598-863C-A5DCAF5BFA8E}" dt="2022-10-29T01:33:32.392" v="9899"/>
          <ac:spMkLst>
            <pc:docMk/>
            <pc:sldMk cId="4019490444" sldId="844"/>
            <ac:spMk id="10" creationId="{2A848011-360E-44A7-B78B-5AE1FB384960}"/>
          </ac:spMkLst>
        </pc:spChg>
      </pc:sldChg>
      <pc:sldChg chg="addSp delSp modSp add mod">
        <pc:chgData name="CaoYu-ang" userId="347197b9-4c62-4589-9c4f-ca02f2128ab5" providerId="ADAL" clId="{958A70CE-7467-4598-863C-A5DCAF5BFA8E}" dt="2022-10-29T01:33:36.917" v="9902"/>
        <pc:sldMkLst>
          <pc:docMk/>
          <pc:sldMk cId="644381465" sldId="845"/>
        </pc:sldMkLst>
        <pc:spChg chg="add mod">
          <ac:chgData name="CaoYu-ang" userId="347197b9-4c62-4589-9c4f-ca02f2128ab5" providerId="ADAL" clId="{958A70CE-7467-4598-863C-A5DCAF5BFA8E}" dt="2022-10-29T01:33:36.917" v="9902"/>
          <ac:spMkLst>
            <pc:docMk/>
            <pc:sldMk cId="644381465" sldId="845"/>
            <ac:spMk id="7" creationId="{BC1FE081-D1CD-4E2C-B330-01A4A63FF89E}"/>
          </ac:spMkLst>
        </pc:spChg>
        <pc:spChg chg="del">
          <ac:chgData name="CaoYu-ang" userId="347197b9-4c62-4589-9c4f-ca02f2128ab5" providerId="ADAL" clId="{958A70CE-7467-4598-863C-A5DCAF5BFA8E}" dt="2022-10-29T01:33:36.637" v="9901" actId="478"/>
          <ac:spMkLst>
            <pc:docMk/>
            <pc:sldMk cId="644381465" sldId="845"/>
            <ac:spMk id="8" creationId="{BC149CAB-5782-428D-ACB3-7BF1654F3FC2}"/>
          </ac:spMkLst>
        </pc:spChg>
      </pc:sldChg>
      <pc:sldChg chg="delSp modSp add mod">
        <pc:chgData name="CaoYu-ang" userId="347197b9-4c62-4589-9c4f-ca02f2128ab5" providerId="ADAL" clId="{958A70CE-7467-4598-863C-A5DCAF5BFA8E}" dt="2022-10-29T01:35:08.087" v="9945" actId="20577"/>
        <pc:sldMkLst>
          <pc:docMk/>
          <pc:sldMk cId="1870566870" sldId="846"/>
        </pc:sldMkLst>
        <pc:spChg chg="mod">
          <ac:chgData name="CaoYu-ang" userId="347197b9-4c62-4589-9c4f-ca02f2128ab5" providerId="ADAL" clId="{958A70CE-7467-4598-863C-A5DCAF5BFA8E}" dt="2022-10-29T01:35:08.087" v="9945" actId="20577"/>
          <ac:spMkLst>
            <pc:docMk/>
            <pc:sldMk cId="1870566870" sldId="846"/>
            <ac:spMk id="9" creationId="{6CCA60C4-EB01-4198-95D0-1EB88F5064BD}"/>
          </ac:spMkLst>
        </pc:spChg>
        <pc:spChg chg="del">
          <ac:chgData name="CaoYu-ang" userId="347197b9-4c62-4589-9c4f-ca02f2128ab5" providerId="ADAL" clId="{958A70CE-7467-4598-863C-A5DCAF5BFA8E}" dt="2022-10-29T01:33:44.399" v="9906" actId="478"/>
          <ac:spMkLst>
            <pc:docMk/>
            <pc:sldMk cId="1870566870" sldId="846"/>
            <ac:spMk id="10" creationId="{24EDF435-619A-462B-9BC3-26DDF167D773}"/>
          </ac:spMkLst>
        </pc:spChg>
      </pc:sldChg>
    </pc:docChg>
  </pc:docChgLst>
  <pc:docChgLst>
    <pc:chgData name="CaoYu-ang" userId="347197b9-4c62-4589-9c4f-ca02f2128ab5" providerId="ADAL" clId="{A6518C6F-DBFE-4EBC-95A0-82B3F1DE71E6}"/>
    <pc:docChg chg="undo custSel addSld delSld modSld sldOrd addSection delSection modSection">
      <pc:chgData name="CaoYu-ang" userId="347197b9-4c62-4589-9c4f-ca02f2128ab5" providerId="ADAL" clId="{A6518C6F-DBFE-4EBC-95A0-82B3F1DE71E6}" dt="2022-10-14T12:58:37.241" v="92" actId="1076"/>
      <pc:docMkLst>
        <pc:docMk/>
      </pc:docMkLst>
      <pc:sldChg chg="modSp mod">
        <pc:chgData name="CaoYu-ang" userId="347197b9-4c62-4589-9c4f-ca02f2128ab5" providerId="ADAL" clId="{A6518C6F-DBFE-4EBC-95A0-82B3F1DE71E6}" dt="2022-10-14T10:09:43.626" v="7" actId="20577"/>
        <pc:sldMkLst>
          <pc:docMk/>
          <pc:sldMk cId="3349191769" sldId="564"/>
        </pc:sldMkLst>
        <pc:spChg chg="mod">
          <ac:chgData name="CaoYu-ang" userId="347197b9-4c62-4589-9c4f-ca02f2128ab5" providerId="ADAL" clId="{A6518C6F-DBFE-4EBC-95A0-82B3F1DE71E6}" dt="2022-10-14T10:09:43.626" v="7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3533090128" sldId="709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868934103" sldId="710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985303804" sldId="711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1884621709" sldId="712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3772790485" sldId="713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1138631113" sldId="714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1383615545" sldId="715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2933445361" sldId="716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1756720910" sldId="717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545804597" sldId="718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4133944649" sldId="719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520635358" sldId="720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2464491660" sldId="721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3852759903" sldId="722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2249935193" sldId="723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1552459491" sldId="725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4287781049" sldId="726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2278096738" sldId="727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614598579" sldId="728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276637550" sldId="729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1535922200" sldId="730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2164707223" sldId="731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1547903021" sldId="732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2703619147" sldId="733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1615634252" sldId="734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3385803259" sldId="735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1607645406" sldId="736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3645563805" sldId="737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3200889492" sldId="738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3658634199" sldId="739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982168485" sldId="740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455106337" sldId="741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2994019234" sldId="742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2198221083" sldId="744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3649551047" sldId="745"/>
        </pc:sldMkLst>
      </pc:sldChg>
      <pc:sldChg chg="del">
        <pc:chgData name="CaoYu-ang" userId="347197b9-4c62-4589-9c4f-ca02f2128ab5" providerId="ADAL" clId="{A6518C6F-DBFE-4EBC-95A0-82B3F1DE71E6}" dt="2022-10-14T12:24:25.210" v="35" actId="47"/>
        <pc:sldMkLst>
          <pc:docMk/>
          <pc:sldMk cId="1525792423" sldId="746"/>
        </pc:sldMkLst>
      </pc:sldChg>
      <pc:sldChg chg="add ord">
        <pc:chgData name="CaoYu-ang" userId="347197b9-4c62-4589-9c4f-ca02f2128ab5" providerId="ADAL" clId="{A6518C6F-DBFE-4EBC-95A0-82B3F1DE71E6}" dt="2022-10-14T11:39:02.542" v="10"/>
        <pc:sldMkLst>
          <pc:docMk/>
          <pc:sldMk cId="2780401220" sldId="786"/>
        </pc:sldMkLst>
      </pc:sldChg>
      <pc:sldChg chg="add">
        <pc:chgData name="CaoYu-ang" userId="347197b9-4c62-4589-9c4f-ca02f2128ab5" providerId="ADAL" clId="{A6518C6F-DBFE-4EBC-95A0-82B3F1DE71E6}" dt="2022-10-14T11:38:54.490" v="8"/>
        <pc:sldMkLst>
          <pc:docMk/>
          <pc:sldMk cId="3506291168" sldId="787"/>
        </pc:sldMkLst>
      </pc:sldChg>
      <pc:sldChg chg="add">
        <pc:chgData name="CaoYu-ang" userId="347197b9-4c62-4589-9c4f-ca02f2128ab5" providerId="ADAL" clId="{A6518C6F-DBFE-4EBC-95A0-82B3F1DE71E6}" dt="2022-10-14T11:38:54.490" v="8"/>
        <pc:sldMkLst>
          <pc:docMk/>
          <pc:sldMk cId="4225730166" sldId="788"/>
        </pc:sldMkLst>
      </pc:sldChg>
      <pc:sldChg chg="add">
        <pc:chgData name="CaoYu-ang" userId="347197b9-4c62-4589-9c4f-ca02f2128ab5" providerId="ADAL" clId="{A6518C6F-DBFE-4EBC-95A0-82B3F1DE71E6}" dt="2022-10-14T11:38:54.490" v="8"/>
        <pc:sldMkLst>
          <pc:docMk/>
          <pc:sldMk cId="1262710884" sldId="789"/>
        </pc:sldMkLst>
      </pc:sldChg>
      <pc:sldChg chg="add">
        <pc:chgData name="CaoYu-ang" userId="347197b9-4c62-4589-9c4f-ca02f2128ab5" providerId="ADAL" clId="{A6518C6F-DBFE-4EBC-95A0-82B3F1DE71E6}" dt="2022-10-14T11:38:54.490" v="8"/>
        <pc:sldMkLst>
          <pc:docMk/>
          <pc:sldMk cId="1228063930" sldId="790"/>
        </pc:sldMkLst>
      </pc:sldChg>
      <pc:sldChg chg="add">
        <pc:chgData name="CaoYu-ang" userId="347197b9-4c62-4589-9c4f-ca02f2128ab5" providerId="ADAL" clId="{A6518C6F-DBFE-4EBC-95A0-82B3F1DE71E6}" dt="2022-10-14T11:38:54.490" v="8"/>
        <pc:sldMkLst>
          <pc:docMk/>
          <pc:sldMk cId="3078597895" sldId="791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149765378" sldId="792"/>
        </pc:sldMkLst>
      </pc:sldChg>
      <pc:sldChg chg="add del">
        <pc:chgData name="CaoYu-ang" userId="347197b9-4c62-4589-9c4f-ca02f2128ab5" providerId="ADAL" clId="{A6518C6F-DBFE-4EBC-95A0-82B3F1DE71E6}" dt="2022-10-14T11:39:09.802" v="12"/>
        <pc:sldMkLst>
          <pc:docMk/>
          <pc:sldMk cId="3247885628" sldId="792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629689078" sldId="793"/>
        </pc:sldMkLst>
      </pc:sldChg>
      <pc:sldChg chg="add del">
        <pc:chgData name="CaoYu-ang" userId="347197b9-4c62-4589-9c4f-ca02f2128ab5" providerId="ADAL" clId="{A6518C6F-DBFE-4EBC-95A0-82B3F1DE71E6}" dt="2022-10-14T11:39:09.802" v="12"/>
        <pc:sldMkLst>
          <pc:docMk/>
          <pc:sldMk cId="2010039576" sldId="793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385272918" sldId="794"/>
        </pc:sldMkLst>
      </pc:sldChg>
      <pc:sldChg chg="add del">
        <pc:chgData name="CaoYu-ang" userId="347197b9-4c62-4589-9c4f-ca02f2128ab5" providerId="ADAL" clId="{A6518C6F-DBFE-4EBC-95A0-82B3F1DE71E6}" dt="2022-10-14T11:39:09.802" v="12"/>
        <pc:sldMkLst>
          <pc:docMk/>
          <pc:sldMk cId="3194351857" sldId="794"/>
        </pc:sldMkLst>
      </pc:sldChg>
      <pc:sldChg chg="add del">
        <pc:chgData name="CaoYu-ang" userId="347197b9-4c62-4589-9c4f-ca02f2128ab5" providerId="ADAL" clId="{A6518C6F-DBFE-4EBC-95A0-82B3F1DE71E6}" dt="2022-10-14T11:39:09.802" v="12"/>
        <pc:sldMkLst>
          <pc:docMk/>
          <pc:sldMk cId="1067553026" sldId="795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3660535335" sldId="795"/>
        </pc:sldMkLst>
      </pc:sldChg>
      <pc:sldChg chg="add del">
        <pc:chgData name="CaoYu-ang" userId="347197b9-4c62-4589-9c4f-ca02f2128ab5" providerId="ADAL" clId="{A6518C6F-DBFE-4EBC-95A0-82B3F1DE71E6}" dt="2022-10-14T11:39:09.802" v="12"/>
        <pc:sldMkLst>
          <pc:docMk/>
          <pc:sldMk cId="1277575209" sldId="796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2758740485" sldId="796"/>
        </pc:sldMkLst>
      </pc:sldChg>
      <pc:sldChg chg="add del">
        <pc:chgData name="CaoYu-ang" userId="347197b9-4c62-4589-9c4f-ca02f2128ab5" providerId="ADAL" clId="{A6518C6F-DBFE-4EBC-95A0-82B3F1DE71E6}" dt="2022-10-14T11:39:09.802" v="12"/>
        <pc:sldMkLst>
          <pc:docMk/>
          <pc:sldMk cId="3186009144" sldId="797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3207458294" sldId="797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2104843412" sldId="798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304733786" sldId="799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142833882" sldId="800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3495185881" sldId="801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1653452659" sldId="802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2423214623" sldId="803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2908778288" sldId="804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3534179257" sldId="805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1754130947" sldId="806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2743185439" sldId="807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4124380330" sldId="808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895729338" sldId="809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4250140898" sldId="810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2920350998" sldId="811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697379822" sldId="812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1530196270" sldId="813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2217988429" sldId="814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873192602" sldId="815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3940247258" sldId="816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4090911305" sldId="817"/>
        </pc:sldMkLst>
      </pc:sldChg>
      <pc:sldChg chg="add">
        <pc:chgData name="CaoYu-ang" userId="347197b9-4c62-4589-9c4f-ca02f2128ab5" providerId="ADAL" clId="{A6518C6F-DBFE-4EBC-95A0-82B3F1DE71E6}" dt="2022-10-14T11:39:43.868" v="15"/>
        <pc:sldMkLst>
          <pc:docMk/>
          <pc:sldMk cId="3676337489" sldId="818"/>
        </pc:sldMkLst>
      </pc:sldChg>
      <pc:sldChg chg="add del">
        <pc:chgData name="CaoYu-ang" userId="347197b9-4c62-4589-9c4f-ca02f2128ab5" providerId="ADAL" clId="{A6518C6F-DBFE-4EBC-95A0-82B3F1DE71E6}" dt="2022-10-14T11:41:14.093" v="30" actId="2696"/>
        <pc:sldMkLst>
          <pc:docMk/>
          <pc:sldMk cId="1173220001" sldId="819"/>
        </pc:sldMkLst>
      </pc:sldChg>
      <pc:sldChg chg="add">
        <pc:chgData name="CaoYu-ang" userId="347197b9-4c62-4589-9c4f-ca02f2128ab5" providerId="ADAL" clId="{A6518C6F-DBFE-4EBC-95A0-82B3F1DE71E6}" dt="2022-10-14T11:41:09.061" v="28"/>
        <pc:sldMkLst>
          <pc:docMk/>
          <pc:sldMk cId="3762082967" sldId="820"/>
        </pc:sldMkLst>
      </pc:sldChg>
      <pc:sldChg chg="addSp delSp modSp add mod ord">
        <pc:chgData name="CaoYu-ang" userId="347197b9-4c62-4589-9c4f-ca02f2128ab5" providerId="ADAL" clId="{A6518C6F-DBFE-4EBC-95A0-82B3F1DE71E6}" dt="2022-10-14T12:57:23.807" v="82" actId="14100"/>
        <pc:sldMkLst>
          <pc:docMk/>
          <pc:sldMk cId="1139180628" sldId="821"/>
        </pc:sldMkLst>
        <pc:spChg chg="mod">
          <ac:chgData name="CaoYu-ang" userId="347197b9-4c62-4589-9c4f-ca02f2128ab5" providerId="ADAL" clId="{A6518C6F-DBFE-4EBC-95A0-82B3F1DE71E6}" dt="2022-10-14T12:57:23.807" v="82" actId="14100"/>
          <ac:spMkLst>
            <pc:docMk/>
            <pc:sldMk cId="1139180628" sldId="821"/>
            <ac:spMk id="2" creationId="{C29CEF31-F339-4690-ABF6-72FE7A4D64C6}"/>
          </ac:spMkLst>
        </pc:spChg>
        <pc:picChg chg="del">
          <ac:chgData name="CaoYu-ang" userId="347197b9-4c62-4589-9c4f-ca02f2128ab5" providerId="ADAL" clId="{A6518C6F-DBFE-4EBC-95A0-82B3F1DE71E6}" dt="2022-10-14T12:55:09.224" v="48" actId="478"/>
          <ac:picMkLst>
            <pc:docMk/>
            <pc:sldMk cId="1139180628" sldId="821"/>
            <ac:picMk id="4" creationId="{34D533D2-89E9-4527-8DCB-42A4B55F5C2D}"/>
          </ac:picMkLst>
        </pc:picChg>
        <pc:picChg chg="add del">
          <ac:chgData name="CaoYu-ang" userId="347197b9-4c62-4589-9c4f-ca02f2128ab5" providerId="ADAL" clId="{A6518C6F-DBFE-4EBC-95A0-82B3F1DE71E6}" dt="2022-10-14T12:55:38.388" v="68" actId="22"/>
          <ac:picMkLst>
            <pc:docMk/>
            <pc:sldMk cId="1139180628" sldId="821"/>
            <ac:picMk id="6" creationId="{86732CDD-D462-43F0-B8BC-9107ECD59073}"/>
          </ac:picMkLst>
        </pc:picChg>
        <pc:picChg chg="add">
          <ac:chgData name="CaoYu-ang" userId="347197b9-4c62-4589-9c4f-ca02f2128ab5" providerId="ADAL" clId="{A6518C6F-DBFE-4EBC-95A0-82B3F1DE71E6}" dt="2022-10-14T12:55:46.937" v="69" actId="22"/>
          <ac:picMkLst>
            <pc:docMk/>
            <pc:sldMk cId="1139180628" sldId="821"/>
            <ac:picMk id="9" creationId="{6A4B260D-2985-4C0C-A6FE-89D7E70E3BC2}"/>
          </ac:picMkLst>
        </pc:picChg>
      </pc:sldChg>
      <pc:sldChg chg="delSp modSp add mod">
        <pc:chgData name="CaoYu-ang" userId="347197b9-4c62-4589-9c4f-ca02f2128ab5" providerId="ADAL" clId="{A6518C6F-DBFE-4EBC-95A0-82B3F1DE71E6}" dt="2022-10-14T12:58:37.241" v="92" actId="1076"/>
        <pc:sldMkLst>
          <pc:docMk/>
          <pc:sldMk cId="214077817" sldId="822"/>
        </pc:sldMkLst>
        <pc:spChg chg="mod">
          <ac:chgData name="CaoYu-ang" userId="347197b9-4c62-4589-9c4f-ca02f2128ab5" providerId="ADAL" clId="{A6518C6F-DBFE-4EBC-95A0-82B3F1DE71E6}" dt="2022-10-14T12:58:37.241" v="92" actId="1076"/>
          <ac:spMkLst>
            <pc:docMk/>
            <pc:sldMk cId="214077817" sldId="822"/>
            <ac:spMk id="8" creationId="{BC149CAB-5782-428D-ACB3-7BF1654F3FC2}"/>
          </ac:spMkLst>
        </pc:spChg>
        <pc:picChg chg="del">
          <ac:chgData name="CaoYu-ang" userId="347197b9-4c62-4589-9c4f-ca02f2128ab5" providerId="ADAL" clId="{A6518C6F-DBFE-4EBC-95A0-82B3F1DE71E6}" dt="2022-10-14T12:57:49.583" v="86" actId="478"/>
          <ac:picMkLst>
            <pc:docMk/>
            <pc:sldMk cId="214077817" sldId="822"/>
            <ac:picMk id="9" creationId="{6A4B260D-2985-4C0C-A6FE-89D7E70E3BC2}"/>
          </ac:picMkLst>
        </pc:picChg>
      </pc:sldChg>
    </pc:docChg>
  </pc:docChgLst>
  <pc:docChgLst>
    <pc:chgData name="CaoYu-ang" userId="347197b9-4c62-4589-9c4f-ca02f2128ab5" providerId="ADAL" clId="{D77B9B7A-9133-4730-A559-786D9C874FD2}"/>
    <pc:docChg chg="undo custSel addSld delSld modSld modSection">
      <pc:chgData name="CaoYu-ang" userId="347197b9-4c62-4589-9c4f-ca02f2128ab5" providerId="ADAL" clId="{D77B9B7A-9133-4730-A559-786D9C874FD2}" dt="2022-12-23T07:08:51.125" v="3742" actId="208"/>
      <pc:docMkLst>
        <pc:docMk/>
      </pc:docMkLst>
      <pc:sldChg chg="modSp mod">
        <pc:chgData name="CaoYu-ang" userId="347197b9-4c62-4589-9c4f-ca02f2128ab5" providerId="ADAL" clId="{D77B9B7A-9133-4730-A559-786D9C874FD2}" dt="2022-12-23T05:51:22.699" v="3396" actId="20577"/>
        <pc:sldMkLst>
          <pc:docMk/>
          <pc:sldMk cId="3349191769" sldId="564"/>
        </pc:sldMkLst>
        <pc:spChg chg="mod">
          <ac:chgData name="CaoYu-ang" userId="347197b9-4c62-4589-9c4f-ca02f2128ab5" providerId="ADAL" clId="{D77B9B7A-9133-4730-A559-786D9C874FD2}" dt="2022-12-23T05:51:22.699" v="3396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addSp delSp modSp mod">
        <pc:chgData name="CaoYu-ang" userId="347197b9-4c62-4589-9c4f-ca02f2128ab5" providerId="ADAL" clId="{D77B9B7A-9133-4730-A559-786D9C874FD2}" dt="2022-12-09T02:30:08.042" v="147" actId="14100"/>
        <pc:sldMkLst>
          <pc:docMk/>
          <pc:sldMk cId="3243457815" sldId="769"/>
        </pc:sldMkLst>
        <pc:spChg chg="add mod">
          <ac:chgData name="CaoYu-ang" userId="347197b9-4c62-4589-9c4f-ca02f2128ab5" providerId="ADAL" clId="{D77B9B7A-9133-4730-A559-786D9C874FD2}" dt="2022-12-09T02:22:02.861" v="114" actId="1038"/>
          <ac:spMkLst>
            <pc:docMk/>
            <pc:sldMk cId="3243457815" sldId="769"/>
            <ac:spMk id="3" creationId="{0A68F50A-EF40-4F48-A3DC-CD6FF668426B}"/>
          </ac:spMkLst>
        </pc:spChg>
        <pc:spChg chg="add del mod">
          <ac:chgData name="CaoYu-ang" userId="347197b9-4c62-4589-9c4f-ca02f2128ab5" providerId="ADAL" clId="{D77B9B7A-9133-4730-A559-786D9C874FD2}" dt="2022-12-09T02:18:15.041" v="46" actId="478"/>
          <ac:spMkLst>
            <pc:docMk/>
            <pc:sldMk cId="3243457815" sldId="769"/>
            <ac:spMk id="4" creationId="{30A2AC55-284E-4051-AA89-FC9D991EE8E9}"/>
          </ac:spMkLst>
        </pc:spChg>
        <pc:spChg chg="mod">
          <ac:chgData name="CaoYu-ang" userId="347197b9-4c62-4589-9c4f-ca02f2128ab5" providerId="ADAL" clId="{D77B9B7A-9133-4730-A559-786D9C874FD2}" dt="2022-12-09T02:18:54.966" v="62" actId="404"/>
          <ac:spMkLst>
            <pc:docMk/>
            <pc:sldMk cId="3243457815" sldId="769"/>
            <ac:spMk id="22" creationId="{0B778A38-BC70-47AB-A6EC-B3AA40321D6E}"/>
          </ac:spMkLst>
        </pc:spChg>
        <pc:spChg chg="add mod">
          <ac:chgData name="CaoYu-ang" userId="347197b9-4c62-4589-9c4f-ca02f2128ab5" providerId="ADAL" clId="{D77B9B7A-9133-4730-A559-786D9C874FD2}" dt="2022-12-09T02:16:59.427" v="18" actId="20577"/>
          <ac:spMkLst>
            <pc:docMk/>
            <pc:sldMk cId="3243457815" sldId="769"/>
            <ac:spMk id="25" creationId="{CCC72132-29ED-476C-A9A5-643C78A13995}"/>
          </ac:spMkLst>
        </pc:spChg>
        <pc:spChg chg="add mod">
          <ac:chgData name="CaoYu-ang" userId="347197b9-4c62-4589-9c4f-ca02f2128ab5" providerId="ADAL" clId="{D77B9B7A-9133-4730-A559-786D9C874FD2}" dt="2022-12-09T02:17:15.366" v="38" actId="20577"/>
          <ac:spMkLst>
            <pc:docMk/>
            <pc:sldMk cId="3243457815" sldId="769"/>
            <ac:spMk id="26" creationId="{D2DDA4EE-1286-4FED-9AEE-962B971C7221}"/>
          </ac:spMkLst>
        </pc:spChg>
        <pc:spChg chg="add mod">
          <ac:chgData name="CaoYu-ang" userId="347197b9-4c62-4589-9c4f-ca02f2128ab5" providerId="ADAL" clId="{D77B9B7A-9133-4730-A559-786D9C874FD2}" dt="2022-12-09T02:21:30.261" v="92" actId="1076"/>
          <ac:spMkLst>
            <pc:docMk/>
            <pc:sldMk cId="3243457815" sldId="769"/>
            <ac:spMk id="46" creationId="{FF6FE565-7E8C-4B77-ABCB-1CCDD0BFED44}"/>
          </ac:spMkLst>
        </pc:spChg>
        <pc:spChg chg="add mod">
          <ac:chgData name="CaoYu-ang" userId="347197b9-4c62-4589-9c4f-ca02f2128ab5" providerId="ADAL" clId="{D77B9B7A-9133-4730-A559-786D9C874FD2}" dt="2022-12-09T02:23:43.001" v="139" actId="1076"/>
          <ac:spMkLst>
            <pc:docMk/>
            <pc:sldMk cId="3243457815" sldId="769"/>
            <ac:spMk id="54" creationId="{ED13CF25-3503-4A1D-A25E-85F8A08F1F25}"/>
          </ac:spMkLst>
        </pc:spChg>
        <pc:picChg chg="add mod">
          <ac:chgData name="CaoYu-ang" userId="347197b9-4c62-4589-9c4f-ca02f2128ab5" providerId="ADAL" clId="{D77B9B7A-9133-4730-A559-786D9C874FD2}" dt="2022-12-09T02:30:08.042" v="147" actId="14100"/>
          <ac:picMkLst>
            <pc:docMk/>
            <pc:sldMk cId="3243457815" sldId="769"/>
            <ac:picMk id="56" creationId="{5E6F8567-D0A7-48F1-9BC0-6099F5870C7B}"/>
          </ac:picMkLst>
        </pc:picChg>
        <pc:cxnChg chg="add del mod">
          <ac:chgData name="CaoYu-ang" userId="347197b9-4c62-4589-9c4f-ca02f2128ab5" providerId="ADAL" clId="{D77B9B7A-9133-4730-A559-786D9C874FD2}" dt="2022-12-09T02:20:42.774" v="82" actId="478"/>
          <ac:cxnSpMkLst>
            <pc:docMk/>
            <pc:sldMk cId="3243457815" sldId="769"/>
            <ac:cxnSpMk id="7" creationId="{67A0046D-3B24-43CF-98C4-B237276DF888}"/>
          </ac:cxnSpMkLst>
        </pc:cxnChg>
        <pc:cxnChg chg="mod">
          <ac:chgData name="CaoYu-ang" userId="347197b9-4c62-4589-9c4f-ca02f2128ab5" providerId="ADAL" clId="{D77B9B7A-9133-4730-A559-786D9C874FD2}" dt="2022-12-09T02:13:36.162" v="0" actId="1035"/>
          <ac:cxnSpMkLst>
            <pc:docMk/>
            <pc:sldMk cId="3243457815" sldId="769"/>
            <ac:cxnSpMk id="19" creationId="{A5F28309-FCE9-449A-A7A1-6B30CBEB2D12}"/>
          </ac:cxnSpMkLst>
        </pc:cxnChg>
        <pc:cxnChg chg="add mod">
          <ac:chgData name="CaoYu-ang" userId="347197b9-4c62-4589-9c4f-ca02f2128ab5" providerId="ADAL" clId="{D77B9B7A-9133-4730-A559-786D9C874FD2}" dt="2022-12-09T02:13:53.153" v="5" actId="1582"/>
          <ac:cxnSpMkLst>
            <pc:docMk/>
            <pc:sldMk cId="3243457815" sldId="769"/>
            <ac:cxnSpMk id="24" creationId="{FF142736-E0AC-4C27-856D-74E8A3C88281}"/>
          </ac:cxnSpMkLst>
        </pc:cxnChg>
        <pc:cxnChg chg="add mod">
          <ac:chgData name="CaoYu-ang" userId="347197b9-4c62-4589-9c4f-ca02f2128ab5" providerId="ADAL" clId="{D77B9B7A-9133-4730-A559-786D9C874FD2}" dt="2022-12-09T02:22:02.861" v="114" actId="1038"/>
          <ac:cxnSpMkLst>
            <pc:docMk/>
            <pc:sldMk cId="3243457815" sldId="769"/>
            <ac:cxnSpMk id="42" creationId="{375DFEAE-2E0E-4BFF-A791-5A53D969BD7D}"/>
          </ac:cxnSpMkLst>
        </pc:cxnChg>
        <pc:cxnChg chg="add mod">
          <ac:chgData name="CaoYu-ang" userId="347197b9-4c62-4589-9c4f-ca02f2128ab5" providerId="ADAL" clId="{D77B9B7A-9133-4730-A559-786D9C874FD2}" dt="2022-12-09T02:22:02.861" v="114" actId="1038"/>
          <ac:cxnSpMkLst>
            <pc:docMk/>
            <pc:sldMk cId="3243457815" sldId="769"/>
            <ac:cxnSpMk id="43" creationId="{DEB42DC2-B245-4744-A521-86A9E9C35F6D}"/>
          </ac:cxnSpMkLst>
        </pc:cxnChg>
        <pc:cxnChg chg="add mod">
          <ac:chgData name="CaoYu-ang" userId="347197b9-4c62-4589-9c4f-ca02f2128ab5" providerId="ADAL" clId="{D77B9B7A-9133-4730-A559-786D9C874FD2}" dt="2022-12-09T02:21:36.245" v="93" actId="1076"/>
          <ac:cxnSpMkLst>
            <pc:docMk/>
            <pc:sldMk cId="3243457815" sldId="769"/>
            <ac:cxnSpMk id="47" creationId="{54B8115C-214A-4F40-BD4C-BA9A56DBE570}"/>
          </ac:cxnSpMkLst>
        </pc:cxnChg>
        <pc:cxnChg chg="add mod">
          <ac:chgData name="CaoYu-ang" userId="347197b9-4c62-4589-9c4f-ca02f2128ab5" providerId="ADAL" clId="{D77B9B7A-9133-4730-A559-786D9C874FD2}" dt="2022-12-09T02:21:43.129" v="95" actId="1038"/>
          <ac:cxnSpMkLst>
            <pc:docMk/>
            <pc:sldMk cId="3243457815" sldId="769"/>
            <ac:cxnSpMk id="48" creationId="{9677893D-0B0C-4CE7-91CB-BE59371B3F4E}"/>
          </ac:cxnSpMkLst>
        </pc:cxnChg>
        <pc:cxnChg chg="add mod">
          <ac:chgData name="CaoYu-ang" userId="347197b9-4c62-4589-9c4f-ca02f2128ab5" providerId="ADAL" clId="{D77B9B7A-9133-4730-A559-786D9C874FD2}" dt="2022-12-09T02:23:13.606" v="128" actId="1036"/>
          <ac:cxnSpMkLst>
            <pc:docMk/>
            <pc:sldMk cId="3243457815" sldId="769"/>
            <ac:cxnSpMk id="49" creationId="{2189EB0A-C9A8-45E1-8668-544600E3744A}"/>
          </ac:cxnSpMkLst>
        </pc:cxnChg>
        <pc:cxnChg chg="add mod">
          <ac:chgData name="CaoYu-ang" userId="347197b9-4c62-4589-9c4f-ca02f2128ab5" providerId="ADAL" clId="{D77B9B7A-9133-4730-A559-786D9C874FD2}" dt="2022-12-09T02:23:13.606" v="128" actId="1036"/>
          <ac:cxnSpMkLst>
            <pc:docMk/>
            <pc:sldMk cId="3243457815" sldId="769"/>
            <ac:cxnSpMk id="52" creationId="{20659506-0526-4BD3-A033-701EE6ED8DC6}"/>
          </ac:cxnSpMkLst>
        </pc:cxnChg>
        <pc:cxnChg chg="add mod">
          <ac:chgData name="CaoYu-ang" userId="347197b9-4c62-4589-9c4f-ca02f2128ab5" providerId="ADAL" clId="{D77B9B7A-9133-4730-A559-786D9C874FD2}" dt="2022-12-09T02:23:13.606" v="128" actId="1036"/>
          <ac:cxnSpMkLst>
            <pc:docMk/>
            <pc:sldMk cId="3243457815" sldId="769"/>
            <ac:cxnSpMk id="53" creationId="{6FF7631D-769E-41DD-B246-E0812285693B}"/>
          </ac:cxnSpMkLst>
        </pc:cxnChg>
      </pc:sldChg>
      <pc:sldChg chg="modSp mod">
        <pc:chgData name="CaoYu-ang" userId="347197b9-4c62-4589-9c4f-ca02f2128ab5" providerId="ADAL" clId="{D77B9B7A-9133-4730-A559-786D9C874FD2}" dt="2022-12-22T09:00:25.778" v="2799" actId="6549"/>
        <pc:sldMkLst>
          <pc:docMk/>
          <pc:sldMk cId="2272081381" sldId="802"/>
        </pc:sldMkLst>
        <pc:spChg chg="mod">
          <ac:chgData name="CaoYu-ang" userId="347197b9-4c62-4589-9c4f-ca02f2128ab5" providerId="ADAL" clId="{D77B9B7A-9133-4730-A559-786D9C874FD2}" dt="2022-12-22T09:00:25.778" v="2799" actId="6549"/>
          <ac:spMkLst>
            <pc:docMk/>
            <pc:sldMk cId="2272081381" sldId="802"/>
            <ac:spMk id="3" creationId="{E58B1622-942F-440F-8FF6-4E0931D2E8B9}"/>
          </ac:spMkLst>
        </pc:spChg>
      </pc:sldChg>
      <pc:sldChg chg="del">
        <pc:chgData name="CaoYu-ang" userId="347197b9-4c62-4589-9c4f-ca02f2128ab5" providerId="ADAL" clId="{D77B9B7A-9133-4730-A559-786D9C874FD2}" dt="2022-12-13T02:33:09.851" v="315" actId="47"/>
        <pc:sldMkLst>
          <pc:docMk/>
          <pc:sldMk cId="1616922297" sldId="828"/>
        </pc:sldMkLst>
      </pc:sldChg>
      <pc:sldChg chg="del">
        <pc:chgData name="CaoYu-ang" userId="347197b9-4c62-4589-9c4f-ca02f2128ab5" providerId="ADAL" clId="{D77B9B7A-9133-4730-A559-786D9C874FD2}" dt="2022-12-13T02:33:12.917" v="316" actId="47"/>
        <pc:sldMkLst>
          <pc:docMk/>
          <pc:sldMk cId="595742285" sldId="829"/>
        </pc:sldMkLst>
      </pc:sldChg>
      <pc:sldChg chg="modSp mod">
        <pc:chgData name="CaoYu-ang" userId="347197b9-4c62-4589-9c4f-ca02f2128ab5" providerId="ADAL" clId="{D77B9B7A-9133-4730-A559-786D9C874FD2}" dt="2022-12-22T08:05:58.996" v="2629" actId="14100"/>
        <pc:sldMkLst>
          <pc:docMk/>
          <pc:sldMk cId="2276162230" sldId="832"/>
        </pc:sldMkLst>
        <pc:spChg chg="ord">
          <ac:chgData name="CaoYu-ang" userId="347197b9-4c62-4589-9c4f-ca02f2128ab5" providerId="ADAL" clId="{D77B9B7A-9133-4730-A559-786D9C874FD2}" dt="2022-12-22T08:05:17.912" v="2627" actId="166"/>
          <ac:spMkLst>
            <pc:docMk/>
            <pc:sldMk cId="2276162230" sldId="832"/>
            <ac:spMk id="3" creationId="{0A68F50A-EF40-4F48-A3DC-CD6FF668426B}"/>
          </ac:spMkLst>
        </pc:spChg>
        <pc:spChg chg="ord">
          <ac:chgData name="CaoYu-ang" userId="347197b9-4c62-4589-9c4f-ca02f2128ab5" providerId="ADAL" clId="{D77B9B7A-9133-4730-A559-786D9C874FD2}" dt="2022-12-22T08:05:21.182" v="2628" actId="166"/>
          <ac:spMkLst>
            <pc:docMk/>
            <pc:sldMk cId="2276162230" sldId="832"/>
            <ac:spMk id="46" creationId="{FF6FE565-7E8C-4B77-ABCB-1CCDD0BFED44}"/>
          </ac:spMkLst>
        </pc:spChg>
        <pc:cxnChg chg="mod">
          <ac:chgData name="CaoYu-ang" userId="347197b9-4c62-4589-9c4f-ca02f2128ab5" providerId="ADAL" clId="{D77B9B7A-9133-4730-A559-786D9C874FD2}" dt="2022-12-22T08:05:58.996" v="2629" actId="14100"/>
          <ac:cxnSpMkLst>
            <pc:docMk/>
            <pc:sldMk cId="2276162230" sldId="832"/>
            <ac:cxnSpMk id="76" creationId="{DE7062C5-EF17-4592-B06C-50712D6D944A}"/>
          </ac:cxnSpMkLst>
        </pc:cxnChg>
      </pc:sldChg>
      <pc:sldChg chg="modSp mod">
        <pc:chgData name="CaoYu-ang" userId="347197b9-4c62-4589-9c4f-ca02f2128ab5" providerId="ADAL" clId="{D77B9B7A-9133-4730-A559-786D9C874FD2}" dt="2022-12-22T08:07:46.411" v="2631" actId="166"/>
        <pc:sldMkLst>
          <pc:docMk/>
          <pc:sldMk cId="2706331090" sldId="833"/>
        </pc:sldMkLst>
        <pc:spChg chg="ord">
          <ac:chgData name="CaoYu-ang" userId="347197b9-4c62-4589-9c4f-ca02f2128ab5" providerId="ADAL" clId="{D77B9B7A-9133-4730-A559-786D9C874FD2}" dt="2022-12-22T08:07:41.108" v="2630" actId="166"/>
          <ac:spMkLst>
            <pc:docMk/>
            <pc:sldMk cId="2706331090" sldId="833"/>
            <ac:spMk id="107" creationId="{E1759862-0E29-40E6-9AB7-434501C3C1F5}"/>
          </ac:spMkLst>
        </pc:spChg>
        <pc:spChg chg="ord">
          <ac:chgData name="CaoYu-ang" userId="347197b9-4c62-4589-9c4f-ca02f2128ab5" providerId="ADAL" clId="{D77B9B7A-9133-4730-A559-786D9C874FD2}" dt="2022-12-22T08:07:46.411" v="2631" actId="166"/>
          <ac:spMkLst>
            <pc:docMk/>
            <pc:sldMk cId="2706331090" sldId="833"/>
            <ac:spMk id="108" creationId="{35908B12-CC94-4B2C-A526-D4445ABB8B15}"/>
          </ac:spMkLst>
        </pc:spChg>
      </pc:sldChg>
      <pc:sldChg chg="modSp mod">
        <pc:chgData name="CaoYu-ang" userId="347197b9-4c62-4589-9c4f-ca02f2128ab5" providerId="ADAL" clId="{D77B9B7A-9133-4730-A559-786D9C874FD2}" dt="2022-12-22T08:10:34.210" v="2635" actId="14100"/>
        <pc:sldMkLst>
          <pc:docMk/>
          <pc:sldMk cId="578326844" sldId="834"/>
        </pc:sldMkLst>
        <pc:spChg chg="ord">
          <ac:chgData name="CaoYu-ang" userId="347197b9-4c62-4589-9c4f-ca02f2128ab5" providerId="ADAL" clId="{D77B9B7A-9133-4730-A559-786D9C874FD2}" dt="2022-12-22T08:08:47.153" v="2632" actId="166"/>
          <ac:spMkLst>
            <pc:docMk/>
            <pc:sldMk cId="578326844" sldId="834"/>
            <ac:spMk id="107" creationId="{E1759862-0E29-40E6-9AB7-434501C3C1F5}"/>
          </ac:spMkLst>
        </pc:spChg>
        <pc:spChg chg="mod">
          <ac:chgData name="CaoYu-ang" userId="347197b9-4c62-4589-9c4f-ca02f2128ab5" providerId="ADAL" clId="{D77B9B7A-9133-4730-A559-786D9C874FD2}" dt="2022-12-22T08:10:34.210" v="2635" actId="14100"/>
          <ac:spMkLst>
            <pc:docMk/>
            <pc:sldMk cId="578326844" sldId="834"/>
            <ac:spMk id="119" creationId="{5B88E2C0-79DF-4E66-8AC0-668A4547757F}"/>
          </ac:spMkLst>
        </pc:spChg>
      </pc:sldChg>
      <pc:sldChg chg="modSp mod">
        <pc:chgData name="CaoYu-ang" userId="347197b9-4c62-4589-9c4f-ca02f2128ab5" providerId="ADAL" clId="{D77B9B7A-9133-4730-A559-786D9C874FD2}" dt="2022-12-13T02:02:49.310" v="192" actId="1076"/>
        <pc:sldMkLst>
          <pc:docMk/>
          <pc:sldMk cId="1134550760" sldId="837"/>
        </pc:sldMkLst>
        <pc:spChg chg="mod">
          <ac:chgData name="CaoYu-ang" userId="347197b9-4c62-4589-9c4f-ca02f2128ab5" providerId="ADAL" clId="{D77B9B7A-9133-4730-A559-786D9C874FD2}" dt="2022-12-13T02:02:45.717" v="191" actId="1076"/>
          <ac:spMkLst>
            <pc:docMk/>
            <pc:sldMk cId="1134550760" sldId="837"/>
            <ac:spMk id="27" creationId="{657199A3-B6D7-418D-86E5-E0A6EA8DD4B3}"/>
          </ac:spMkLst>
        </pc:spChg>
        <pc:spChg chg="mod">
          <ac:chgData name="CaoYu-ang" userId="347197b9-4c62-4589-9c4f-ca02f2128ab5" providerId="ADAL" clId="{D77B9B7A-9133-4730-A559-786D9C874FD2}" dt="2022-12-13T02:02:49.310" v="192" actId="1076"/>
          <ac:spMkLst>
            <pc:docMk/>
            <pc:sldMk cId="1134550760" sldId="837"/>
            <ac:spMk id="28" creationId="{5F1CBEB0-0B74-45D4-80CE-9572BF81D6E2}"/>
          </ac:spMkLst>
        </pc:spChg>
        <pc:spChg chg="mod">
          <ac:chgData name="CaoYu-ang" userId="347197b9-4c62-4589-9c4f-ca02f2128ab5" providerId="ADAL" clId="{D77B9B7A-9133-4730-A559-786D9C874FD2}" dt="2022-12-13T02:02:32.600" v="179" actId="1038"/>
          <ac:spMkLst>
            <pc:docMk/>
            <pc:sldMk cId="1134550760" sldId="837"/>
            <ac:spMk id="34" creationId="{D3364F61-92A2-4D14-AEC7-7F46625ECE75}"/>
          </ac:spMkLst>
        </pc:spChg>
        <pc:cxnChg chg="mod">
          <ac:chgData name="CaoYu-ang" userId="347197b9-4c62-4589-9c4f-ca02f2128ab5" providerId="ADAL" clId="{D77B9B7A-9133-4730-A559-786D9C874FD2}" dt="2022-12-13T02:02:25.174" v="174" actId="14100"/>
          <ac:cxnSpMkLst>
            <pc:docMk/>
            <pc:sldMk cId="1134550760" sldId="837"/>
            <ac:cxnSpMk id="3" creationId="{59D998C7-116A-45BE-82B1-D3B6EAB6BFBB}"/>
          </ac:cxnSpMkLst>
        </pc:cxnChg>
        <pc:cxnChg chg="mod">
          <ac:chgData name="CaoYu-ang" userId="347197b9-4c62-4589-9c4f-ca02f2128ab5" providerId="ADAL" clId="{D77B9B7A-9133-4730-A559-786D9C874FD2}" dt="2022-12-13T02:02:37.192" v="182" actId="1035"/>
          <ac:cxnSpMkLst>
            <pc:docMk/>
            <pc:sldMk cId="1134550760" sldId="837"/>
            <ac:cxnSpMk id="29" creationId="{9BDABF3B-44FE-4302-8DD3-02B4A34C6397}"/>
          </ac:cxnSpMkLst>
        </pc:cxnChg>
      </pc:sldChg>
      <pc:sldChg chg="addSp delSp modSp mod">
        <pc:chgData name="CaoYu-ang" userId="347197b9-4c62-4589-9c4f-ca02f2128ab5" providerId="ADAL" clId="{D77B9B7A-9133-4730-A559-786D9C874FD2}" dt="2022-12-22T08:18:26.705" v="2637" actId="1076"/>
        <pc:sldMkLst>
          <pc:docMk/>
          <pc:sldMk cId="1336870828" sldId="838"/>
        </pc:sldMkLst>
        <pc:spChg chg="mod">
          <ac:chgData name="CaoYu-ang" userId="347197b9-4c62-4589-9c4f-ca02f2128ab5" providerId="ADAL" clId="{D77B9B7A-9133-4730-A559-786D9C874FD2}" dt="2022-12-13T02:17:10.125" v="314" actId="20577"/>
          <ac:spMkLst>
            <pc:docMk/>
            <pc:sldMk cId="1336870828" sldId="838"/>
            <ac:spMk id="6" creationId="{47513527-A54D-45D5-BEFC-C32FD0E82C69}"/>
          </ac:spMkLst>
        </pc:spChg>
        <pc:spChg chg="add mod">
          <ac:chgData name="CaoYu-ang" userId="347197b9-4c62-4589-9c4f-ca02f2128ab5" providerId="ADAL" clId="{D77B9B7A-9133-4730-A559-786D9C874FD2}" dt="2022-12-22T08:18:20.921" v="2636" actId="1076"/>
          <ac:spMkLst>
            <pc:docMk/>
            <pc:sldMk cId="1336870828" sldId="838"/>
            <ac:spMk id="7" creationId="{CC84DB95-6334-4F07-86DD-97F488126D27}"/>
          </ac:spMkLst>
        </pc:spChg>
        <pc:spChg chg="add mod">
          <ac:chgData name="CaoYu-ang" userId="347197b9-4c62-4589-9c4f-ca02f2128ab5" providerId="ADAL" clId="{D77B9B7A-9133-4730-A559-786D9C874FD2}" dt="2022-12-22T08:18:26.705" v="2637" actId="1076"/>
          <ac:spMkLst>
            <pc:docMk/>
            <pc:sldMk cId="1336870828" sldId="838"/>
            <ac:spMk id="9" creationId="{4C2DC3EF-A82A-4DA8-B624-57EB74BA1DAE}"/>
          </ac:spMkLst>
        </pc:spChg>
        <pc:spChg chg="add mod">
          <ac:chgData name="CaoYu-ang" userId="347197b9-4c62-4589-9c4f-ca02f2128ab5" providerId="ADAL" clId="{D77B9B7A-9133-4730-A559-786D9C874FD2}" dt="2022-12-13T02:35:35.483" v="330" actId="1076"/>
          <ac:spMkLst>
            <pc:docMk/>
            <pc:sldMk cId="1336870828" sldId="838"/>
            <ac:spMk id="10" creationId="{01CD0D3D-B48B-46C7-A32C-97B90964C85A}"/>
          </ac:spMkLst>
        </pc:spChg>
        <pc:spChg chg="add mod">
          <ac:chgData name="CaoYu-ang" userId="347197b9-4c62-4589-9c4f-ca02f2128ab5" providerId="ADAL" clId="{D77B9B7A-9133-4730-A559-786D9C874FD2}" dt="2022-12-13T02:35:59.661" v="351" actId="20577"/>
          <ac:spMkLst>
            <pc:docMk/>
            <pc:sldMk cId="1336870828" sldId="838"/>
            <ac:spMk id="13" creationId="{430E1663-C2FD-4566-91FF-E18760E495C6}"/>
          </ac:spMkLst>
        </pc:spChg>
        <pc:spChg chg="mod">
          <ac:chgData name="CaoYu-ang" userId="347197b9-4c62-4589-9c4f-ca02f2128ab5" providerId="ADAL" clId="{D77B9B7A-9133-4730-A559-786D9C874FD2}" dt="2022-12-13T02:33:22.161" v="317" actId="5793"/>
          <ac:spMkLst>
            <pc:docMk/>
            <pc:sldMk cId="1336870828" sldId="838"/>
            <ac:spMk id="154" creationId="{E6829DB3-F150-4A8A-A245-68AB107E4773}"/>
          </ac:spMkLst>
        </pc:spChg>
        <pc:cxnChg chg="add mod">
          <ac:chgData name="CaoYu-ang" userId="347197b9-4c62-4589-9c4f-ca02f2128ab5" providerId="ADAL" clId="{D77B9B7A-9133-4730-A559-786D9C874FD2}" dt="2022-12-22T08:18:20.921" v="2636" actId="1076"/>
          <ac:cxnSpMkLst>
            <pc:docMk/>
            <pc:sldMk cId="1336870828" sldId="838"/>
            <ac:cxnSpMk id="11" creationId="{4CBCC517-33BC-488C-8EDB-258A3F7CB39C}"/>
          </ac:cxnSpMkLst>
        </pc:cxnChg>
        <pc:cxnChg chg="add mod">
          <ac:chgData name="CaoYu-ang" userId="347197b9-4c62-4589-9c4f-ca02f2128ab5" providerId="ADAL" clId="{D77B9B7A-9133-4730-A559-786D9C874FD2}" dt="2022-12-22T08:18:20.921" v="2636" actId="1076"/>
          <ac:cxnSpMkLst>
            <pc:docMk/>
            <pc:sldMk cId="1336870828" sldId="838"/>
            <ac:cxnSpMk id="12" creationId="{A4FDCD08-4C2F-4399-A882-F856130D90E6}"/>
          </ac:cxnSpMkLst>
        </pc:cxnChg>
        <pc:cxnChg chg="add del mod">
          <ac:chgData name="CaoYu-ang" userId="347197b9-4c62-4589-9c4f-ca02f2128ab5" providerId="ADAL" clId="{D77B9B7A-9133-4730-A559-786D9C874FD2}" dt="2022-12-13T02:34:40.165" v="320" actId="478"/>
          <ac:cxnSpMkLst>
            <pc:docMk/>
            <pc:sldMk cId="1336870828" sldId="838"/>
            <ac:cxnSpMk id="14" creationId="{6DD57E1D-1000-4C14-8997-F2FD9CD544F1}"/>
          </ac:cxnSpMkLst>
        </pc:cxnChg>
      </pc:sldChg>
      <pc:sldChg chg="addSp delSp modSp add mod">
        <pc:chgData name="CaoYu-ang" userId="347197b9-4c62-4589-9c4f-ca02f2128ab5" providerId="ADAL" clId="{D77B9B7A-9133-4730-A559-786D9C874FD2}" dt="2022-12-23T07:05:13.983" v="3741" actId="14100"/>
        <pc:sldMkLst>
          <pc:docMk/>
          <pc:sldMk cId="851084364" sldId="839"/>
        </pc:sldMkLst>
        <pc:spChg chg="mod">
          <ac:chgData name="CaoYu-ang" userId="347197b9-4c62-4589-9c4f-ca02f2128ab5" providerId="ADAL" clId="{D77B9B7A-9133-4730-A559-786D9C874FD2}" dt="2022-12-13T02:37:47.050" v="356" actId="1076"/>
          <ac:spMkLst>
            <pc:docMk/>
            <pc:sldMk cId="851084364" sldId="839"/>
            <ac:spMk id="6" creationId="{47513527-A54D-45D5-BEFC-C32FD0E82C69}"/>
          </ac:spMkLst>
        </pc:spChg>
        <pc:spChg chg="del">
          <ac:chgData name="CaoYu-ang" userId="347197b9-4c62-4589-9c4f-ca02f2128ab5" providerId="ADAL" clId="{D77B9B7A-9133-4730-A559-786D9C874FD2}" dt="2022-12-13T02:37:25.226" v="353" actId="478"/>
          <ac:spMkLst>
            <pc:docMk/>
            <pc:sldMk cId="851084364" sldId="839"/>
            <ac:spMk id="7" creationId="{CC84DB95-6334-4F07-86DD-97F488126D27}"/>
          </ac:spMkLst>
        </pc:spChg>
        <pc:spChg chg="del">
          <ac:chgData name="CaoYu-ang" userId="347197b9-4c62-4589-9c4f-ca02f2128ab5" providerId="ADAL" clId="{D77B9B7A-9133-4730-A559-786D9C874FD2}" dt="2022-12-13T02:37:25.226" v="353" actId="478"/>
          <ac:spMkLst>
            <pc:docMk/>
            <pc:sldMk cId="851084364" sldId="839"/>
            <ac:spMk id="9" creationId="{4C2DC3EF-A82A-4DA8-B624-57EB74BA1DAE}"/>
          </ac:spMkLst>
        </pc:spChg>
        <pc:spChg chg="del">
          <ac:chgData name="CaoYu-ang" userId="347197b9-4c62-4589-9c4f-ca02f2128ab5" providerId="ADAL" clId="{D77B9B7A-9133-4730-A559-786D9C874FD2}" dt="2022-12-13T02:37:25.226" v="353" actId="478"/>
          <ac:spMkLst>
            <pc:docMk/>
            <pc:sldMk cId="851084364" sldId="839"/>
            <ac:spMk id="10" creationId="{01CD0D3D-B48B-46C7-A32C-97B90964C85A}"/>
          </ac:spMkLst>
        </pc:spChg>
        <pc:spChg chg="del">
          <ac:chgData name="CaoYu-ang" userId="347197b9-4c62-4589-9c4f-ca02f2128ab5" providerId="ADAL" clId="{D77B9B7A-9133-4730-A559-786D9C874FD2}" dt="2022-12-13T02:37:25.226" v="353" actId="478"/>
          <ac:spMkLst>
            <pc:docMk/>
            <pc:sldMk cId="851084364" sldId="839"/>
            <ac:spMk id="13" creationId="{430E1663-C2FD-4566-91FF-E18760E495C6}"/>
          </ac:spMkLst>
        </pc:spChg>
        <pc:spChg chg="add mod">
          <ac:chgData name="CaoYu-ang" userId="347197b9-4c62-4589-9c4f-ca02f2128ab5" providerId="ADAL" clId="{D77B9B7A-9133-4730-A559-786D9C874FD2}" dt="2022-12-22T08:23:50.780" v="2639"/>
          <ac:spMkLst>
            <pc:docMk/>
            <pc:sldMk cId="851084364" sldId="839"/>
            <ac:spMk id="47" creationId="{05A0E6ED-5551-4867-8267-EA1409DD6050}"/>
          </ac:spMkLst>
        </pc:spChg>
        <pc:spChg chg="mod">
          <ac:chgData name="CaoYu-ang" userId="347197b9-4c62-4589-9c4f-ca02f2128ab5" providerId="ADAL" clId="{D77B9B7A-9133-4730-A559-786D9C874FD2}" dt="2022-12-13T02:38:07.502" v="399" actId="20577"/>
          <ac:spMkLst>
            <pc:docMk/>
            <pc:sldMk cId="851084364" sldId="839"/>
            <ac:spMk id="58" creationId="{356BA703-5313-498B-B94B-944821F5B596}"/>
          </ac:spMkLst>
        </pc:spChg>
        <pc:spChg chg="mod">
          <ac:chgData name="CaoYu-ang" userId="347197b9-4c62-4589-9c4f-ca02f2128ab5" providerId="ADAL" clId="{D77B9B7A-9133-4730-A559-786D9C874FD2}" dt="2022-12-22T08:34:25.207" v="2690" actId="20577"/>
          <ac:spMkLst>
            <pc:docMk/>
            <pc:sldMk cId="851084364" sldId="839"/>
            <ac:spMk id="59" creationId="{94F26132-E690-4325-A268-8136F8610905}"/>
          </ac:spMkLst>
        </pc:spChg>
        <pc:spChg chg="add mod">
          <ac:chgData name="CaoYu-ang" userId="347197b9-4c62-4589-9c4f-ca02f2128ab5" providerId="ADAL" clId="{D77B9B7A-9133-4730-A559-786D9C874FD2}" dt="2022-12-22T08:36:57.284" v="2700" actId="1076"/>
          <ac:spMkLst>
            <pc:docMk/>
            <pc:sldMk cId="851084364" sldId="839"/>
            <ac:spMk id="67" creationId="{9C516ED8-AD44-4BD3-9CDF-C1310C9D123B}"/>
          </ac:spMkLst>
        </pc:spChg>
        <pc:spChg chg="del">
          <ac:chgData name="CaoYu-ang" userId="347197b9-4c62-4589-9c4f-ca02f2128ab5" providerId="ADAL" clId="{D77B9B7A-9133-4730-A559-786D9C874FD2}" dt="2022-12-13T02:37:29.323" v="354" actId="478"/>
          <ac:spMkLst>
            <pc:docMk/>
            <pc:sldMk cId="851084364" sldId="839"/>
            <ac:spMk id="154" creationId="{E6829DB3-F150-4A8A-A245-68AB107E4773}"/>
          </ac:spMkLst>
        </pc:spChg>
        <pc:cxnChg chg="del mod">
          <ac:chgData name="CaoYu-ang" userId="347197b9-4c62-4589-9c4f-ca02f2128ab5" providerId="ADAL" clId="{D77B9B7A-9133-4730-A559-786D9C874FD2}" dt="2022-12-13T02:37:25.226" v="353" actId="478"/>
          <ac:cxnSpMkLst>
            <pc:docMk/>
            <pc:sldMk cId="851084364" sldId="839"/>
            <ac:cxnSpMk id="11" creationId="{4CBCC517-33BC-488C-8EDB-258A3F7CB39C}"/>
          </ac:cxnSpMkLst>
        </pc:cxnChg>
        <pc:cxnChg chg="del mod">
          <ac:chgData name="CaoYu-ang" userId="347197b9-4c62-4589-9c4f-ca02f2128ab5" providerId="ADAL" clId="{D77B9B7A-9133-4730-A559-786D9C874FD2}" dt="2022-12-13T02:37:25.226" v="353" actId="478"/>
          <ac:cxnSpMkLst>
            <pc:docMk/>
            <pc:sldMk cId="851084364" sldId="839"/>
            <ac:cxnSpMk id="12" creationId="{A4FDCD08-4C2F-4399-A882-F856130D90E6}"/>
          </ac:cxnSpMkLst>
        </pc:cxnChg>
        <pc:cxnChg chg="add mod">
          <ac:chgData name="CaoYu-ang" userId="347197b9-4c62-4589-9c4f-ca02f2128ab5" providerId="ADAL" clId="{D77B9B7A-9133-4730-A559-786D9C874FD2}" dt="2022-12-22T08:23:50.780" v="2639"/>
          <ac:cxnSpMkLst>
            <pc:docMk/>
            <pc:sldMk cId="851084364" sldId="839"/>
            <ac:cxnSpMk id="48" creationId="{35954E4A-30FC-4C6C-8A80-95B3D513E72C}"/>
          </ac:cxnSpMkLst>
        </pc:cxnChg>
        <pc:cxnChg chg="add mod">
          <ac:chgData name="CaoYu-ang" userId="347197b9-4c62-4589-9c4f-ca02f2128ab5" providerId="ADAL" clId="{D77B9B7A-9133-4730-A559-786D9C874FD2}" dt="2022-12-23T07:05:13.983" v="3741" actId="14100"/>
          <ac:cxnSpMkLst>
            <pc:docMk/>
            <pc:sldMk cId="851084364" sldId="839"/>
            <ac:cxnSpMk id="53" creationId="{134366E4-7C1A-4484-A996-06B179D3C6A0}"/>
          </ac:cxnSpMkLst>
        </pc:cxnChg>
        <pc:cxnChg chg="mod">
          <ac:chgData name="CaoYu-ang" userId="347197b9-4c62-4589-9c4f-ca02f2128ab5" providerId="ADAL" clId="{D77B9B7A-9133-4730-A559-786D9C874FD2}" dt="2022-12-22T08:27:08.475" v="2682" actId="14100"/>
          <ac:cxnSpMkLst>
            <pc:docMk/>
            <pc:sldMk cId="851084364" sldId="839"/>
            <ac:cxnSpMk id="60" creationId="{4E872954-3AB2-45C4-B37E-D8E545ED62C9}"/>
          </ac:cxnSpMkLst>
        </pc:cxnChg>
        <pc:cxnChg chg="add mod">
          <ac:chgData name="CaoYu-ang" userId="347197b9-4c62-4589-9c4f-ca02f2128ab5" providerId="ADAL" clId="{D77B9B7A-9133-4730-A559-786D9C874FD2}" dt="2022-12-22T08:35:02.751" v="2697" actId="1038"/>
          <ac:cxnSpMkLst>
            <pc:docMk/>
            <pc:sldMk cId="851084364" sldId="839"/>
            <ac:cxnSpMk id="61" creationId="{4298B5D2-DC1E-44D9-8BBC-2CBA10B8C121}"/>
          </ac:cxnSpMkLst>
        </pc:cxnChg>
        <pc:cxnChg chg="add mod">
          <ac:chgData name="CaoYu-ang" userId="347197b9-4c62-4589-9c4f-ca02f2128ab5" providerId="ADAL" clId="{D77B9B7A-9133-4730-A559-786D9C874FD2}" dt="2022-12-22T08:39:28.012" v="2704" actId="14100"/>
          <ac:cxnSpMkLst>
            <pc:docMk/>
            <pc:sldMk cId="851084364" sldId="839"/>
            <ac:cxnSpMk id="68" creationId="{BF964786-F43A-442C-877E-F9262DAF27B2}"/>
          </ac:cxnSpMkLst>
        </pc:cxnChg>
      </pc:sldChg>
      <pc:sldChg chg="delSp mod">
        <pc:chgData name="CaoYu-ang" userId="347197b9-4c62-4589-9c4f-ca02f2128ab5" providerId="ADAL" clId="{D77B9B7A-9133-4730-A559-786D9C874FD2}" dt="2022-12-22T08:23:48.293" v="2638" actId="21"/>
        <pc:sldMkLst>
          <pc:docMk/>
          <pc:sldMk cId="2187796688" sldId="840"/>
        </pc:sldMkLst>
        <pc:spChg chg="del">
          <ac:chgData name="CaoYu-ang" userId="347197b9-4c62-4589-9c4f-ca02f2128ab5" providerId="ADAL" clId="{D77B9B7A-9133-4730-A559-786D9C874FD2}" dt="2022-12-22T08:23:48.293" v="2638" actId="21"/>
          <ac:spMkLst>
            <pc:docMk/>
            <pc:sldMk cId="2187796688" sldId="840"/>
            <ac:spMk id="70" creationId="{B84F0B5A-9065-4CA5-ABA8-D6C400EF84AD}"/>
          </ac:spMkLst>
        </pc:spChg>
        <pc:cxnChg chg="del">
          <ac:chgData name="CaoYu-ang" userId="347197b9-4c62-4589-9c4f-ca02f2128ab5" providerId="ADAL" clId="{D77B9B7A-9133-4730-A559-786D9C874FD2}" dt="2022-12-22T08:23:48.293" v="2638" actId="21"/>
          <ac:cxnSpMkLst>
            <pc:docMk/>
            <pc:sldMk cId="2187796688" sldId="840"/>
            <ac:cxnSpMk id="71" creationId="{9382B8A6-DAB5-4832-AC1D-710F34BA0281}"/>
          </ac:cxnSpMkLst>
        </pc:cxnChg>
      </pc:sldChg>
      <pc:sldChg chg="addSp delSp modSp add mod modAnim">
        <pc:chgData name="CaoYu-ang" userId="347197b9-4c62-4589-9c4f-ca02f2128ab5" providerId="ADAL" clId="{D77B9B7A-9133-4730-A559-786D9C874FD2}" dt="2022-12-23T07:04:05.577" v="3739" actId="1035"/>
        <pc:sldMkLst>
          <pc:docMk/>
          <pc:sldMk cId="1488924879" sldId="845"/>
        </pc:sldMkLst>
        <pc:spChg chg="mod">
          <ac:chgData name="CaoYu-ang" userId="347197b9-4c62-4589-9c4f-ca02f2128ab5" providerId="ADAL" clId="{D77B9B7A-9133-4730-A559-786D9C874FD2}" dt="2022-12-15T15:04:26.565" v="572" actId="20577"/>
          <ac:spMkLst>
            <pc:docMk/>
            <pc:sldMk cId="1488924879" sldId="845"/>
            <ac:spMk id="6" creationId="{47513527-A54D-45D5-BEFC-C32FD0E82C69}"/>
          </ac:spMkLst>
        </pc:spChg>
        <pc:spChg chg="del">
          <ac:chgData name="CaoYu-ang" userId="347197b9-4c62-4589-9c4f-ca02f2128ab5" providerId="ADAL" clId="{D77B9B7A-9133-4730-A559-786D9C874FD2}" dt="2022-12-15T14:57:38.380" v="401" actId="478"/>
          <ac:spMkLst>
            <pc:docMk/>
            <pc:sldMk cId="1488924879" sldId="845"/>
            <ac:spMk id="7" creationId="{CC84DB95-6334-4F07-86DD-97F488126D27}"/>
          </ac:spMkLst>
        </pc:spChg>
        <pc:spChg chg="del">
          <ac:chgData name="CaoYu-ang" userId="347197b9-4c62-4589-9c4f-ca02f2128ab5" providerId="ADAL" clId="{D77B9B7A-9133-4730-A559-786D9C874FD2}" dt="2022-12-15T14:57:38.380" v="401" actId="478"/>
          <ac:spMkLst>
            <pc:docMk/>
            <pc:sldMk cId="1488924879" sldId="845"/>
            <ac:spMk id="9" creationId="{4C2DC3EF-A82A-4DA8-B624-57EB74BA1DAE}"/>
          </ac:spMkLst>
        </pc:spChg>
        <pc:spChg chg="del">
          <ac:chgData name="CaoYu-ang" userId="347197b9-4c62-4589-9c4f-ca02f2128ab5" providerId="ADAL" clId="{D77B9B7A-9133-4730-A559-786D9C874FD2}" dt="2022-12-15T14:57:38.380" v="401" actId="478"/>
          <ac:spMkLst>
            <pc:docMk/>
            <pc:sldMk cId="1488924879" sldId="845"/>
            <ac:spMk id="10" creationId="{01CD0D3D-B48B-46C7-A32C-97B90964C85A}"/>
          </ac:spMkLst>
        </pc:spChg>
        <pc:spChg chg="del">
          <ac:chgData name="CaoYu-ang" userId="347197b9-4c62-4589-9c4f-ca02f2128ab5" providerId="ADAL" clId="{D77B9B7A-9133-4730-A559-786D9C874FD2}" dt="2022-12-15T14:57:38.380" v="401" actId="478"/>
          <ac:spMkLst>
            <pc:docMk/>
            <pc:sldMk cId="1488924879" sldId="845"/>
            <ac:spMk id="13" creationId="{430E1663-C2FD-4566-91FF-E18760E495C6}"/>
          </ac:spMkLst>
        </pc:spChg>
        <pc:spChg chg="add mod">
          <ac:chgData name="CaoYu-ang" userId="347197b9-4c62-4589-9c4f-ca02f2128ab5" providerId="ADAL" clId="{D77B9B7A-9133-4730-A559-786D9C874FD2}" dt="2022-12-16T01:26:33.773" v="838" actId="1035"/>
          <ac:spMkLst>
            <pc:docMk/>
            <pc:sldMk cId="1488924879" sldId="845"/>
            <ac:spMk id="14" creationId="{D1BA88C6-D8D8-4849-AF2E-D7C3B105E512}"/>
          </ac:spMkLst>
        </pc:spChg>
        <pc:spChg chg="add mod">
          <ac:chgData name="CaoYu-ang" userId="347197b9-4c62-4589-9c4f-ca02f2128ab5" providerId="ADAL" clId="{D77B9B7A-9133-4730-A559-786D9C874FD2}" dt="2022-12-16T01:26:33.773" v="838" actId="1035"/>
          <ac:spMkLst>
            <pc:docMk/>
            <pc:sldMk cId="1488924879" sldId="845"/>
            <ac:spMk id="15" creationId="{F0C07EB5-A026-4EED-8A08-FEB1DB1E8DA2}"/>
          </ac:spMkLst>
        </pc:spChg>
        <pc:spChg chg="add mod ord">
          <ac:chgData name="CaoYu-ang" userId="347197b9-4c62-4589-9c4f-ca02f2128ab5" providerId="ADAL" clId="{D77B9B7A-9133-4730-A559-786D9C874FD2}" dt="2022-12-16T01:23:57.727" v="798" actId="167"/>
          <ac:spMkLst>
            <pc:docMk/>
            <pc:sldMk cId="1488924879" sldId="845"/>
            <ac:spMk id="19" creationId="{82B39575-A14F-48A5-B9DE-1528C00772DA}"/>
          </ac:spMkLst>
        </pc:spChg>
        <pc:spChg chg="add mod">
          <ac:chgData name="CaoYu-ang" userId="347197b9-4c62-4589-9c4f-ca02f2128ab5" providerId="ADAL" clId="{D77B9B7A-9133-4730-A559-786D9C874FD2}" dt="2022-12-16T01:26:33.773" v="838" actId="1035"/>
          <ac:spMkLst>
            <pc:docMk/>
            <pc:sldMk cId="1488924879" sldId="845"/>
            <ac:spMk id="28" creationId="{8335C04F-548A-4862-9066-A4A7F33BCC63}"/>
          </ac:spMkLst>
        </pc:spChg>
        <pc:spChg chg="add mod">
          <ac:chgData name="CaoYu-ang" userId="347197b9-4c62-4589-9c4f-ca02f2128ab5" providerId="ADAL" clId="{D77B9B7A-9133-4730-A559-786D9C874FD2}" dt="2022-12-16T01:26:33.773" v="838" actId="1035"/>
          <ac:spMkLst>
            <pc:docMk/>
            <pc:sldMk cId="1488924879" sldId="845"/>
            <ac:spMk id="29" creationId="{6D28864A-DDC8-4582-9556-57C0C2CB21E4}"/>
          </ac:spMkLst>
        </pc:spChg>
        <pc:spChg chg="add mod ord">
          <ac:chgData name="CaoYu-ang" userId="347197b9-4c62-4589-9c4f-ca02f2128ab5" providerId="ADAL" clId="{D77B9B7A-9133-4730-A559-786D9C874FD2}" dt="2022-12-16T01:27:36.595" v="880" actId="167"/>
          <ac:spMkLst>
            <pc:docMk/>
            <pc:sldMk cId="1488924879" sldId="845"/>
            <ac:spMk id="30" creationId="{01FA7315-40CA-42B9-A18B-CF1C59AA5B14}"/>
          </ac:spMkLst>
        </pc:spChg>
        <pc:spChg chg="add mod">
          <ac:chgData name="CaoYu-ang" userId="347197b9-4c62-4589-9c4f-ca02f2128ab5" providerId="ADAL" clId="{D77B9B7A-9133-4730-A559-786D9C874FD2}" dt="2022-12-15T15:09:27.591" v="703" actId="1076"/>
          <ac:spMkLst>
            <pc:docMk/>
            <pc:sldMk cId="1488924879" sldId="845"/>
            <ac:spMk id="33" creationId="{4A7B87DD-CD29-4399-9F80-B21F7E7D588A}"/>
          </ac:spMkLst>
        </pc:spChg>
        <pc:spChg chg="add del mod">
          <ac:chgData name="CaoYu-ang" userId="347197b9-4c62-4589-9c4f-ca02f2128ab5" providerId="ADAL" clId="{D77B9B7A-9133-4730-A559-786D9C874FD2}" dt="2022-12-15T15:12:26.372" v="784" actId="1076"/>
          <ac:spMkLst>
            <pc:docMk/>
            <pc:sldMk cId="1488924879" sldId="845"/>
            <ac:spMk id="39" creationId="{2B7E226B-7E6E-4831-B5B1-5AADA8ABF60E}"/>
          </ac:spMkLst>
        </pc:spChg>
        <pc:spChg chg="add mod">
          <ac:chgData name="CaoYu-ang" userId="347197b9-4c62-4589-9c4f-ca02f2128ab5" providerId="ADAL" clId="{D77B9B7A-9133-4730-A559-786D9C874FD2}" dt="2022-12-16T01:26:33.773" v="838" actId="1035"/>
          <ac:spMkLst>
            <pc:docMk/>
            <pc:sldMk cId="1488924879" sldId="845"/>
            <ac:spMk id="40" creationId="{4DAB0354-5E6C-4E06-AC23-5AF23D252045}"/>
          </ac:spMkLst>
        </pc:spChg>
        <pc:spChg chg="add del mod">
          <ac:chgData name="CaoYu-ang" userId="347197b9-4c62-4589-9c4f-ca02f2128ab5" providerId="ADAL" clId="{D77B9B7A-9133-4730-A559-786D9C874FD2}" dt="2022-12-15T15:06:03.579" v="574" actId="478"/>
          <ac:spMkLst>
            <pc:docMk/>
            <pc:sldMk cId="1488924879" sldId="845"/>
            <ac:spMk id="41" creationId="{65D4D55B-78F3-4510-B3B0-3BC0AF5643A3}"/>
          </ac:spMkLst>
        </pc:spChg>
        <pc:spChg chg="add mod">
          <ac:chgData name="CaoYu-ang" userId="347197b9-4c62-4589-9c4f-ca02f2128ab5" providerId="ADAL" clId="{D77B9B7A-9133-4730-A559-786D9C874FD2}" dt="2022-12-15T15:07:14.823" v="687" actId="1038"/>
          <ac:spMkLst>
            <pc:docMk/>
            <pc:sldMk cId="1488924879" sldId="845"/>
            <ac:spMk id="43" creationId="{355734F0-8444-4CA9-B343-2BD3EC7280A8}"/>
          </ac:spMkLst>
        </pc:spChg>
        <pc:spChg chg="add mod">
          <ac:chgData name="CaoYu-ang" userId="347197b9-4c62-4589-9c4f-ca02f2128ab5" providerId="ADAL" clId="{D77B9B7A-9133-4730-A559-786D9C874FD2}" dt="2022-12-15T15:09:40.290" v="704" actId="1076"/>
          <ac:spMkLst>
            <pc:docMk/>
            <pc:sldMk cId="1488924879" sldId="845"/>
            <ac:spMk id="55" creationId="{822A0828-7E91-4072-BD1E-AE3DD2257AF4}"/>
          </ac:spMkLst>
        </pc:spChg>
        <pc:spChg chg="add mod">
          <ac:chgData name="CaoYu-ang" userId="347197b9-4c62-4589-9c4f-ca02f2128ab5" providerId="ADAL" clId="{D77B9B7A-9133-4730-A559-786D9C874FD2}" dt="2022-12-15T15:09:40.290" v="704" actId="1076"/>
          <ac:spMkLst>
            <pc:docMk/>
            <pc:sldMk cId="1488924879" sldId="845"/>
            <ac:spMk id="56" creationId="{AD364C3E-F166-442B-860C-7A45E221BE28}"/>
          </ac:spMkLst>
        </pc:spChg>
        <pc:spChg chg="add mod">
          <ac:chgData name="CaoYu-ang" userId="347197b9-4c62-4589-9c4f-ca02f2128ab5" providerId="ADAL" clId="{D77B9B7A-9133-4730-A559-786D9C874FD2}" dt="2022-12-15T15:10:03.773" v="720" actId="20577"/>
          <ac:spMkLst>
            <pc:docMk/>
            <pc:sldMk cId="1488924879" sldId="845"/>
            <ac:spMk id="57" creationId="{CE9A6978-D26F-4B7C-88E8-7951CBB3070B}"/>
          </ac:spMkLst>
        </pc:spChg>
        <pc:spChg chg="mod">
          <ac:chgData name="CaoYu-ang" userId="347197b9-4c62-4589-9c4f-ca02f2128ab5" providerId="ADAL" clId="{D77B9B7A-9133-4730-A559-786D9C874FD2}" dt="2022-12-15T14:58:19.919" v="422" actId="20577"/>
          <ac:spMkLst>
            <pc:docMk/>
            <pc:sldMk cId="1488924879" sldId="845"/>
            <ac:spMk id="58" creationId="{356BA703-5313-498B-B94B-944821F5B596}"/>
          </ac:spMkLst>
        </pc:spChg>
        <pc:spChg chg="add mod">
          <ac:chgData name="CaoYu-ang" userId="347197b9-4c62-4589-9c4f-ca02f2128ab5" providerId="ADAL" clId="{D77B9B7A-9133-4730-A559-786D9C874FD2}" dt="2022-12-16T01:24:59.573" v="803" actId="1076"/>
          <ac:spMkLst>
            <pc:docMk/>
            <pc:sldMk cId="1488924879" sldId="845"/>
            <ac:spMk id="61" creationId="{D7105E74-E0DE-4B1E-B073-B114C9347D99}"/>
          </ac:spMkLst>
        </pc:spChg>
        <pc:spChg chg="add mod ord">
          <ac:chgData name="CaoYu-ang" userId="347197b9-4c62-4589-9c4f-ca02f2128ab5" providerId="ADAL" clId="{D77B9B7A-9133-4730-A559-786D9C874FD2}" dt="2022-12-16T01:28:12.038" v="890" actId="166"/>
          <ac:spMkLst>
            <pc:docMk/>
            <pc:sldMk cId="1488924879" sldId="845"/>
            <ac:spMk id="62" creationId="{EBEAD601-F936-4731-93DD-43B614DA8C95}"/>
          </ac:spMkLst>
        </pc:spChg>
        <pc:spChg chg="add mod">
          <ac:chgData name="CaoYu-ang" userId="347197b9-4c62-4589-9c4f-ca02f2128ab5" providerId="ADAL" clId="{D77B9B7A-9133-4730-A559-786D9C874FD2}" dt="2022-12-16T01:36:15.086" v="978" actId="20577"/>
          <ac:spMkLst>
            <pc:docMk/>
            <pc:sldMk cId="1488924879" sldId="845"/>
            <ac:spMk id="92" creationId="{4FA8C6B1-5BF9-4AA9-AB62-2C3ABEDB0B84}"/>
          </ac:spMkLst>
        </pc:spChg>
        <pc:spChg chg="add mod">
          <ac:chgData name="CaoYu-ang" userId="347197b9-4c62-4589-9c4f-ca02f2128ab5" providerId="ADAL" clId="{D77B9B7A-9133-4730-A559-786D9C874FD2}" dt="2022-12-22T08:48:17.958" v="2709" actId="1076"/>
          <ac:spMkLst>
            <pc:docMk/>
            <pc:sldMk cId="1488924879" sldId="845"/>
            <ac:spMk id="93" creationId="{1DB177A8-E478-4BCA-9504-A30A52B82CD1}"/>
          </ac:spMkLst>
        </pc:spChg>
        <pc:spChg chg="add mod">
          <ac:chgData name="CaoYu-ang" userId="347197b9-4c62-4589-9c4f-ca02f2128ab5" providerId="ADAL" clId="{D77B9B7A-9133-4730-A559-786D9C874FD2}" dt="2022-12-23T07:04:05.577" v="3739" actId="1035"/>
          <ac:spMkLst>
            <pc:docMk/>
            <pc:sldMk cId="1488924879" sldId="845"/>
            <ac:spMk id="94" creationId="{D6F80FC6-8040-4EBC-BF7C-C1737415FAD7}"/>
          </ac:spMkLst>
        </pc:spChg>
        <pc:spChg chg="add del">
          <ac:chgData name="CaoYu-ang" userId="347197b9-4c62-4589-9c4f-ca02f2128ab5" providerId="ADAL" clId="{D77B9B7A-9133-4730-A559-786D9C874FD2}" dt="2022-12-16T01:31:21.341" v="898" actId="11529"/>
          <ac:spMkLst>
            <pc:docMk/>
            <pc:sldMk cId="1488924879" sldId="845"/>
            <ac:spMk id="137" creationId="{7F2A79D3-70AC-4C7A-B688-6F3FD477D61C}"/>
          </ac:spMkLst>
        </pc:spChg>
        <pc:spChg chg="add del">
          <ac:chgData name="CaoYu-ang" userId="347197b9-4c62-4589-9c4f-ca02f2128ab5" providerId="ADAL" clId="{D77B9B7A-9133-4730-A559-786D9C874FD2}" dt="2022-12-16T01:32:06.873" v="900" actId="478"/>
          <ac:spMkLst>
            <pc:docMk/>
            <pc:sldMk cId="1488924879" sldId="845"/>
            <ac:spMk id="138" creationId="{0CCF4846-2426-4B61-B319-BCAF49638F9D}"/>
          </ac:spMkLst>
        </pc:spChg>
        <pc:spChg chg="add del">
          <ac:chgData name="CaoYu-ang" userId="347197b9-4c62-4589-9c4f-ca02f2128ab5" providerId="ADAL" clId="{D77B9B7A-9133-4730-A559-786D9C874FD2}" dt="2022-12-16T01:32:45.978" v="902" actId="478"/>
          <ac:spMkLst>
            <pc:docMk/>
            <pc:sldMk cId="1488924879" sldId="845"/>
            <ac:spMk id="139" creationId="{6E436CF9-E4E5-4553-BF48-CACA347A741F}"/>
          </ac:spMkLst>
        </pc:spChg>
        <pc:spChg chg="add del">
          <ac:chgData name="CaoYu-ang" userId="347197b9-4c62-4589-9c4f-ca02f2128ab5" providerId="ADAL" clId="{D77B9B7A-9133-4730-A559-786D9C874FD2}" dt="2022-12-16T01:33:13.247" v="904" actId="478"/>
          <ac:spMkLst>
            <pc:docMk/>
            <pc:sldMk cId="1488924879" sldId="845"/>
            <ac:spMk id="140" creationId="{2CEA2CFC-665D-4ED1-B9B1-FD1EE9BFAE0C}"/>
          </ac:spMkLst>
        </pc:spChg>
        <pc:spChg chg="add mod">
          <ac:chgData name="CaoYu-ang" userId="347197b9-4c62-4589-9c4f-ca02f2128ab5" providerId="ADAL" clId="{D77B9B7A-9133-4730-A559-786D9C874FD2}" dt="2022-12-16T01:34:42.748" v="918" actId="208"/>
          <ac:spMkLst>
            <pc:docMk/>
            <pc:sldMk cId="1488924879" sldId="845"/>
            <ac:spMk id="141" creationId="{683B7BE3-236D-4EF7-88A5-1C62B1CF7C46}"/>
          </ac:spMkLst>
        </pc:spChg>
        <pc:spChg chg="mod">
          <ac:chgData name="CaoYu-ang" userId="347197b9-4c62-4589-9c4f-ca02f2128ab5" providerId="ADAL" clId="{D77B9B7A-9133-4730-A559-786D9C874FD2}" dt="2022-12-15T14:59:44.223" v="452" actId="20577"/>
          <ac:spMkLst>
            <pc:docMk/>
            <pc:sldMk cId="1488924879" sldId="845"/>
            <ac:spMk id="154" creationId="{E6829DB3-F150-4A8A-A245-68AB107E4773}"/>
          </ac:spMkLst>
        </pc:spChg>
        <pc:picChg chg="add mod">
          <ac:chgData name="CaoYu-ang" userId="347197b9-4c62-4589-9c4f-ca02f2128ab5" providerId="ADAL" clId="{D77B9B7A-9133-4730-A559-786D9C874FD2}" dt="2022-12-15T15:06:29.279" v="578" actId="1076"/>
          <ac:picMkLst>
            <pc:docMk/>
            <pc:sldMk cId="1488924879" sldId="845"/>
            <ac:picMk id="52" creationId="{85B09C39-F625-4A96-B1D9-B8BCFF02DE22}"/>
          </ac:picMkLst>
        </pc:picChg>
        <pc:cxnChg chg="del mod">
          <ac:chgData name="CaoYu-ang" userId="347197b9-4c62-4589-9c4f-ca02f2128ab5" providerId="ADAL" clId="{D77B9B7A-9133-4730-A559-786D9C874FD2}" dt="2022-12-15T14:57:38.380" v="401" actId="478"/>
          <ac:cxnSpMkLst>
            <pc:docMk/>
            <pc:sldMk cId="1488924879" sldId="845"/>
            <ac:cxnSpMk id="11" creationId="{4CBCC517-33BC-488C-8EDB-258A3F7CB39C}"/>
          </ac:cxnSpMkLst>
        </pc:cxnChg>
        <pc:cxnChg chg="del mod">
          <ac:chgData name="CaoYu-ang" userId="347197b9-4c62-4589-9c4f-ca02f2128ab5" providerId="ADAL" clId="{D77B9B7A-9133-4730-A559-786D9C874FD2}" dt="2022-12-15T14:57:38.380" v="401" actId="478"/>
          <ac:cxnSpMkLst>
            <pc:docMk/>
            <pc:sldMk cId="1488924879" sldId="845"/>
            <ac:cxnSpMk id="12" creationId="{A4FDCD08-4C2F-4399-A882-F856130D90E6}"/>
          </ac:cxnSpMkLst>
        </pc:cxnChg>
        <pc:cxnChg chg="add mod">
          <ac:chgData name="CaoYu-ang" userId="347197b9-4c62-4589-9c4f-ca02f2128ab5" providerId="ADAL" clId="{D77B9B7A-9133-4730-A559-786D9C874FD2}" dt="2022-12-16T01:26:33.773" v="838" actId="1035"/>
          <ac:cxnSpMkLst>
            <pc:docMk/>
            <pc:sldMk cId="1488924879" sldId="845"/>
            <ac:cxnSpMk id="16" creationId="{09F702D9-0C5A-4426-AAE5-DD40C5ECC7B9}"/>
          </ac:cxnSpMkLst>
        </pc:cxnChg>
        <pc:cxnChg chg="add mod">
          <ac:chgData name="CaoYu-ang" userId="347197b9-4c62-4589-9c4f-ca02f2128ab5" providerId="ADAL" clId="{D77B9B7A-9133-4730-A559-786D9C874FD2}" dt="2022-12-16T01:26:33.773" v="838" actId="1035"/>
          <ac:cxnSpMkLst>
            <pc:docMk/>
            <pc:sldMk cId="1488924879" sldId="845"/>
            <ac:cxnSpMk id="17" creationId="{3F6714C8-4995-43E2-9D88-49EC54A7B44F}"/>
          </ac:cxnSpMkLst>
        </pc:cxnChg>
        <pc:cxnChg chg="add mod">
          <ac:chgData name="CaoYu-ang" userId="347197b9-4c62-4589-9c4f-ca02f2128ab5" providerId="ADAL" clId="{D77B9B7A-9133-4730-A559-786D9C874FD2}" dt="2022-12-16T01:26:33.773" v="838" actId="1035"/>
          <ac:cxnSpMkLst>
            <pc:docMk/>
            <pc:sldMk cId="1488924879" sldId="845"/>
            <ac:cxnSpMk id="18" creationId="{8615E044-3D05-47F5-92CD-517692365B93}"/>
          </ac:cxnSpMkLst>
        </pc:cxnChg>
        <pc:cxnChg chg="add mod">
          <ac:chgData name="CaoYu-ang" userId="347197b9-4c62-4589-9c4f-ca02f2128ab5" providerId="ADAL" clId="{D77B9B7A-9133-4730-A559-786D9C874FD2}" dt="2022-12-15T15:05:30.634" v="573"/>
          <ac:cxnSpMkLst>
            <pc:docMk/>
            <pc:sldMk cId="1488924879" sldId="845"/>
            <ac:cxnSpMk id="20" creationId="{7AE4BA97-9143-426F-BF23-C5D112A6BDC9}"/>
          </ac:cxnSpMkLst>
        </pc:cxnChg>
        <pc:cxnChg chg="add mod">
          <ac:chgData name="CaoYu-ang" userId="347197b9-4c62-4589-9c4f-ca02f2128ab5" providerId="ADAL" clId="{D77B9B7A-9133-4730-A559-786D9C874FD2}" dt="2022-12-15T15:05:30.634" v="573"/>
          <ac:cxnSpMkLst>
            <pc:docMk/>
            <pc:sldMk cId="1488924879" sldId="845"/>
            <ac:cxnSpMk id="21" creationId="{053DEEE6-B860-48FE-A5FD-5B03CBBC7E71}"/>
          </ac:cxnSpMkLst>
        </pc:cxnChg>
        <pc:cxnChg chg="add mod">
          <ac:chgData name="CaoYu-ang" userId="347197b9-4c62-4589-9c4f-ca02f2128ab5" providerId="ADAL" clId="{D77B9B7A-9133-4730-A559-786D9C874FD2}" dt="2022-12-15T15:05:30.634" v="573"/>
          <ac:cxnSpMkLst>
            <pc:docMk/>
            <pc:sldMk cId="1488924879" sldId="845"/>
            <ac:cxnSpMk id="22" creationId="{F150ADBE-0002-4C8E-B228-C371269141A3}"/>
          </ac:cxnSpMkLst>
        </pc:cxnChg>
        <pc:cxnChg chg="add mod">
          <ac:chgData name="CaoYu-ang" userId="347197b9-4c62-4589-9c4f-ca02f2128ab5" providerId="ADAL" clId="{D77B9B7A-9133-4730-A559-786D9C874FD2}" dt="2022-12-15T15:05:30.634" v="573"/>
          <ac:cxnSpMkLst>
            <pc:docMk/>
            <pc:sldMk cId="1488924879" sldId="845"/>
            <ac:cxnSpMk id="23" creationId="{14570B88-7C6A-481F-A6AB-9DA918F07B3C}"/>
          </ac:cxnSpMkLst>
        </pc:cxnChg>
        <pc:cxnChg chg="add mod">
          <ac:chgData name="CaoYu-ang" userId="347197b9-4c62-4589-9c4f-ca02f2128ab5" providerId="ADAL" clId="{D77B9B7A-9133-4730-A559-786D9C874FD2}" dt="2022-12-15T15:05:30.634" v="573"/>
          <ac:cxnSpMkLst>
            <pc:docMk/>
            <pc:sldMk cId="1488924879" sldId="845"/>
            <ac:cxnSpMk id="24" creationId="{C5DF77DD-F14A-417A-8F37-E9B1C3D7158A}"/>
          </ac:cxnSpMkLst>
        </pc:cxnChg>
        <pc:cxnChg chg="add mod">
          <ac:chgData name="CaoYu-ang" userId="347197b9-4c62-4589-9c4f-ca02f2128ab5" providerId="ADAL" clId="{D77B9B7A-9133-4730-A559-786D9C874FD2}" dt="2022-12-15T15:05:30.634" v="573"/>
          <ac:cxnSpMkLst>
            <pc:docMk/>
            <pc:sldMk cId="1488924879" sldId="845"/>
            <ac:cxnSpMk id="25" creationId="{A1B027CC-76D9-448F-8E58-AC0766114B37}"/>
          </ac:cxnSpMkLst>
        </pc:cxnChg>
        <pc:cxnChg chg="add mod">
          <ac:chgData name="CaoYu-ang" userId="347197b9-4c62-4589-9c4f-ca02f2128ab5" providerId="ADAL" clId="{D77B9B7A-9133-4730-A559-786D9C874FD2}" dt="2022-12-15T15:05:30.634" v="573"/>
          <ac:cxnSpMkLst>
            <pc:docMk/>
            <pc:sldMk cId="1488924879" sldId="845"/>
            <ac:cxnSpMk id="26" creationId="{EA5F0503-9F46-4C45-B7A9-88E32F81BF1E}"/>
          </ac:cxnSpMkLst>
        </pc:cxnChg>
        <pc:cxnChg chg="add mod">
          <ac:chgData name="CaoYu-ang" userId="347197b9-4c62-4589-9c4f-ca02f2128ab5" providerId="ADAL" clId="{D77B9B7A-9133-4730-A559-786D9C874FD2}" dt="2022-12-15T15:05:30.634" v="573"/>
          <ac:cxnSpMkLst>
            <pc:docMk/>
            <pc:sldMk cId="1488924879" sldId="845"/>
            <ac:cxnSpMk id="27" creationId="{3B764D1D-719A-4C65-BD51-4E60D9EB9B57}"/>
          </ac:cxnSpMkLst>
        </pc:cxnChg>
        <pc:cxnChg chg="add mod">
          <ac:chgData name="CaoYu-ang" userId="347197b9-4c62-4589-9c4f-ca02f2128ab5" providerId="ADAL" clId="{D77B9B7A-9133-4730-A559-786D9C874FD2}" dt="2022-12-15T15:09:27.591" v="703" actId="1076"/>
          <ac:cxnSpMkLst>
            <pc:docMk/>
            <pc:sldMk cId="1488924879" sldId="845"/>
            <ac:cxnSpMk id="31" creationId="{BD41BC3D-6FB9-470D-B32A-910030E6A0E7}"/>
          </ac:cxnSpMkLst>
        </pc:cxnChg>
        <pc:cxnChg chg="add mod">
          <ac:chgData name="CaoYu-ang" userId="347197b9-4c62-4589-9c4f-ca02f2128ab5" providerId="ADAL" clId="{D77B9B7A-9133-4730-A559-786D9C874FD2}" dt="2022-12-15T15:09:27.591" v="703" actId="1076"/>
          <ac:cxnSpMkLst>
            <pc:docMk/>
            <pc:sldMk cId="1488924879" sldId="845"/>
            <ac:cxnSpMk id="32" creationId="{38BC476E-667F-484C-906C-06C300CD8C5E}"/>
          </ac:cxnSpMkLst>
        </pc:cxnChg>
        <pc:cxnChg chg="add mod">
          <ac:chgData name="CaoYu-ang" userId="347197b9-4c62-4589-9c4f-ca02f2128ab5" providerId="ADAL" clId="{D77B9B7A-9133-4730-A559-786D9C874FD2}" dt="2022-12-15T15:09:27.591" v="703" actId="1076"/>
          <ac:cxnSpMkLst>
            <pc:docMk/>
            <pc:sldMk cId="1488924879" sldId="845"/>
            <ac:cxnSpMk id="34" creationId="{19CCDEA2-ADF5-439A-8CC9-418716AA5141}"/>
          </ac:cxnSpMkLst>
        </pc:cxnChg>
        <pc:cxnChg chg="add mod">
          <ac:chgData name="CaoYu-ang" userId="347197b9-4c62-4589-9c4f-ca02f2128ab5" providerId="ADAL" clId="{D77B9B7A-9133-4730-A559-786D9C874FD2}" dt="2022-12-15T15:09:27.591" v="703" actId="1076"/>
          <ac:cxnSpMkLst>
            <pc:docMk/>
            <pc:sldMk cId="1488924879" sldId="845"/>
            <ac:cxnSpMk id="35" creationId="{DDADBE13-5FAA-4043-97D8-768C6575E083}"/>
          </ac:cxnSpMkLst>
        </pc:cxnChg>
        <pc:cxnChg chg="add del mod ord">
          <ac:chgData name="CaoYu-ang" userId="347197b9-4c62-4589-9c4f-ca02f2128ab5" providerId="ADAL" clId="{D77B9B7A-9133-4730-A559-786D9C874FD2}" dt="2022-12-15T15:11:43.848" v="741" actId="478"/>
          <ac:cxnSpMkLst>
            <pc:docMk/>
            <pc:sldMk cId="1488924879" sldId="845"/>
            <ac:cxnSpMk id="36" creationId="{81C76994-599F-4CF5-A0D7-CC9EBF6DE509}"/>
          </ac:cxnSpMkLst>
        </pc:cxnChg>
        <pc:cxnChg chg="add del mod">
          <ac:chgData name="CaoYu-ang" userId="347197b9-4c62-4589-9c4f-ca02f2128ab5" providerId="ADAL" clId="{D77B9B7A-9133-4730-A559-786D9C874FD2}" dt="2022-12-15T15:11:42.758" v="740" actId="478"/>
          <ac:cxnSpMkLst>
            <pc:docMk/>
            <pc:sldMk cId="1488924879" sldId="845"/>
            <ac:cxnSpMk id="37" creationId="{204D6636-CD69-4F42-903A-F8065623D14F}"/>
          </ac:cxnSpMkLst>
        </pc:cxnChg>
        <pc:cxnChg chg="add del mod">
          <ac:chgData name="CaoYu-ang" userId="347197b9-4c62-4589-9c4f-ca02f2128ab5" providerId="ADAL" clId="{D77B9B7A-9133-4730-A559-786D9C874FD2}" dt="2022-12-15T15:11:41.433" v="739" actId="478"/>
          <ac:cxnSpMkLst>
            <pc:docMk/>
            <pc:sldMk cId="1488924879" sldId="845"/>
            <ac:cxnSpMk id="38" creationId="{4F034FE0-88DE-4CD9-8F16-EF66A9D015F7}"/>
          </ac:cxnSpMkLst>
        </pc:cxnChg>
        <pc:cxnChg chg="add del mod">
          <ac:chgData name="CaoYu-ang" userId="347197b9-4c62-4589-9c4f-ca02f2128ab5" providerId="ADAL" clId="{D77B9B7A-9133-4730-A559-786D9C874FD2}" dt="2022-12-15T15:06:05.237" v="575" actId="478"/>
          <ac:cxnSpMkLst>
            <pc:docMk/>
            <pc:sldMk cId="1488924879" sldId="845"/>
            <ac:cxnSpMk id="42" creationId="{4D3EA8D3-7358-4DBA-93CE-10722228DA82}"/>
          </ac:cxnSpMkLst>
        </pc:cxnChg>
        <pc:cxnChg chg="add mod">
          <ac:chgData name="CaoYu-ang" userId="347197b9-4c62-4589-9c4f-ca02f2128ab5" providerId="ADAL" clId="{D77B9B7A-9133-4730-A559-786D9C874FD2}" dt="2022-12-15T15:07:14.823" v="687" actId="1038"/>
          <ac:cxnSpMkLst>
            <pc:docMk/>
            <pc:sldMk cId="1488924879" sldId="845"/>
            <ac:cxnSpMk id="44" creationId="{896A2275-D826-46B7-A082-C99AE7FA6C27}"/>
          </ac:cxnSpMkLst>
        </pc:cxnChg>
        <pc:cxnChg chg="add mod">
          <ac:chgData name="CaoYu-ang" userId="347197b9-4c62-4589-9c4f-ca02f2128ab5" providerId="ADAL" clId="{D77B9B7A-9133-4730-A559-786D9C874FD2}" dt="2022-12-15T15:07:14.823" v="687" actId="1038"/>
          <ac:cxnSpMkLst>
            <pc:docMk/>
            <pc:sldMk cId="1488924879" sldId="845"/>
            <ac:cxnSpMk id="45" creationId="{93D2DF4E-96F3-4663-953F-7DE3239FB62B}"/>
          </ac:cxnSpMkLst>
        </pc:cxnChg>
        <pc:cxnChg chg="add mod">
          <ac:chgData name="CaoYu-ang" userId="347197b9-4c62-4589-9c4f-ca02f2128ab5" providerId="ADAL" clId="{D77B9B7A-9133-4730-A559-786D9C874FD2}" dt="2022-12-15T15:07:14.823" v="687" actId="1038"/>
          <ac:cxnSpMkLst>
            <pc:docMk/>
            <pc:sldMk cId="1488924879" sldId="845"/>
            <ac:cxnSpMk id="46" creationId="{1B27648B-0739-43A5-A8FA-FC53F5A5084A}"/>
          </ac:cxnSpMkLst>
        </pc:cxnChg>
        <pc:cxnChg chg="add mod">
          <ac:chgData name="CaoYu-ang" userId="347197b9-4c62-4589-9c4f-ca02f2128ab5" providerId="ADAL" clId="{D77B9B7A-9133-4730-A559-786D9C874FD2}" dt="2022-12-15T15:07:14.823" v="687" actId="1038"/>
          <ac:cxnSpMkLst>
            <pc:docMk/>
            <pc:sldMk cId="1488924879" sldId="845"/>
            <ac:cxnSpMk id="47" creationId="{31FEDECC-22D2-46CC-8F1C-013A5412125C}"/>
          </ac:cxnSpMkLst>
        </pc:cxnChg>
        <pc:cxnChg chg="add mod">
          <ac:chgData name="CaoYu-ang" userId="347197b9-4c62-4589-9c4f-ca02f2128ab5" providerId="ADAL" clId="{D77B9B7A-9133-4730-A559-786D9C874FD2}" dt="2022-12-15T15:07:14.823" v="687" actId="1038"/>
          <ac:cxnSpMkLst>
            <pc:docMk/>
            <pc:sldMk cId="1488924879" sldId="845"/>
            <ac:cxnSpMk id="48" creationId="{F09A1174-8C6E-4998-BA86-4CBC811961C6}"/>
          </ac:cxnSpMkLst>
        </pc:cxnChg>
        <pc:cxnChg chg="add mod">
          <ac:chgData name="CaoYu-ang" userId="347197b9-4c62-4589-9c4f-ca02f2128ab5" providerId="ADAL" clId="{D77B9B7A-9133-4730-A559-786D9C874FD2}" dt="2022-12-15T15:07:14.823" v="687" actId="1038"/>
          <ac:cxnSpMkLst>
            <pc:docMk/>
            <pc:sldMk cId="1488924879" sldId="845"/>
            <ac:cxnSpMk id="49" creationId="{446AA077-639F-4EFB-9ED2-82ECBD690C00}"/>
          </ac:cxnSpMkLst>
        </pc:cxnChg>
        <pc:cxnChg chg="add mod">
          <ac:chgData name="CaoYu-ang" userId="347197b9-4c62-4589-9c4f-ca02f2128ab5" providerId="ADAL" clId="{D77B9B7A-9133-4730-A559-786D9C874FD2}" dt="2022-12-15T15:07:14.823" v="687" actId="1038"/>
          <ac:cxnSpMkLst>
            <pc:docMk/>
            <pc:sldMk cId="1488924879" sldId="845"/>
            <ac:cxnSpMk id="50" creationId="{C5903D8D-5D7C-4FA2-B463-D75BD22DD5A4}"/>
          </ac:cxnSpMkLst>
        </pc:cxnChg>
        <pc:cxnChg chg="add mod">
          <ac:chgData name="CaoYu-ang" userId="347197b9-4c62-4589-9c4f-ca02f2128ab5" providerId="ADAL" clId="{D77B9B7A-9133-4730-A559-786D9C874FD2}" dt="2022-12-15T15:07:14.823" v="687" actId="1038"/>
          <ac:cxnSpMkLst>
            <pc:docMk/>
            <pc:sldMk cId="1488924879" sldId="845"/>
            <ac:cxnSpMk id="51" creationId="{AB0A501D-C677-4BEF-9AC4-2B306971F7BE}"/>
          </ac:cxnSpMkLst>
        </pc:cxnChg>
        <pc:cxnChg chg="add mod">
          <ac:chgData name="CaoYu-ang" userId="347197b9-4c62-4589-9c4f-ca02f2128ab5" providerId="ADAL" clId="{D77B9B7A-9133-4730-A559-786D9C874FD2}" dt="2022-12-15T15:10:40.102" v="725" actId="1582"/>
          <ac:cxnSpMkLst>
            <pc:docMk/>
            <pc:sldMk cId="1488924879" sldId="845"/>
            <ac:cxnSpMk id="59" creationId="{B55DEB89-723D-469C-A604-D25210E3CC60}"/>
          </ac:cxnSpMkLst>
        </pc:cxnChg>
        <pc:cxnChg chg="add mod ord">
          <ac:chgData name="CaoYu-ang" userId="347197b9-4c62-4589-9c4f-ca02f2128ab5" providerId="ADAL" clId="{D77B9B7A-9133-4730-A559-786D9C874FD2}" dt="2022-12-16T01:27:04.117" v="842" actId="14100"/>
          <ac:cxnSpMkLst>
            <pc:docMk/>
            <pc:sldMk cId="1488924879" sldId="845"/>
            <ac:cxnSpMk id="63" creationId="{00B15923-A105-4868-BC81-2D1CBBBE3A73}"/>
          </ac:cxnSpMkLst>
        </pc:cxnChg>
        <pc:cxnChg chg="add mod">
          <ac:chgData name="CaoYu-ang" userId="347197b9-4c62-4589-9c4f-ca02f2128ab5" providerId="ADAL" clId="{D77B9B7A-9133-4730-A559-786D9C874FD2}" dt="2022-12-16T01:26:50.653" v="841" actId="14100"/>
          <ac:cxnSpMkLst>
            <pc:docMk/>
            <pc:sldMk cId="1488924879" sldId="845"/>
            <ac:cxnSpMk id="68" creationId="{CF041F0F-4918-451C-8471-675EA0CB5F54}"/>
          </ac:cxnSpMkLst>
        </pc:cxnChg>
        <pc:cxnChg chg="add mod">
          <ac:chgData name="CaoYu-ang" userId="347197b9-4c62-4589-9c4f-ca02f2128ab5" providerId="ADAL" clId="{D77B9B7A-9133-4730-A559-786D9C874FD2}" dt="2022-12-16T01:28:46.070" v="896" actId="1038"/>
          <ac:cxnSpMkLst>
            <pc:docMk/>
            <pc:sldMk cId="1488924879" sldId="845"/>
            <ac:cxnSpMk id="72" creationId="{C7796A24-6EB6-4565-B74E-1C4FD00ADB60}"/>
          </ac:cxnSpMkLst>
        </pc:cxnChg>
        <pc:cxnChg chg="add mod">
          <ac:chgData name="CaoYu-ang" userId="347197b9-4c62-4589-9c4f-ca02f2128ab5" providerId="ADAL" clId="{D77B9B7A-9133-4730-A559-786D9C874FD2}" dt="2022-12-16T01:28:04.990" v="883" actId="14100"/>
          <ac:cxnSpMkLst>
            <pc:docMk/>
            <pc:sldMk cId="1488924879" sldId="845"/>
            <ac:cxnSpMk id="73" creationId="{BE7ECECE-4E68-4F65-A76C-763AF8B054E6}"/>
          </ac:cxnSpMkLst>
        </pc:cxnChg>
        <pc:cxnChg chg="add mod">
          <ac:chgData name="CaoYu-ang" userId="347197b9-4c62-4589-9c4f-ca02f2128ab5" providerId="ADAL" clId="{D77B9B7A-9133-4730-A559-786D9C874FD2}" dt="2022-12-16T01:34:59.958" v="937" actId="1036"/>
          <ac:cxnSpMkLst>
            <pc:docMk/>
            <pc:sldMk cId="1488924879" sldId="845"/>
            <ac:cxnSpMk id="82" creationId="{EE85BD4E-FC78-4A0F-B8B4-E018FD0DA2F3}"/>
          </ac:cxnSpMkLst>
        </pc:cxnChg>
        <pc:cxnChg chg="add mod">
          <ac:chgData name="CaoYu-ang" userId="347197b9-4c62-4589-9c4f-ca02f2128ab5" providerId="ADAL" clId="{D77B9B7A-9133-4730-A559-786D9C874FD2}" dt="2022-12-16T01:35:19.292" v="940" actId="14100"/>
          <ac:cxnSpMkLst>
            <pc:docMk/>
            <pc:sldMk cId="1488924879" sldId="845"/>
            <ac:cxnSpMk id="89" creationId="{E20AEE78-A701-47D3-8E95-A4E954877E35}"/>
          </ac:cxnSpMkLst>
        </pc:cxnChg>
        <pc:cxnChg chg="add mod">
          <ac:chgData name="CaoYu-ang" userId="347197b9-4c62-4589-9c4f-ca02f2128ab5" providerId="ADAL" clId="{D77B9B7A-9133-4730-A559-786D9C874FD2}" dt="2022-12-16T01:25:44.390" v="815" actId="1037"/>
          <ac:cxnSpMkLst>
            <pc:docMk/>
            <pc:sldMk cId="1488924879" sldId="845"/>
            <ac:cxnSpMk id="129" creationId="{E8CB18D9-61BB-4C39-AC37-6824880F23E0}"/>
          </ac:cxnSpMkLst>
        </pc:cxnChg>
      </pc:sldChg>
      <pc:sldChg chg="addSp delSp modSp add mod modAnim">
        <pc:chgData name="CaoYu-ang" userId="347197b9-4c62-4589-9c4f-ca02f2128ab5" providerId="ADAL" clId="{D77B9B7A-9133-4730-A559-786D9C874FD2}" dt="2022-12-23T07:08:51.125" v="3742" actId="208"/>
        <pc:sldMkLst>
          <pc:docMk/>
          <pc:sldMk cId="2008183134" sldId="846"/>
        </pc:sldMkLst>
        <pc:spChg chg="del">
          <ac:chgData name="CaoYu-ang" userId="347197b9-4c62-4589-9c4f-ca02f2128ab5" providerId="ADAL" clId="{D77B9B7A-9133-4730-A559-786D9C874FD2}" dt="2022-12-16T06:25:41.295" v="998" actId="478"/>
          <ac:spMkLst>
            <pc:docMk/>
            <pc:sldMk cId="2008183134" sldId="846"/>
            <ac:spMk id="2" creationId="{3960AB95-061C-4C8C-80CB-4076C1207A7B}"/>
          </ac:spMkLst>
        </pc:spChg>
        <pc:spChg chg="del">
          <ac:chgData name="CaoYu-ang" userId="347197b9-4c62-4589-9c4f-ca02f2128ab5" providerId="ADAL" clId="{D77B9B7A-9133-4730-A559-786D9C874FD2}" dt="2022-12-16T06:22:58.691" v="982" actId="478"/>
          <ac:spMkLst>
            <pc:docMk/>
            <pc:sldMk cId="2008183134" sldId="846"/>
            <ac:spMk id="7" creationId="{1EBF6402-6C7A-44B7-B258-7055600EEEC6}"/>
          </ac:spMkLst>
        </pc:spChg>
        <pc:spChg chg="mod">
          <ac:chgData name="CaoYu-ang" userId="347197b9-4c62-4589-9c4f-ca02f2128ab5" providerId="ADAL" clId="{D77B9B7A-9133-4730-A559-786D9C874FD2}" dt="2022-12-16T06:40:49.260" v="1100" actId="1036"/>
          <ac:spMkLst>
            <pc:docMk/>
            <pc:sldMk cId="2008183134" sldId="846"/>
            <ac:spMk id="9" creationId="{64759545-4DC8-438B-95D4-AF3C38F2F058}"/>
          </ac:spMkLst>
        </pc:spChg>
        <pc:spChg chg="mod">
          <ac:chgData name="CaoYu-ang" userId="347197b9-4c62-4589-9c4f-ca02f2128ab5" providerId="ADAL" clId="{D77B9B7A-9133-4730-A559-786D9C874FD2}" dt="2022-12-22T11:59:05.621" v="2802" actId="1076"/>
          <ac:spMkLst>
            <pc:docMk/>
            <pc:sldMk cId="2008183134" sldId="846"/>
            <ac:spMk id="10" creationId="{847F566F-E901-4C81-93ED-F9E6BDFA8BEF}"/>
          </ac:spMkLst>
        </pc:spChg>
        <pc:spChg chg="del">
          <ac:chgData name="CaoYu-ang" userId="347197b9-4c62-4589-9c4f-ca02f2128ab5" providerId="ADAL" clId="{D77B9B7A-9133-4730-A559-786D9C874FD2}" dt="2022-12-16T06:22:54.600" v="981" actId="478"/>
          <ac:spMkLst>
            <pc:docMk/>
            <pc:sldMk cId="2008183134" sldId="846"/>
            <ac:spMk id="15" creationId="{A45652AB-83B2-4F69-B6BA-4E117EBF1540}"/>
          </ac:spMkLst>
        </pc:spChg>
        <pc:spChg chg="mod">
          <ac:chgData name="CaoYu-ang" userId="347197b9-4c62-4589-9c4f-ca02f2128ab5" providerId="ADAL" clId="{D77B9B7A-9133-4730-A559-786D9C874FD2}" dt="2022-12-22T08:49:12.060" v="2737" actId="1036"/>
          <ac:spMkLst>
            <pc:docMk/>
            <pc:sldMk cId="2008183134" sldId="846"/>
            <ac:spMk id="25" creationId="{326912BC-63DF-45EB-82BA-06BDACF9B9DE}"/>
          </ac:spMkLst>
        </pc:spChg>
        <pc:spChg chg="del">
          <ac:chgData name="CaoYu-ang" userId="347197b9-4c62-4589-9c4f-ca02f2128ab5" providerId="ADAL" clId="{D77B9B7A-9133-4730-A559-786D9C874FD2}" dt="2022-12-16T06:26:54.523" v="1003" actId="478"/>
          <ac:spMkLst>
            <pc:docMk/>
            <pc:sldMk cId="2008183134" sldId="846"/>
            <ac:spMk id="26" creationId="{0C043116-59DA-4F30-8E53-0363234C2B7F}"/>
          </ac:spMkLst>
        </pc:spChg>
        <pc:spChg chg="del">
          <ac:chgData name="CaoYu-ang" userId="347197b9-4c62-4589-9c4f-ca02f2128ab5" providerId="ADAL" clId="{D77B9B7A-9133-4730-A559-786D9C874FD2}" dt="2022-12-16T06:22:54.600" v="981" actId="478"/>
          <ac:spMkLst>
            <pc:docMk/>
            <pc:sldMk cId="2008183134" sldId="846"/>
            <ac:spMk id="27" creationId="{011FDF70-3714-4A11-B8E1-A8D2E652D29A}"/>
          </ac:spMkLst>
        </pc:spChg>
        <pc:spChg chg="del">
          <ac:chgData name="CaoYu-ang" userId="347197b9-4c62-4589-9c4f-ca02f2128ab5" providerId="ADAL" clId="{D77B9B7A-9133-4730-A559-786D9C874FD2}" dt="2022-12-16T06:22:54.600" v="981" actId="478"/>
          <ac:spMkLst>
            <pc:docMk/>
            <pc:sldMk cId="2008183134" sldId="846"/>
            <ac:spMk id="30" creationId="{6F8F6089-7BB2-47B1-91A1-CA5D5AFC1793}"/>
          </ac:spMkLst>
        </pc:spChg>
        <pc:spChg chg="del">
          <ac:chgData name="CaoYu-ang" userId="347197b9-4c62-4589-9c4f-ca02f2128ab5" providerId="ADAL" clId="{D77B9B7A-9133-4730-A559-786D9C874FD2}" dt="2022-12-16T06:22:54.600" v="981" actId="478"/>
          <ac:spMkLst>
            <pc:docMk/>
            <pc:sldMk cId="2008183134" sldId="846"/>
            <ac:spMk id="36" creationId="{34E5379A-9532-4F8C-B64D-935E05411213}"/>
          </ac:spMkLst>
        </pc:spChg>
        <pc:spChg chg="del">
          <ac:chgData name="CaoYu-ang" userId="347197b9-4c62-4589-9c4f-ca02f2128ab5" providerId="ADAL" clId="{D77B9B7A-9133-4730-A559-786D9C874FD2}" dt="2022-12-16T06:25:42.443" v="999" actId="478"/>
          <ac:spMkLst>
            <pc:docMk/>
            <pc:sldMk cId="2008183134" sldId="846"/>
            <ac:spMk id="38" creationId="{860695E9-B329-4BCC-88EF-3DE4C442A46C}"/>
          </ac:spMkLst>
        </pc:spChg>
        <pc:spChg chg="del">
          <ac:chgData name="CaoYu-ang" userId="347197b9-4c62-4589-9c4f-ca02f2128ab5" providerId="ADAL" clId="{D77B9B7A-9133-4730-A559-786D9C874FD2}" dt="2022-12-16T06:25:39.199" v="997" actId="478"/>
          <ac:spMkLst>
            <pc:docMk/>
            <pc:sldMk cId="2008183134" sldId="846"/>
            <ac:spMk id="39" creationId="{447CAC63-3A93-4DD1-B769-9408547520FC}"/>
          </ac:spMkLst>
        </pc:spChg>
        <pc:spChg chg="add mod">
          <ac:chgData name="CaoYu-ang" userId="347197b9-4c62-4589-9c4f-ca02f2128ab5" providerId="ADAL" clId="{D77B9B7A-9133-4730-A559-786D9C874FD2}" dt="2022-12-16T06:40:49.260" v="1100" actId="1036"/>
          <ac:spMkLst>
            <pc:docMk/>
            <pc:sldMk cId="2008183134" sldId="846"/>
            <ac:spMk id="49" creationId="{849E6D5C-674E-4CB7-9187-3A347044DDBE}"/>
          </ac:spMkLst>
        </pc:spChg>
        <pc:spChg chg="del">
          <ac:chgData name="CaoYu-ang" userId="347197b9-4c62-4589-9c4f-ca02f2128ab5" providerId="ADAL" clId="{D77B9B7A-9133-4730-A559-786D9C874FD2}" dt="2022-12-16T06:23:01.956" v="983" actId="478"/>
          <ac:spMkLst>
            <pc:docMk/>
            <pc:sldMk cId="2008183134" sldId="846"/>
            <ac:spMk id="50" creationId="{FA4C287B-3892-4CDF-A5DC-E734397F1E56}"/>
          </ac:spMkLst>
        </pc:spChg>
        <pc:spChg chg="del">
          <ac:chgData name="CaoYu-ang" userId="347197b9-4c62-4589-9c4f-ca02f2128ab5" providerId="ADAL" clId="{D77B9B7A-9133-4730-A559-786D9C874FD2}" dt="2022-12-16T06:22:15.981" v="980" actId="478"/>
          <ac:spMkLst>
            <pc:docMk/>
            <pc:sldMk cId="2008183134" sldId="846"/>
            <ac:spMk id="51" creationId="{3C9A526E-85E0-4446-99F6-8EC705C0B8DB}"/>
          </ac:spMkLst>
        </pc:spChg>
        <pc:spChg chg="add mod">
          <ac:chgData name="CaoYu-ang" userId="347197b9-4c62-4589-9c4f-ca02f2128ab5" providerId="ADAL" clId="{D77B9B7A-9133-4730-A559-786D9C874FD2}" dt="2022-12-16T06:40:49.260" v="1100" actId="1036"/>
          <ac:spMkLst>
            <pc:docMk/>
            <pc:sldMk cId="2008183134" sldId="846"/>
            <ac:spMk id="53" creationId="{847CAB21-27CF-44AC-8603-ACC778AA4341}"/>
          </ac:spMkLst>
        </pc:spChg>
        <pc:spChg chg="del">
          <ac:chgData name="CaoYu-ang" userId="347197b9-4c62-4589-9c4f-ca02f2128ab5" providerId="ADAL" clId="{D77B9B7A-9133-4730-A559-786D9C874FD2}" dt="2022-12-16T06:22:58.691" v="982" actId="478"/>
          <ac:spMkLst>
            <pc:docMk/>
            <pc:sldMk cId="2008183134" sldId="846"/>
            <ac:spMk id="56" creationId="{6590666C-6570-4336-A39E-72DE718377CC}"/>
          </ac:spMkLst>
        </pc:spChg>
        <pc:spChg chg="del">
          <ac:chgData name="CaoYu-ang" userId="347197b9-4c62-4589-9c4f-ca02f2128ab5" providerId="ADAL" clId="{D77B9B7A-9133-4730-A559-786D9C874FD2}" dt="2022-12-16T06:22:58.691" v="982" actId="478"/>
          <ac:spMkLst>
            <pc:docMk/>
            <pc:sldMk cId="2008183134" sldId="846"/>
            <ac:spMk id="57" creationId="{9B004F5C-0D8C-4456-8BC4-CC47764D31F4}"/>
          </ac:spMkLst>
        </pc:spChg>
        <pc:spChg chg="mod">
          <ac:chgData name="CaoYu-ang" userId="347197b9-4c62-4589-9c4f-ca02f2128ab5" providerId="ADAL" clId="{D77B9B7A-9133-4730-A559-786D9C874FD2}" dt="2022-12-16T06:25:04.662" v="994" actId="27636"/>
          <ac:spMkLst>
            <pc:docMk/>
            <pc:sldMk cId="2008183134" sldId="846"/>
            <ac:spMk id="58" creationId="{356BA703-5313-498B-B94B-944821F5B596}"/>
          </ac:spMkLst>
        </pc:spChg>
        <pc:spChg chg="del">
          <ac:chgData name="CaoYu-ang" userId="347197b9-4c62-4589-9c4f-ca02f2128ab5" providerId="ADAL" clId="{D77B9B7A-9133-4730-A559-786D9C874FD2}" dt="2022-12-16T06:22:58.691" v="982" actId="478"/>
          <ac:spMkLst>
            <pc:docMk/>
            <pc:sldMk cId="2008183134" sldId="846"/>
            <ac:spMk id="61" creationId="{E871AF7A-70A9-4186-9F7E-A900F282D4AF}"/>
          </ac:spMkLst>
        </pc:spChg>
        <pc:spChg chg="add mod">
          <ac:chgData name="CaoYu-ang" userId="347197b9-4c62-4589-9c4f-ca02f2128ab5" providerId="ADAL" clId="{D77B9B7A-9133-4730-A559-786D9C874FD2}" dt="2022-12-16T06:40:49.260" v="1100" actId="1036"/>
          <ac:spMkLst>
            <pc:docMk/>
            <pc:sldMk cId="2008183134" sldId="846"/>
            <ac:spMk id="63" creationId="{F4B07B26-81ED-4CBF-B753-4043CC8C2FB2}"/>
          </ac:spMkLst>
        </pc:spChg>
        <pc:spChg chg="del">
          <ac:chgData name="CaoYu-ang" userId="347197b9-4c62-4589-9c4f-ca02f2128ab5" providerId="ADAL" clId="{D77B9B7A-9133-4730-A559-786D9C874FD2}" dt="2022-12-16T06:25:44.267" v="1000" actId="478"/>
          <ac:spMkLst>
            <pc:docMk/>
            <pc:sldMk cId="2008183134" sldId="846"/>
            <ac:spMk id="64" creationId="{054D2FA4-D229-4A8C-923F-E1FF10BD0612}"/>
          </ac:spMkLst>
        </pc:spChg>
        <pc:spChg chg="del">
          <ac:chgData name="CaoYu-ang" userId="347197b9-4c62-4589-9c4f-ca02f2128ab5" providerId="ADAL" clId="{D77B9B7A-9133-4730-A559-786D9C874FD2}" dt="2022-12-16T06:25:27.613" v="995" actId="478"/>
          <ac:spMkLst>
            <pc:docMk/>
            <pc:sldMk cId="2008183134" sldId="846"/>
            <ac:spMk id="65" creationId="{43C51421-D8B6-445D-99F1-DCD5A8A69004}"/>
          </ac:spMkLst>
        </pc:spChg>
        <pc:spChg chg="del">
          <ac:chgData name="CaoYu-ang" userId="347197b9-4c62-4589-9c4f-ca02f2128ab5" providerId="ADAL" clId="{D77B9B7A-9133-4730-A559-786D9C874FD2}" dt="2022-12-16T06:25:27.613" v="995" actId="478"/>
          <ac:spMkLst>
            <pc:docMk/>
            <pc:sldMk cId="2008183134" sldId="846"/>
            <ac:spMk id="66" creationId="{9FD1AC5A-DD88-4087-9286-45F60BE837C6}"/>
          </ac:spMkLst>
        </pc:spChg>
        <pc:spChg chg="add mod">
          <ac:chgData name="CaoYu-ang" userId="347197b9-4c62-4589-9c4f-ca02f2128ab5" providerId="ADAL" clId="{D77B9B7A-9133-4730-A559-786D9C874FD2}" dt="2022-12-16T06:40:49.260" v="1100" actId="1036"/>
          <ac:spMkLst>
            <pc:docMk/>
            <pc:sldMk cId="2008183134" sldId="846"/>
            <ac:spMk id="67" creationId="{42BB0EF9-4066-4F09-BC2D-E755312D8D80}"/>
          </ac:spMkLst>
        </pc:spChg>
        <pc:spChg chg="add mod">
          <ac:chgData name="CaoYu-ang" userId="347197b9-4c62-4589-9c4f-ca02f2128ab5" providerId="ADAL" clId="{D77B9B7A-9133-4730-A559-786D9C874FD2}" dt="2022-12-16T06:40:49.260" v="1100" actId="1036"/>
          <ac:spMkLst>
            <pc:docMk/>
            <pc:sldMk cId="2008183134" sldId="846"/>
            <ac:spMk id="68" creationId="{DF2065AB-A890-4D76-88CC-BC7EE85D1CE1}"/>
          </ac:spMkLst>
        </pc:spChg>
        <pc:spChg chg="add mod">
          <ac:chgData name="CaoYu-ang" userId="347197b9-4c62-4589-9c4f-ca02f2128ab5" providerId="ADAL" clId="{D77B9B7A-9133-4730-A559-786D9C874FD2}" dt="2022-12-16T06:35:09.169" v="1052" actId="1076"/>
          <ac:spMkLst>
            <pc:docMk/>
            <pc:sldMk cId="2008183134" sldId="846"/>
            <ac:spMk id="69" creationId="{F2AF0452-EF67-4EF2-90C1-B88D42E01BA4}"/>
          </ac:spMkLst>
        </pc:spChg>
        <pc:spChg chg="add mod">
          <ac:chgData name="CaoYu-ang" userId="347197b9-4c62-4589-9c4f-ca02f2128ab5" providerId="ADAL" clId="{D77B9B7A-9133-4730-A559-786D9C874FD2}" dt="2022-12-16T06:35:01.225" v="1051" actId="1076"/>
          <ac:spMkLst>
            <pc:docMk/>
            <pc:sldMk cId="2008183134" sldId="846"/>
            <ac:spMk id="71" creationId="{A8D90353-AF23-4BAC-B797-337E2472D615}"/>
          </ac:spMkLst>
        </pc:spChg>
        <pc:spChg chg="add mod">
          <ac:chgData name="CaoYu-ang" userId="347197b9-4c62-4589-9c4f-ca02f2128ab5" providerId="ADAL" clId="{D77B9B7A-9133-4730-A559-786D9C874FD2}" dt="2022-12-16T06:35:01.225" v="1051" actId="1076"/>
          <ac:spMkLst>
            <pc:docMk/>
            <pc:sldMk cId="2008183134" sldId="846"/>
            <ac:spMk id="73" creationId="{3E0CB633-882D-4CE4-82C9-D7DDA864C4E8}"/>
          </ac:spMkLst>
        </pc:spChg>
        <pc:spChg chg="add mod">
          <ac:chgData name="CaoYu-ang" userId="347197b9-4c62-4589-9c4f-ca02f2128ab5" providerId="ADAL" clId="{D77B9B7A-9133-4730-A559-786D9C874FD2}" dt="2022-12-16T06:35:09.169" v="1052" actId="1076"/>
          <ac:spMkLst>
            <pc:docMk/>
            <pc:sldMk cId="2008183134" sldId="846"/>
            <ac:spMk id="77" creationId="{BD211622-A09A-4937-B8FD-C242AE5478A3}"/>
          </ac:spMkLst>
        </pc:spChg>
        <pc:spChg chg="add mod">
          <ac:chgData name="CaoYu-ang" userId="347197b9-4c62-4589-9c4f-ca02f2128ab5" providerId="ADAL" clId="{D77B9B7A-9133-4730-A559-786D9C874FD2}" dt="2022-12-16T06:35:01.225" v="1051" actId="1076"/>
          <ac:spMkLst>
            <pc:docMk/>
            <pc:sldMk cId="2008183134" sldId="846"/>
            <ac:spMk id="78" creationId="{F68DE3EB-CE48-4DD1-BF91-B17343EB9390}"/>
          </ac:spMkLst>
        </pc:spChg>
        <pc:spChg chg="add mod">
          <ac:chgData name="CaoYu-ang" userId="347197b9-4c62-4589-9c4f-ca02f2128ab5" providerId="ADAL" clId="{D77B9B7A-9133-4730-A559-786D9C874FD2}" dt="2022-12-16T06:35:01.225" v="1051" actId="1076"/>
          <ac:spMkLst>
            <pc:docMk/>
            <pc:sldMk cId="2008183134" sldId="846"/>
            <ac:spMk id="79" creationId="{5725B9C5-A997-449B-8C71-EFDBCEAB42A5}"/>
          </ac:spMkLst>
        </pc:spChg>
        <pc:spChg chg="add mod">
          <ac:chgData name="CaoYu-ang" userId="347197b9-4c62-4589-9c4f-ca02f2128ab5" providerId="ADAL" clId="{D77B9B7A-9133-4730-A559-786D9C874FD2}" dt="2022-12-16T06:35:45.238" v="1060" actId="208"/>
          <ac:spMkLst>
            <pc:docMk/>
            <pc:sldMk cId="2008183134" sldId="846"/>
            <ac:spMk id="80" creationId="{0AD93F4D-F903-40C8-A441-133AD36FBB60}"/>
          </ac:spMkLst>
        </pc:spChg>
        <pc:spChg chg="add mod">
          <ac:chgData name="CaoYu-ang" userId="347197b9-4c62-4589-9c4f-ca02f2128ab5" providerId="ADAL" clId="{D77B9B7A-9133-4730-A559-786D9C874FD2}" dt="2022-12-16T06:35:38.669" v="1059" actId="20577"/>
          <ac:spMkLst>
            <pc:docMk/>
            <pc:sldMk cId="2008183134" sldId="846"/>
            <ac:spMk id="83" creationId="{1E5CB39C-5570-41B9-A44A-33F2719A4C6D}"/>
          </ac:spMkLst>
        </pc:spChg>
        <pc:spChg chg="add mod">
          <ac:chgData name="CaoYu-ang" userId="347197b9-4c62-4589-9c4f-ca02f2128ab5" providerId="ADAL" clId="{D77B9B7A-9133-4730-A559-786D9C874FD2}" dt="2022-12-16T06:45:08.651" v="1231" actId="1035"/>
          <ac:spMkLst>
            <pc:docMk/>
            <pc:sldMk cId="2008183134" sldId="846"/>
            <ac:spMk id="92" creationId="{3772BB2A-5C48-48A5-874F-1D4C7D19AB40}"/>
          </ac:spMkLst>
        </pc:spChg>
        <pc:spChg chg="add mod">
          <ac:chgData name="CaoYu-ang" userId="347197b9-4c62-4589-9c4f-ca02f2128ab5" providerId="ADAL" clId="{D77B9B7A-9133-4730-A559-786D9C874FD2}" dt="2022-12-16T06:40:59.583" v="1108" actId="20577"/>
          <ac:spMkLst>
            <pc:docMk/>
            <pc:sldMk cId="2008183134" sldId="846"/>
            <ac:spMk id="93" creationId="{7328CE10-E34A-4F70-A92E-1BB537039FD4}"/>
          </ac:spMkLst>
        </pc:spChg>
        <pc:spChg chg="add mod">
          <ac:chgData name="CaoYu-ang" userId="347197b9-4c62-4589-9c4f-ca02f2128ab5" providerId="ADAL" clId="{D77B9B7A-9133-4730-A559-786D9C874FD2}" dt="2022-12-16T06:42:44.591" v="1205" actId="1035"/>
          <ac:spMkLst>
            <pc:docMk/>
            <pc:sldMk cId="2008183134" sldId="846"/>
            <ac:spMk id="96" creationId="{C819B885-EFB0-4885-B579-BDF2168FC583}"/>
          </ac:spMkLst>
        </pc:spChg>
        <pc:spChg chg="add mod">
          <ac:chgData name="CaoYu-ang" userId="347197b9-4c62-4589-9c4f-ca02f2128ab5" providerId="ADAL" clId="{D77B9B7A-9133-4730-A559-786D9C874FD2}" dt="2022-12-16T06:43:58.401" v="1221" actId="1076"/>
          <ac:spMkLst>
            <pc:docMk/>
            <pc:sldMk cId="2008183134" sldId="846"/>
            <ac:spMk id="100" creationId="{9D3C6BBE-50A2-41A4-9EDD-60F5583C4A33}"/>
          </ac:spMkLst>
        </pc:spChg>
        <pc:spChg chg="add mod">
          <ac:chgData name="CaoYu-ang" userId="347197b9-4c62-4589-9c4f-ca02f2128ab5" providerId="ADAL" clId="{D77B9B7A-9133-4730-A559-786D9C874FD2}" dt="2022-12-22T08:50:10.528" v="2746" actId="20577"/>
          <ac:spMkLst>
            <pc:docMk/>
            <pc:sldMk cId="2008183134" sldId="846"/>
            <ac:spMk id="106" creationId="{8E14F926-3506-4520-AE5C-703C97D06D0C}"/>
          </ac:spMkLst>
        </pc:spChg>
        <pc:spChg chg="add mod">
          <ac:chgData name="CaoYu-ang" userId="347197b9-4c62-4589-9c4f-ca02f2128ab5" providerId="ADAL" clId="{D77B9B7A-9133-4730-A559-786D9C874FD2}" dt="2022-12-16T06:46:36.739" v="1247" actId="14100"/>
          <ac:spMkLst>
            <pc:docMk/>
            <pc:sldMk cId="2008183134" sldId="846"/>
            <ac:spMk id="107" creationId="{C0623AAD-B377-4C0A-A40E-DDFA63DA333D}"/>
          </ac:spMkLst>
        </pc:spChg>
        <pc:spChg chg="add mod">
          <ac:chgData name="CaoYu-ang" userId="347197b9-4c62-4589-9c4f-ca02f2128ab5" providerId="ADAL" clId="{D77B9B7A-9133-4730-A559-786D9C874FD2}" dt="2022-12-16T06:59:02.606" v="1454" actId="1076"/>
          <ac:spMkLst>
            <pc:docMk/>
            <pc:sldMk cId="2008183134" sldId="846"/>
            <ac:spMk id="110" creationId="{D37D8050-54C6-424A-803A-16835AD9BF3B}"/>
          </ac:spMkLst>
        </pc:spChg>
        <pc:spChg chg="add mod">
          <ac:chgData name="CaoYu-ang" userId="347197b9-4c62-4589-9c4f-ca02f2128ab5" providerId="ADAL" clId="{D77B9B7A-9133-4730-A559-786D9C874FD2}" dt="2022-12-16T06:59:21.432" v="1455" actId="207"/>
          <ac:spMkLst>
            <pc:docMk/>
            <pc:sldMk cId="2008183134" sldId="846"/>
            <ac:spMk id="111" creationId="{65ACA53B-441B-4519-B6C6-9F06BD662F81}"/>
          </ac:spMkLst>
        </pc:spChg>
        <pc:spChg chg="add mod">
          <ac:chgData name="CaoYu-ang" userId="347197b9-4c62-4589-9c4f-ca02f2128ab5" providerId="ADAL" clId="{D77B9B7A-9133-4730-A559-786D9C874FD2}" dt="2022-12-16T06:59:34.459" v="1459" actId="20577"/>
          <ac:spMkLst>
            <pc:docMk/>
            <pc:sldMk cId="2008183134" sldId="846"/>
            <ac:spMk id="112" creationId="{5E8111F6-F080-4EC0-BC22-16E56236F803}"/>
          </ac:spMkLst>
        </pc:spChg>
        <pc:spChg chg="add mod">
          <ac:chgData name="CaoYu-ang" userId="347197b9-4c62-4589-9c4f-ca02f2128ab5" providerId="ADAL" clId="{D77B9B7A-9133-4730-A559-786D9C874FD2}" dt="2022-12-16T06:59:55.835" v="1467" actId="20577"/>
          <ac:spMkLst>
            <pc:docMk/>
            <pc:sldMk cId="2008183134" sldId="846"/>
            <ac:spMk id="113" creationId="{68AA8B3B-764B-459F-A429-B5A9907CFD29}"/>
          </ac:spMkLst>
        </pc:spChg>
        <pc:spChg chg="add mod">
          <ac:chgData name="CaoYu-ang" userId="347197b9-4c62-4589-9c4f-ca02f2128ab5" providerId="ADAL" clId="{D77B9B7A-9133-4730-A559-786D9C874FD2}" dt="2022-12-16T07:00:00.080" v="1469" actId="6549"/>
          <ac:spMkLst>
            <pc:docMk/>
            <pc:sldMk cId="2008183134" sldId="846"/>
            <ac:spMk id="114" creationId="{38E9BF55-1C3F-467B-A469-1C9001FC754B}"/>
          </ac:spMkLst>
        </pc:spChg>
        <pc:spChg chg="add mod">
          <ac:chgData name="CaoYu-ang" userId="347197b9-4c62-4589-9c4f-ca02f2128ab5" providerId="ADAL" clId="{D77B9B7A-9133-4730-A559-786D9C874FD2}" dt="2022-12-16T07:00:02.830" v="1471" actId="6549"/>
          <ac:spMkLst>
            <pc:docMk/>
            <pc:sldMk cId="2008183134" sldId="846"/>
            <ac:spMk id="115" creationId="{115DBB4D-12FE-45D0-B8BC-611EE0C46911}"/>
          </ac:spMkLst>
        </pc:spChg>
        <pc:spChg chg="add mod">
          <ac:chgData name="CaoYu-ang" userId="347197b9-4c62-4589-9c4f-ca02f2128ab5" providerId="ADAL" clId="{D77B9B7A-9133-4730-A559-786D9C874FD2}" dt="2022-12-22T08:51:35.097" v="2784" actId="1038"/>
          <ac:spMkLst>
            <pc:docMk/>
            <pc:sldMk cId="2008183134" sldId="846"/>
            <ac:spMk id="116" creationId="{4B9C0C75-595D-49A9-ADDA-02A464E29431}"/>
          </ac:spMkLst>
        </pc:spChg>
        <pc:spChg chg="add mod">
          <ac:chgData name="CaoYu-ang" userId="347197b9-4c62-4589-9c4f-ca02f2128ab5" providerId="ADAL" clId="{D77B9B7A-9133-4730-A559-786D9C874FD2}" dt="2022-12-22T08:51:35.097" v="2784" actId="1038"/>
          <ac:spMkLst>
            <pc:docMk/>
            <pc:sldMk cId="2008183134" sldId="846"/>
            <ac:spMk id="117" creationId="{CC2DAE79-B59E-4AD7-92B2-E241B3932049}"/>
          </ac:spMkLst>
        </pc:spChg>
        <pc:spChg chg="add mod">
          <ac:chgData name="CaoYu-ang" userId="347197b9-4c62-4589-9c4f-ca02f2128ab5" providerId="ADAL" clId="{D77B9B7A-9133-4730-A559-786D9C874FD2}" dt="2022-12-22T08:51:35.097" v="2784" actId="1038"/>
          <ac:spMkLst>
            <pc:docMk/>
            <pc:sldMk cId="2008183134" sldId="846"/>
            <ac:spMk id="120" creationId="{161C5C43-D7E4-4D47-9C4F-1E51D52B7FD3}"/>
          </ac:spMkLst>
        </pc:spChg>
        <pc:spChg chg="add mod">
          <ac:chgData name="CaoYu-ang" userId="347197b9-4c62-4589-9c4f-ca02f2128ab5" providerId="ADAL" clId="{D77B9B7A-9133-4730-A559-786D9C874FD2}" dt="2022-12-22T08:51:35.097" v="2784" actId="1038"/>
          <ac:spMkLst>
            <pc:docMk/>
            <pc:sldMk cId="2008183134" sldId="846"/>
            <ac:spMk id="121" creationId="{5C0F32B4-D2BC-456B-AF1D-51F9B94DEE0C}"/>
          </ac:spMkLst>
        </pc:spChg>
        <pc:spChg chg="add mod">
          <ac:chgData name="CaoYu-ang" userId="347197b9-4c62-4589-9c4f-ca02f2128ab5" providerId="ADAL" clId="{D77B9B7A-9133-4730-A559-786D9C874FD2}" dt="2022-12-22T08:51:35.097" v="2784" actId="1038"/>
          <ac:spMkLst>
            <pc:docMk/>
            <pc:sldMk cId="2008183134" sldId="846"/>
            <ac:spMk id="123" creationId="{9FA83E9D-AFDB-4055-B935-BE503C5C961D}"/>
          </ac:spMkLst>
        </pc:spChg>
        <pc:spChg chg="add mod">
          <ac:chgData name="CaoYu-ang" userId="347197b9-4c62-4589-9c4f-ca02f2128ab5" providerId="ADAL" clId="{D77B9B7A-9133-4730-A559-786D9C874FD2}" dt="2022-12-22T08:51:35.097" v="2784" actId="1038"/>
          <ac:spMkLst>
            <pc:docMk/>
            <pc:sldMk cId="2008183134" sldId="846"/>
            <ac:spMk id="124" creationId="{F292A727-635E-4970-8850-CC8E074479B6}"/>
          </ac:spMkLst>
        </pc:spChg>
        <pc:spChg chg="add mod">
          <ac:chgData name="CaoYu-ang" userId="347197b9-4c62-4589-9c4f-ca02f2128ab5" providerId="ADAL" clId="{D77B9B7A-9133-4730-A559-786D9C874FD2}" dt="2022-12-22T08:51:35.097" v="2784" actId="1038"/>
          <ac:spMkLst>
            <pc:docMk/>
            <pc:sldMk cId="2008183134" sldId="846"/>
            <ac:spMk id="125" creationId="{EB570A01-9550-42D2-AA23-3E372A63D504}"/>
          </ac:spMkLst>
        </pc:spChg>
        <pc:spChg chg="add mod">
          <ac:chgData name="CaoYu-ang" userId="347197b9-4c62-4589-9c4f-ca02f2128ab5" providerId="ADAL" clId="{D77B9B7A-9133-4730-A559-786D9C874FD2}" dt="2022-12-22T08:51:35.097" v="2784" actId="1038"/>
          <ac:spMkLst>
            <pc:docMk/>
            <pc:sldMk cId="2008183134" sldId="846"/>
            <ac:spMk id="128" creationId="{105E83F5-E630-4C8B-B99E-710154445337}"/>
          </ac:spMkLst>
        </pc:spChg>
        <pc:spChg chg="add mod">
          <ac:chgData name="CaoYu-ang" userId="347197b9-4c62-4589-9c4f-ca02f2128ab5" providerId="ADAL" clId="{D77B9B7A-9133-4730-A559-786D9C874FD2}" dt="2022-12-22T08:51:35.097" v="2784" actId="1038"/>
          <ac:spMkLst>
            <pc:docMk/>
            <pc:sldMk cId="2008183134" sldId="846"/>
            <ac:spMk id="129" creationId="{7E8695F8-CCCF-4AD0-A3DF-9610ABDE6177}"/>
          </ac:spMkLst>
        </pc:spChg>
        <pc:spChg chg="add mod">
          <ac:chgData name="CaoYu-ang" userId="347197b9-4c62-4589-9c4f-ca02f2128ab5" providerId="ADAL" clId="{D77B9B7A-9133-4730-A559-786D9C874FD2}" dt="2022-12-22T08:51:35.097" v="2784" actId="1038"/>
          <ac:spMkLst>
            <pc:docMk/>
            <pc:sldMk cId="2008183134" sldId="846"/>
            <ac:spMk id="130" creationId="{2866FE86-7E7B-4B24-9736-8C246215894E}"/>
          </ac:spMkLst>
        </pc:spChg>
        <pc:spChg chg="add mod">
          <ac:chgData name="CaoYu-ang" userId="347197b9-4c62-4589-9c4f-ca02f2128ab5" providerId="ADAL" clId="{D77B9B7A-9133-4730-A559-786D9C874FD2}" dt="2022-12-22T08:51:59.182" v="2787" actId="1076"/>
          <ac:spMkLst>
            <pc:docMk/>
            <pc:sldMk cId="2008183134" sldId="846"/>
            <ac:spMk id="131" creationId="{A4E7C3F0-251F-4C5E-9B6A-83BCFFC02A6D}"/>
          </ac:spMkLst>
        </pc:spChg>
        <pc:spChg chg="add mod">
          <ac:chgData name="CaoYu-ang" userId="347197b9-4c62-4589-9c4f-ca02f2128ab5" providerId="ADAL" clId="{D77B9B7A-9133-4730-A559-786D9C874FD2}" dt="2022-12-22T08:51:40.777" v="2785" actId="1076"/>
          <ac:spMkLst>
            <pc:docMk/>
            <pc:sldMk cId="2008183134" sldId="846"/>
            <ac:spMk id="132" creationId="{81F8A09B-20BD-480C-A04B-C43E4BD0CC69}"/>
          </ac:spMkLst>
        </pc:spChg>
        <pc:picChg chg="del">
          <ac:chgData name="CaoYu-ang" userId="347197b9-4c62-4589-9c4f-ca02f2128ab5" providerId="ADAL" clId="{D77B9B7A-9133-4730-A559-786D9C874FD2}" dt="2022-12-16T06:22:58.691" v="982" actId="478"/>
          <ac:picMkLst>
            <pc:docMk/>
            <pc:sldMk cId="2008183134" sldId="846"/>
            <ac:picMk id="14" creationId="{8264F870-8926-45DD-824F-2FD140A520F0}"/>
          </ac:picMkLst>
        </pc:picChg>
        <pc:cxnChg chg="del mod">
          <ac:chgData name="CaoYu-ang" userId="347197b9-4c62-4589-9c4f-ca02f2128ab5" providerId="ADAL" clId="{D77B9B7A-9133-4730-A559-786D9C874FD2}" dt="2022-12-16T06:25:27.613" v="995" actId="478"/>
          <ac:cxnSpMkLst>
            <pc:docMk/>
            <pc:sldMk cId="2008183134" sldId="846"/>
            <ac:cxnSpMk id="11" creationId="{CB9044BA-2ACB-4C10-BB86-78D0098F7C25}"/>
          </ac:cxnSpMkLst>
        </pc:cxnChg>
        <pc:cxnChg chg="del">
          <ac:chgData name="CaoYu-ang" userId="347197b9-4c62-4589-9c4f-ca02f2128ab5" providerId="ADAL" clId="{D77B9B7A-9133-4730-A559-786D9C874FD2}" dt="2022-12-16T06:25:27.613" v="995" actId="478"/>
          <ac:cxnSpMkLst>
            <pc:docMk/>
            <pc:sldMk cId="2008183134" sldId="846"/>
            <ac:cxnSpMk id="12" creationId="{73F2F68D-9CD8-4C27-8228-905A59BD8F68}"/>
          </ac:cxnSpMkLst>
        </pc:cxnChg>
        <pc:cxnChg chg="mod">
          <ac:chgData name="CaoYu-ang" userId="347197b9-4c62-4589-9c4f-ca02f2128ab5" providerId="ADAL" clId="{D77B9B7A-9133-4730-A559-786D9C874FD2}" dt="2022-12-22T11:59:05.621" v="2802" actId="1076"/>
          <ac:cxnSpMkLst>
            <pc:docMk/>
            <pc:sldMk cId="2008183134" sldId="846"/>
            <ac:cxnSpMk id="13" creationId="{FCCFF97A-DB70-4C6A-9AB5-2C75F980C94C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16" creationId="{DE823FBA-EA0E-4F67-B530-CBD537DE75F0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17" creationId="{D9F04ED5-D611-4551-99F3-FD6E722C003E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18" creationId="{41D0E32B-CD54-4AA2-832B-0C55BB0656A2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19" creationId="{F7D971A5-8FA9-4873-ACD9-2A9C2E481D45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20" creationId="{2BA41A37-8354-415B-AABA-51065E0479CF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21" creationId="{33C0391E-961F-4D8C-8E06-28B95F026085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22" creationId="{8D0A7E63-987F-4603-8A25-D24FA98278D3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23" creationId="{11B31CCB-E1BC-43F6-99DE-76A9E06B4635}"/>
          </ac:cxnSpMkLst>
        </pc:cxnChg>
        <pc:cxnChg chg="del">
          <ac:chgData name="CaoYu-ang" userId="347197b9-4c62-4589-9c4f-ca02f2128ab5" providerId="ADAL" clId="{D77B9B7A-9133-4730-A559-786D9C874FD2}" dt="2022-12-16T06:22:58.691" v="982" actId="478"/>
          <ac:cxnSpMkLst>
            <pc:docMk/>
            <pc:sldMk cId="2008183134" sldId="846"/>
            <ac:cxnSpMk id="24" creationId="{E6EF0A2F-9CDF-477A-8BBF-819256CF4F19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28" creationId="{0BA3D4BD-6A63-4BBC-8FCB-FC653047E9D4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29" creationId="{692882FC-7356-4E37-9105-82D45250ECF7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31" creationId="{03542472-34D6-41A9-835F-49DAC844DDD7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32" creationId="{7929A0FE-0C8E-43EB-88F7-409D164BA976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33" creationId="{DA52E727-A509-4943-9C04-9633C1E2FC24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34" creationId="{E709D3BC-3206-4B54-AB8A-F72F919ED3A9}"/>
          </ac:cxnSpMkLst>
        </pc:cxnChg>
        <pc:cxnChg chg="del">
          <ac:chgData name="CaoYu-ang" userId="347197b9-4c62-4589-9c4f-ca02f2128ab5" providerId="ADAL" clId="{D77B9B7A-9133-4730-A559-786D9C874FD2}" dt="2022-12-16T06:22:54.600" v="981" actId="478"/>
          <ac:cxnSpMkLst>
            <pc:docMk/>
            <pc:sldMk cId="2008183134" sldId="846"/>
            <ac:cxnSpMk id="35" creationId="{C8B1D60A-F73C-4DF3-B7AA-4803CE5D6877}"/>
          </ac:cxnSpMkLst>
        </pc:cxnChg>
        <pc:cxnChg chg="del">
          <ac:chgData name="CaoYu-ang" userId="347197b9-4c62-4589-9c4f-ca02f2128ab5" providerId="ADAL" clId="{D77B9B7A-9133-4730-A559-786D9C874FD2}" dt="2022-12-16T06:22:58.691" v="982" actId="478"/>
          <ac:cxnSpMkLst>
            <pc:docMk/>
            <pc:sldMk cId="2008183134" sldId="846"/>
            <ac:cxnSpMk id="37" creationId="{6109C462-C885-496F-AB2A-398F56DD2CF3}"/>
          </ac:cxnSpMkLst>
        </pc:cxnChg>
        <pc:cxnChg chg="add mod">
          <ac:chgData name="CaoYu-ang" userId="347197b9-4c62-4589-9c4f-ca02f2128ab5" providerId="ADAL" clId="{D77B9B7A-9133-4730-A559-786D9C874FD2}" dt="2022-12-22T11:59:05.621" v="2802" actId="1076"/>
          <ac:cxnSpMkLst>
            <pc:docMk/>
            <pc:sldMk cId="2008183134" sldId="846"/>
            <ac:cxnSpMk id="41" creationId="{EADAE78E-572D-4C03-BEC2-40430936A86A}"/>
          </ac:cxnSpMkLst>
        </pc:cxnChg>
        <pc:cxnChg chg="add mod">
          <ac:chgData name="CaoYu-ang" userId="347197b9-4c62-4589-9c4f-ca02f2128ab5" providerId="ADAL" clId="{D77B9B7A-9133-4730-A559-786D9C874FD2}" dt="2022-12-22T11:59:05.621" v="2802" actId="1076"/>
          <ac:cxnSpMkLst>
            <pc:docMk/>
            <pc:sldMk cId="2008183134" sldId="846"/>
            <ac:cxnSpMk id="44" creationId="{38CB0D82-8541-4F97-95B9-F61365A7B347}"/>
          </ac:cxnSpMkLst>
        </pc:cxnChg>
        <pc:cxnChg chg="add mod">
          <ac:chgData name="CaoYu-ang" userId="347197b9-4c62-4589-9c4f-ca02f2128ab5" providerId="ADAL" clId="{D77B9B7A-9133-4730-A559-786D9C874FD2}" dt="2022-12-16T06:40:49.260" v="1100" actId="1036"/>
          <ac:cxnSpMkLst>
            <pc:docMk/>
            <pc:sldMk cId="2008183134" sldId="846"/>
            <ac:cxnSpMk id="52" creationId="{17B91DA3-9229-4FFE-98D1-A792E8E07AE1}"/>
          </ac:cxnSpMkLst>
        </pc:cxnChg>
        <pc:cxnChg chg="add mod">
          <ac:chgData name="CaoYu-ang" userId="347197b9-4c62-4589-9c4f-ca02f2128ab5" providerId="ADAL" clId="{D77B9B7A-9133-4730-A559-786D9C874FD2}" dt="2022-12-16T06:40:49.260" v="1100" actId="1036"/>
          <ac:cxnSpMkLst>
            <pc:docMk/>
            <pc:sldMk cId="2008183134" sldId="846"/>
            <ac:cxnSpMk id="54" creationId="{AC1803A3-87A8-46A0-B931-B495B03ECF08}"/>
          </ac:cxnSpMkLst>
        </pc:cxnChg>
        <pc:cxnChg chg="add mod">
          <ac:chgData name="CaoYu-ang" userId="347197b9-4c62-4589-9c4f-ca02f2128ab5" providerId="ADAL" clId="{D77B9B7A-9133-4730-A559-786D9C874FD2}" dt="2022-12-16T06:40:49.260" v="1100" actId="1036"/>
          <ac:cxnSpMkLst>
            <pc:docMk/>
            <pc:sldMk cId="2008183134" sldId="846"/>
            <ac:cxnSpMk id="55" creationId="{317F966F-0B16-4303-BB7B-E59EAA169601}"/>
          </ac:cxnSpMkLst>
        </pc:cxnChg>
        <pc:cxnChg chg="add mod">
          <ac:chgData name="CaoYu-ang" userId="347197b9-4c62-4589-9c4f-ca02f2128ab5" providerId="ADAL" clId="{D77B9B7A-9133-4730-A559-786D9C874FD2}" dt="2022-12-16T06:40:49.260" v="1100" actId="1036"/>
          <ac:cxnSpMkLst>
            <pc:docMk/>
            <pc:sldMk cId="2008183134" sldId="846"/>
            <ac:cxnSpMk id="59" creationId="{0153E2AF-DB63-41EA-813B-E97B9E80B7E6}"/>
          </ac:cxnSpMkLst>
        </pc:cxnChg>
        <pc:cxnChg chg="add mod">
          <ac:chgData name="CaoYu-ang" userId="347197b9-4c62-4589-9c4f-ca02f2128ab5" providerId="ADAL" clId="{D77B9B7A-9133-4730-A559-786D9C874FD2}" dt="2022-12-16T06:40:49.260" v="1100" actId="1036"/>
          <ac:cxnSpMkLst>
            <pc:docMk/>
            <pc:sldMk cId="2008183134" sldId="846"/>
            <ac:cxnSpMk id="60" creationId="{6BBFBAE5-1065-498B-A29D-23D266825B51}"/>
          </ac:cxnSpMkLst>
        </pc:cxnChg>
        <pc:cxnChg chg="add mod">
          <ac:chgData name="CaoYu-ang" userId="347197b9-4c62-4589-9c4f-ca02f2128ab5" providerId="ADAL" clId="{D77B9B7A-9133-4730-A559-786D9C874FD2}" dt="2022-12-16T06:35:09.169" v="1052" actId="1076"/>
          <ac:cxnSpMkLst>
            <pc:docMk/>
            <pc:sldMk cId="2008183134" sldId="846"/>
            <ac:cxnSpMk id="70" creationId="{CBB30535-D708-4848-B701-5F0ED096B10D}"/>
          </ac:cxnSpMkLst>
        </pc:cxnChg>
        <pc:cxnChg chg="add mod">
          <ac:chgData name="CaoYu-ang" userId="347197b9-4c62-4589-9c4f-ca02f2128ab5" providerId="ADAL" clId="{D77B9B7A-9133-4730-A559-786D9C874FD2}" dt="2022-12-16T06:35:01.225" v="1051" actId="1076"/>
          <ac:cxnSpMkLst>
            <pc:docMk/>
            <pc:sldMk cId="2008183134" sldId="846"/>
            <ac:cxnSpMk id="72" creationId="{82DA3DDF-DB22-4CF7-94AF-3027FB9DF310}"/>
          </ac:cxnSpMkLst>
        </pc:cxnChg>
        <pc:cxnChg chg="add mod">
          <ac:chgData name="CaoYu-ang" userId="347197b9-4c62-4589-9c4f-ca02f2128ab5" providerId="ADAL" clId="{D77B9B7A-9133-4730-A559-786D9C874FD2}" dt="2022-12-16T06:35:01.225" v="1051" actId="1076"/>
          <ac:cxnSpMkLst>
            <pc:docMk/>
            <pc:sldMk cId="2008183134" sldId="846"/>
            <ac:cxnSpMk id="74" creationId="{0CB7F6C3-F875-47F9-9733-21D1768A7EFF}"/>
          </ac:cxnSpMkLst>
        </pc:cxnChg>
        <pc:cxnChg chg="add mod">
          <ac:chgData name="CaoYu-ang" userId="347197b9-4c62-4589-9c4f-ca02f2128ab5" providerId="ADAL" clId="{D77B9B7A-9133-4730-A559-786D9C874FD2}" dt="2022-12-16T06:35:52.594" v="1061" actId="208"/>
          <ac:cxnSpMkLst>
            <pc:docMk/>
            <pc:sldMk cId="2008183134" sldId="846"/>
            <ac:cxnSpMk id="75" creationId="{610E7535-84E4-44AF-BF71-83D8CD5CB17D}"/>
          </ac:cxnSpMkLst>
        </pc:cxnChg>
        <pc:cxnChg chg="add mod">
          <ac:chgData name="CaoYu-ang" userId="347197b9-4c62-4589-9c4f-ca02f2128ab5" providerId="ADAL" clId="{D77B9B7A-9133-4730-A559-786D9C874FD2}" dt="2022-12-23T07:08:51.125" v="3742" actId="208"/>
          <ac:cxnSpMkLst>
            <pc:docMk/>
            <pc:sldMk cId="2008183134" sldId="846"/>
            <ac:cxnSpMk id="76" creationId="{6850A808-239F-496F-B098-592810872DC6}"/>
          </ac:cxnSpMkLst>
        </pc:cxnChg>
        <pc:cxnChg chg="add mod">
          <ac:chgData name="CaoYu-ang" userId="347197b9-4c62-4589-9c4f-ca02f2128ab5" providerId="ADAL" clId="{D77B9B7A-9133-4730-A559-786D9C874FD2}" dt="2022-12-16T06:35:45.238" v="1060" actId="208"/>
          <ac:cxnSpMkLst>
            <pc:docMk/>
            <pc:sldMk cId="2008183134" sldId="846"/>
            <ac:cxnSpMk id="81" creationId="{23A5EF15-102E-4CD0-8356-683608E403EF}"/>
          </ac:cxnSpMkLst>
        </pc:cxnChg>
        <pc:cxnChg chg="add mod">
          <ac:chgData name="CaoYu-ang" userId="347197b9-4c62-4589-9c4f-ca02f2128ab5" providerId="ADAL" clId="{D77B9B7A-9133-4730-A559-786D9C874FD2}" dt="2022-12-16T06:35:56.274" v="1062" actId="208"/>
          <ac:cxnSpMkLst>
            <pc:docMk/>
            <pc:sldMk cId="2008183134" sldId="846"/>
            <ac:cxnSpMk id="82" creationId="{0B50FE31-21B0-4202-8BA3-31E768A49B06}"/>
          </ac:cxnSpMkLst>
        </pc:cxnChg>
        <pc:cxnChg chg="add mod">
          <ac:chgData name="CaoYu-ang" userId="347197b9-4c62-4589-9c4f-ca02f2128ab5" providerId="ADAL" clId="{D77B9B7A-9133-4730-A559-786D9C874FD2}" dt="2022-12-16T06:37:08.396" v="1074" actId="208"/>
          <ac:cxnSpMkLst>
            <pc:docMk/>
            <pc:sldMk cId="2008183134" sldId="846"/>
            <ac:cxnSpMk id="87" creationId="{6417F051-C60D-48FF-9164-3A1D0E992999}"/>
          </ac:cxnSpMkLst>
        </pc:cxnChg>
        <pc:cxnChg chg="add mod">
          <ac:chgData name="CaoYu-ang" userId="347197b9-4c62-4589-9c4f-ca02f2128ab5" providerId="ADAL" clId="{D77B9B7A-9133-4730-A559-786D9C874FD2}" dt="2022-12-16T06:37:43.418" v="1085" actId="208"/>
          <ac:cxnSpMkLst>
            <pc:docMk/>
            <pc:sldMk cId="2008183134" sldId="846"/>
            <ac:cxnSpMk id="89" creationId="{66163C9F-9589-480C-A92F-F70284BA60CF}"/>
          </ac:cxnSpMkLst>
        </pc:cxnChg>
        <pc:cxnChg chg="add mod">
          <ac:chgData name="CaoYu-ang" userId="347197b9-4c62-4589-9c4f-ca02f2128ab5" providerId="ADAL" clId="{D77B9B7A-9133-4730-A559-786D9C874FD2}" dt="2022-12-16T06:37:29.489" v="1082" actId="1036"/>
          <ac:cxnSpMkLst>
            <pc:docMk/>
            <pc:sldMk cId="2008183134" sldId="846"/>
            <ac:cxnSpMk id="90" creationId="{9805EAB5-2C67-4950-88D3-8244F95823E3}"/>
          </ac:cxnSpMkLst>
        </pc:cxnChg>
        <pc:cxnChg chg="add mod">
          <ac:chgData name="CaoYu-ang" userId="347197b9-4c62-4589-9c4f-ca02f2128ab5" providerId="ADAL" clId="{D77B9B7A-9133-4730-A559-786D9C874FD2}" dt="2022-12-16T06:37:36.609" v="1084" actId="1076"/>
          <ac:cxnSpMkLst>
            <pc:docMk/>
            <pc:sldMk cId="2008183134" sldId="846"/>
            <ac:cxnSpMk id="91" creationId="{995FFB51-390B-4D74-9C01-6986D97F57AE}"/>
          </ac:cxnSpMkLst>
        </pc:cxnChg>
        <pc:cxnChg chg="add del">
          <ac:chgData name="CaoYu-ang" userId="347197b9-4c62-4589-9c4f-ca02f2128ab5" providerId="ADAL" clId="{D77B9B7A-9133-4730-A559-786D9C874FD2}" dt="2022-12-16T06:41:20.074" v="1110" actId="478"/>
          <ac:cxnSpMkLst>
            <pc:docMk/>
            <pc:sldMk cId="2008183134" sldId="846"/>
            <ac:cxnSpMk id="95" creationId="{56233ADF-E08D-4521-9BA3-3FA669F3C308}"/>
          </ac:cxnSpMkLst>
        </pc:cxnChg>
        <pc:cxnChg chg="add mod">
          <ac:chgData name="CaoYu-ang" userId="347197b9-4c62-4589-9c4f-ca02f2128ab5" providerId="ADAL" clId="{D77B9B7A-9133-4730-A559-786D9C874FD2}" dt="2022-12-16T06:42:40.675" v="1201" actId="1035"/>
          <ac:cxnSpMkLst>
            <pc:docMk/>
            <pc:sldMk cId="2008183134" sldId="846"/>
            <ac:cxnSpMk id="97" creationId="{8043F045-C678-4B39-8D65-CB326CD110AB}"/>
          </ac:cxnSpMkLst>
        </pc:cxnChg>
        <pc:cxnChg chg="add mod">
          <ac:chgData name="CaoYu-ang" userId="347197b9-4c62-4589-9c4f-ca02f2128ab5" providerId="ADAL" clId="{D77B9B7A-9133-4730-A559-786D9C874FD2}" dt="2022-12-16T06:44:05.031" v="1223" actId="14100"/>
          <ac:cxnSpMkLst>
            <pc:docMk/>
            <pc:sldMk cId="2008183134" sldId="846"/>
            <ac:cxnSpMk id="101" creationId="{5E757A4C-3792-4A86-9114-35DB60CDDA4D}"/>
          </ac:cxnSpMkLst>
        </pc:cxnChg>
        <pc:cxnChg chg="add mod">
          <ac:chgData name="CaoYu-ang" userId="347197b9-4c62-4589-9c4f-ca02f2128ab5" providerId="ADAL" clId="{D77B9B7A-9133-4730-A559-786D9C874FD2}" dt="2022-12-16T06:57:19.348" v="1424" actId="208"/>
          <ac:cxnSpMkLst>
            <pc:docMk/>
            <pc:sldMk cId="2008183134" sldId="846"/>
            <ac:cxnSpMk id="108" creationId="{C823572E-5850-44BD-881C-347A0096D981}"/>
          </ac:cxnSpMkLst>
        </pc:cxnChg>
        <pc:cxnChg chg="add mod">
          <ac:chgData name="CaoYu-ang" userId="347197b9-4c62-4589-9c4f-ca02f2128ab5" providerId="ADAL" clId="{D77B9B7A-9133-4730-A559-786D9C874FD2}" dt="2022-12-22T08:51:35.097" v="2784" actId="1038"/>
          <ac:cxnSpMkLst>
            <pc:docMk/>
            <pc:sldMk cId="2008183134" sldId="846"/>
            <ac:cxnSpMk id="118" creationId="{4F9CB1E9-0CDD-4B43-B4BF-7B22CB28E527}"/>
          </ac:cxnSpMkLst>
        </pc:cxnChg>
        <pc:cxnChg chg="add mod">
          <ac:chgData name="CaoYu-ang" userId="347197b9-4c62-4589-9c4f-ca02f2128ab5" providerId="ADAL" clId="{D77B9B7A-9133-4730-A559-786D9C874FD2}" dt="2022-12-22T08:51:35.097" v="2784" actId="1038"/>
          <ac:cxnSpMkLst>
            <pc:docMk/>
            <pc:sldMk cId="2008183134" sldId="846"/>
            <ac:cxnSpMk id="126" creationId="{5888E143-A980-4946-9BEC-94D484BD1820}"/>
          </ac:cxnSpMkLst>
        </pc:cxnChg>
        <pc:cxnChg chg="add mod">
          <ac:chgData name="CaoYu-ang" userId="347197b9-4c62-4589-9c4f-ca02f2128ab5" providerId="ADAL" clId="{D77B9B7A-9133-4730-A559-786D9C874FD2}" dt="2022-12-22T08:51:35.097" v="2784" actId="1038"/>
          <ac:cxnSpMkLst>
            <pc:docMk/>
            <pc:sldMk cId="2008183134" sldId="846"/>
            <ac:cxnSpMk id="127" creationId="{7D52F4DD-AB7A-4870-B83E-B4C8308EB17B}"/>
          </ac:cxnSpMkLst>
        </pc:cxnChg>
      </pc:sldChg>
      <pc:sldChg chg="addSp delSp modSp add mod delAnim">
        <pc:chgData name="CaoYu-ang" userId="347197b9-4c62-4589-9c4f-ca02f2128ab5" providerId="ADAL" clId="{D77B9B7A-9133-4730-A559-786D9C874FD2}" dt="2022-12-22T08:55:44.675" v="2792" actId="1076"/>
        <pc:sldMkLst>
          <pc:docMk/>
          <pc:sldMk cId="3235991897" sldId="847"/>
        </pc:sldMkLst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9" creationId="{64759545-4DC8-438B-95D4-AF3C38F2F058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0" creationId="{847F566F-E901-4C81-93ED-F9E6BDFA8BEF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25" creationId="{326912BC-63DF-45EB-82BA-06BDACF9B9DE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49" creationId="{849E6D5C-674E-4CB7-9187-3A347044DDBE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53" creationId="{847CAB21-27CF-44AC-8603-ACC778AA4341}"/>
          </ac:spMkLst>
        </pc:spChg>
        <pc:spChg chg="mod">
          <ac:chgData name="CaoYu-ang" userId="347197b9-4c62-4589-9c4f-ca02f2128ab5" providerId="ADAL" clId="{D77B9B7A-9133-4730-A559-786D9C874FD2}" dt="2022-12-16T07:04:51.732" v="1573" actId="20577"/>
          <ac:spMkLst>
            <pc:docMk/>
            <pc:sldMk cId="3235991897" sldId="847"/>
            <ac:spMk id="58" creationId="{356BA703-5313-498B-B94B-944821F5B596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63" creationId="{F4B07B26-81ED-4CBF-B753-4043CC8C2FB2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67" creationId="{42BB0EF9-4066-4F09-BC2D-E755312D8D80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68" creationId="{DF2065AB-A890-4D76-88CC-BC7EE85D1CE1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69" creationId="{F2AF0452-EF67-4EF2-90C1-B88D42E01BA4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71" creationId="{A8D90353-AF23-4BAC-B797-337E2472D615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73" creationId="{3E0CB633-882D-4CE4-82C9-D7DDA864C4E8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77" creationId="{BD211622-A09A-4937-B8FD-C242AE5478A3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78" creationId="{F68DE3EB-CE48-4DD1-BF91-B17343EB9390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79" creationId="{5725B9C5-A997-449B-8C71-EFDBCEAB42A5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80" creationId="{0AD93F4D-F903-40C8-A441-133AD36FBB60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83" creationId="{1E5CB39C-5570-41B9-A44A-33F2719A4C6D}"/>
          </ac:spMkLst>
        </pc:spChg>
        <pc:spChg chg="add mod">
          <ac:chgData name="CaoYu-ang" userId="347197b9-4c62-4589-9c4f-ca02f2128ab5" providerId="ADAL" clId="{D77B9B7A-9133-4730-A559-786D9C874FD2}" dt="2022-12-16T07:17:41.937" v="1863" actId="1076"/>
          <ac:spMkLst>
            <pc:docMk/>
            <pc:sldMk cId="3235991897" sldId="847"/>
            <ac:spMk id="84" creationId="{3AF278E1-22BC-47A0-8F64-B05A2A0C225D}"/>
          </ac:spMkLst>
        </pc:spChg>
        <pc:spChg chg="add mod">
          <ac:chgData name="CaoYu-ang" userId="347197b9-4c62-4589-9c4f-ca02f2128ab5" providerId="ADAL" clId="{D77B9B7A-9133-4730-A559-786D9C874FD2}" dt="2022-12-16T07:17:44.703" v="1864" actId="1076"/>
          <ac:spMkLst>
            <pc:docMk/>
            <pc:sldMk cId="3235991897" sldId="847"/>
            <ac:spMk id="85" creationId="{07F6A7D9-3FE0-4A68-A16D-857613927C0E}"/>
          </ac:spMkLst>
        </pc:spChg>
        <pc:spChg chg="add mod">
          <ac:chgData name="CaoYu-ang" userId="347197b9-4c62-4589-9c4f-ca02f2128ab5" providerId="ADAL" clId="{D77B9B7A-9133-4730-A559-786D9C874FD2}" dt="2022-12-22T08:55:44.675" v="2792" actId="1076"/>
          <ac:spMkLst>
            <pc:docMk/>
            <pc:sldMk cId="3235991897" sldId="847"/>
            <ac:spMk id="86" creationId="{2264C7CD-F982-42B3-80DB-25AF68EFA69E}"/>
          </ac:spMkLst>
        </pc:spChg>
        <pc:spChg chg="add mod">
          <ac:chgData name="CaoYu-ang" userId="347197b9-4c62-4589-9c4f-ca02f2128ab5" providerId="ADAL" clId="{D77B9B7A-9133-4730-A559-786D9C874FD2}" dt="2022-12-16T07:15:55.186" v="1835" actId="14100"/>
          <ac:spMkLst>
            <pc:docMk/>
            <pc:sldMk cId="3235991897" sldId="847"/>
            <ac:spMk id="88" creationId="{831F7206-5916-40CA-AF4C-0F0A4329472D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92" creationId="{3772BB2A-5C48-48A5-874F-1D4C7D19AB40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93" creationId="{7328CE10-E34A-4F70-A92E-1BB537039FD4}"/>
          </ac:spMkLst>
        </pc:spChg>
        <pc:spChg chg="add mod">
          <ac:chgData name="CaoYu-ang" userId="347197b9-4c62-4589-9c4f-ca02f2128ab5" providerId="ADAL" clId="{D77B9B7A-9133-4730-A559-786D9C874FD2}" dt="2022-12-16T07:15:58.323" v="1837" actId="1076"/>
          <ac:spMkLst>
            <pc:docMk/>
            <pc:sldMk cId="3235991897" sldId="847"/>
            <ac:spMk id="94" creationId="{82C801F1-6FB5-49C4-A202-21CE20700CEE}"/>
          </ac:spMkLst>
        </pc:spChg>
        <pc:spChg chg="add mod">
          <ac:chgData name="CaoYu-ang" userId="347197b9-4c62-4589-9c4f-ca02f2128ab5" providerId="ADAL" clId="{D77B9B7A-9133-4730-A559-786D9C874FD2}" dt="2022-12-16T07:16:05.384" v="1839" actId="1076"/>
          <ac:spMkLst>
            <pc:docMk/>
            <pc:sldMk cId="3235991897" sldId="847"/>
            <ac:spMk id="95" creationId="{9A345222-4700-4153-9621-5AC0234A8A05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96" creationId="{C819B885-EFB0-4885-B579-BDF2168FC583}"/>
          </ac:spMkLst>
        </pc:spChg>
        <pc:spChg chg="add mod">
          <ac:chgData name="CaoYu-ang" userId="347197b9-4c62-4589-9c4f-ca02f2128ab5" providerId="ADAL" clId="{D77B9B7A-9133-4730-A559-786D9C874FD2}" dt="2022-12-16T07:16:27.557" v="1852" actId="1038"/>
          <ac:spMkLst>
            <pc:docMk/>
            <pc:sldMk cId="3235991897" sldId="847"/>
            <ac:spMk id="98" creationId="{F6521A56-BC6B-4A19-94CF-91FD84756162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100" creationId="{9D3C6BBE-50A2-41A4-9EDD-60F5583C4A33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106" creationId="{8E14F926-3506-4520-AE5C-703C97D06D0C}"/>
          </ac:spMkLst>
        </pc:spChg>
        <pc:spChg chg="del">
          <ac:chgData name="CaoYu-ang" userId="347197b9-4c62-4589-9c4f-ca02f2128ab5" providerId="ADAL" clId="{D77B9B7A-9133-4730-A559-786D9C874FD2}" dt="2022-12-16T07:04:40.817" v="1560" actId="478"/>
          <ac:spMkLst>
            <pc:docMk/>
            <pc:sldMk cId="3235991897" sldId="847"/>
            <ac:spMk id="107" creationId="{C0623AAD-B377-4C0A-A40E-DDFA63DA333D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10" creationId="{D37D8050-54C6-424A-803A-16835AD9BF3B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11" creationId="{65ACA53B-441B-4519-B6C6-9F06BD662F81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12" creationId="{5E8111F6-F080-4EC0-BC22-16E56236F803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13" creationId="{68AA8B3B-764B-459F-A429-B5A9907CFD29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14" creationId="{38E9BF55-1C3F-467B-A469-1C9001FC754B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15" creationId="{115DBB4D-12FE-45D0-B8BC-611EE0C46911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16" creationId="{4B9C0C75-595D-49A9-ADDA-02A464E29431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17" creationId="{CC2DAE79-B59E-4AD7-92B2-E241B3932049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20" creationId="{161C5C43-D7E4-4D47-9C4F-1E51D52B7FD3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21" creationId="{5C0F32B4-D2BC-456B-AF1D-51F9B94DEE0C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23" creationId="{9FA83E9D-AFDB-4055-B935-BE503C5C961D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24" creationId="{F292A727-635E-4970-8850-CC8E074479B6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25" creationId="{EB570A01-9550-42D2-AA23-3E372A63D504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28" creationId="{105E83F5-E630-4C8B-B99E-710154445337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29" creationId="{7E8695F8-CCCF-4AD0-A3DF-9610ABDE6177}"/>
          </ac:spMkLst>
        </pc:spChg>
        <pc:spChg chg="del">
          <ac:chgData name="CaoYu-ang" userId="347197b9-4c62-4589-9c4f-ca02f2128ab5" providerId="ADAL" clId="{D77B9B7A-9133-4730-A559-786D9C874FD2}" dt="2022-12-16T07:04:35.126" v="1559" actId="478"/>
          <ac:spMkLst>
            <pc:docMk/>
            <pc:sldMk cId="3235991897" sldId="847"/>
            <ac:spMk id="130" creationId="{2866FE86-7E7B-4B24-9736-8C246215894E}"/>
          </ac:spMkLst>
        </pc:spChg>
        <pc:cxnChg chg="del mod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13" creationId="{FCCFF97A-DB70-4C6A-9AB5-2C75F980C94C}"/>
          </ac:cxnSpMkLst>
        </pc:cxnChg>
        <pc:cxnChg chg="del mod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41" creationId="{EADAE78E-572D-4C03-BEC2-40430936A86A}"/>
          </ac:cxnSpMkLst>
        </pc:cxnChg>
        <pc:cxnChg chg="del mod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44" creationId="{38CB0D82-8541-4F97-95B9-F61365A7B347}"/>
          </ac:cxnSpMkLst>
        </pc:cxnChg>
        <pc:cxnChg chg="del mod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52" creationId="{17B91DA3-9229-4FFE-98D1-A792E8E07AE1}"/>
          </ac:cxnSpMkLst>
        </pc:cxnChg>
        <pc:cxnChg chg="del mod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54" creationId="{AC1803A3-87A8-46A0-B931-B495B03ECF08}"/>
          </ac:cxnSpMkLst>
        </pc:cxnChg>
        <pc:cxnChg chg="del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55" creationId="{317F966F-0B16-4303-BB7B-E59EAA169601}"/>
          </ac:cxnSpMkLst>
        </pc:cxnChg>
        <pc:cxnChg chg="del mod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59" creationId="{0153E2AF-DB63-41EA-813B-E97B9E80B7E6}"/>
          </ac:cxnSpMkLst>
        </pc:cxnChg>
        <pc:cxnChg chg="del mod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60" creationId="{6BBFBAE5-1065-498B-A29D-23D266825B51}"/>
          </ac:cxnSpMkLst>
        </pc:cxnChg>
        <pc:cxnChg chg="del mod">
          <ac:chgData name="CaoYu-ang" userId="347197b9-4c62-4589-9c4f-ca02f2128ab5" providerId="ADAL" clId="{D77B9B7A-9133-4730-A559-786D9C874FD2}" dt="2022-12-16T07:04:40.817" v="1560" actId="478"/>
          <ac:cxnSpMkLst>
            <pc:docMk/>
            <pc:sldMk cId="3235991897" sldId="847"/>
            <ac:cxnSpMk id="70" creationId="{CBB30535-D708-4848-B701-5F0ED096B10D}"/>
          </ac:cxnSpMkLst>
        </pc:cxnChg>
        <pc:cxnChg chg="del mod">
          <ac:chgData name="CaoYu-ang" userId="347197b9-4c62-4589-9c4f-ca02f2128ab5" providerId="ADAL" clId="{D77B9B7A-9133-4730-A559-786D9C874FD2}" dt="2022-12-16T07:04:40.817" v="1560" actId="478"/>
          <ac:cxnSpMkLst>
            <pc:docMk/>
            <pc:sldMk cId="3235991897" sldId="847"/>
            <ac:cxnSpMk id="72" creationId="{82DA3DDF-DB22-4CF7-94AF-3027FB9DF310}"/>
          </ac:cxnSpMkLst>
        </pc:cxnChg>
        <pc:cxnChg chg="del mod">
          <ac:chgData name="CaoYu-ang" userId="347197b9-4c62-4589-9c4f-ca02f2128ab5" providerId="ADAL" clId="{D77B9B7A-9133-4730-A559-786D9C874FD2}" dt="2022-12-16T07:04:40.817" v="1560" actId="478"/>
          <ac:cxnSpMkLst>
            <pc:docMk/>
            <pc:sldMk cId="3235991897" sldId="847"/>
            <ac:cxnSpMk id="74" creationId="{0CB7F6C3-F875-47F9-9733-21D1768A7EFF}"/>
          </ac:cxnSpMkLst>
        </pc:cxnChg>
        <pc:cxnChg chg="del mod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75" creationId="{610E7535-84E4-44AF-BF71-83D8CD5CB17D}"/>
          </ac:cxnSpMkLst>
        </pc:cxnChg>
        <pc:cxnChg chg="del mod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76" creationId="{6850A808-239F-496F-B098-592810872DC6}"/>
          </ac:cxnSpMkLst>
        </pc:cxnChg>
        <pc:cxnChg chg="del mod">
          <ac:chgData name="CaoYu-ang" userId="347197b9-4c62-4589-9c4f-ca02f2128ab5" providerId="ADAL" clId="{D77B9B7A-9133-4730-A559-786D9C874FD2}" dt="2022-12-16T07:04:40.817" v="1560" actId="478"/>
          <ac:cxnSpMkLst>
            <pc:docMk/>
            <pc:sldMk cId="3235991897" sldId="847"/>
            <ac:cxnSpMk id="81" creationId="{23A5EF15-102E-4CD0-8356-683608E403EF}"/>
          </ac:cxnSpMkLst>
        </pc:cxnChg>
        <pc:cxnChg chg="del mod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82" creationId="{0B50FE31-21B0-4202-8BA3-31E768A49B06}"/>
          </ac:cxnSpMkLst>
        </pc:cxnChg>
        <pc:cxnChg chg="del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87" creationId="{6417F051-C60D-48FF-9164-3A1D0E992999}"/>
          </ac:cxnSpMkLst>
        </pc:cxnChg>
        <pc:cxnChg chg="del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89" creationId="{66163C9F-9589-480C-A92F-F70284BA60CF}"/>
          </ac:cxnSpMkLst>
        </pc:cxnChg>
        <pc:cxnChg chg="del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90" creationId="{9805EAB5-2C67-4950-88D3-8244F95823E3}"/>
          </ac:cxnSpMkLst>
        </pc:cxnChg>
        <pc:cxnChg chg="del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91" creationId="{995FFB51-390B-4D74-9C01-6986D97F57AE}"/>
          </ac:cxnSpMkLst>
        </pc:cxnChg>
        <pc:cxnChg chg="del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97" creationId="{8043F045-C678-4B39-8D65-CB326CD110AB}"/>
          </ac:cxnSpMkLst>
        </pc:cxnChg>
        <pc:cxnChg chg="add mod">
          <ac:chgData name="CaoYu-ang" userId="347197b9-4c62-4589-9c4f-ca02f2128ab5" providerId="ADAL" clId="{D77B9B7A-9133-4730-A559-786D9C874FD2}" dt="2022-12-22T08:55:44.675" v="2792" actId="1076"/>
          <ac:cxnSpMkLst>
            <pc:docMk/>
            <pc:sldMk cId="3235991897" sldId="847"/>
            <ac:cxnSpMk id="99" creationId="{8FF72562-8527-481C-8DD6-182CF51FB776}"/>
          </ac:cxnSpMkLst>
        </pc:cxnChg>
        <pc:cxnChg chg="del">
          <ac:chgData name="CaoYu-ang" userId="347197b9-4c62-4589-9c4f-ca02f2128ab5" providerId="ADAL" clId="{D77B9B7A-9133-4730-A559-786D9C874FD2}" dt="2022-12-16T07:04:40.817" v="1560" actId="478"/>
          <ac:cxnSpMkLst>
            <pc:docMk/>
            <pc:sldMk cId="3235991897" sldId="847"/>
            <ac:cxnSpMk id="101" creationId="{5E757A4C-3792-4A86-9114-35DB60CDDA4D}"/>
          </ac:cxnSpMkLst>
        </pc:cxnChg>
        <pc:cxnChg chg="add mod">
          <ac:chgData name="CaoYu-ang" userId="347197b9-4c62-4589-9c4f-ca02f2128ab5" providerId="ADAL" clId="{D77B9B7A-9133-4730-A559-786D9C874FD2}" dt="2022-12-22T08:55:44.675" v="2792" actId="1076"/>
          <ac:cxnSpMkLst>
            <pc:docMk/>
            <pc:sldMk cId="3235991897" sldId="847"/>
            <ac:cxnSpMk id="102" creationId="{A740AEF5-CB0B-4E47-97AD-7A6A4DAB7984}"/>
          </ac:cxnSpMkLst>
        </pc:cxnChg>
        <pc:cxnChg chg="add mod">
          <ac:chgData name="CaoYu-ang" userId="347197b9-4c62-4589-9c4f-ca02f2128ab5" providerId="ADAL" clId="{D77B9B7A-9133-4730-A559-786D9C874FD2}" dt="2022-12-22T08:55:44.675" v="2792" actId="1076"/>
          <ac:cxnSpMkLst>
            <pc:docMk/>
            <pc:sldMk cId="3235991897" sldId="847"/>
            <ac:cxnSpMk id="103" creationId="{6D99E97D-923E-4A52-9D97-1AE6851A6617}"/>
          </ac:cxnSpMkLst>
        </pc:cxnChg>
        <pc:cxnChg chg="del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108" creationId="{C823572E-5850-44BD-881C-347A0096D981}"/>
          </ac:cxnSpMkLst>
        </pc:cxnChg>
        <pc:cxnChg chg="del mod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118" creationId="{4F9CB1E9-0CDD-4B43-B4BF-7B22CB28E527}"/>
          </ac:cxnSpMkLst>
        </pc:cxnChg>
        <pc:cxnChg chg="del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126" creationId="{5888E143-A980-4946-9BEC-94D484BD1820}"/>
          </ac:cxnSpMkLst>
        </pc:cxnChg>
        <pc:cxnChg chg="del">
          <ac:chgData name="CaoYu-ang" userId="347197b9-4c62-4589-9c4f-ca02f2128ab5" providerId="ADAL" clId="{D77B9B7A-9133-4730-A559-786D9C874FD2}" dt="2022-12-16T07:04:35.126" v="1559" actId="478"/>
          <ac:cxnSpMkLst>
            <pc:docMk/>
            <pc:sldMk cId="3235991897" sldId="847"/>
            <ac:cxnSpMk id="127" creationId="{7D52F4DD-AB7A-4870-B83E-B4C8308EB17B}"/>
          </ac:cxnSpMkLst>
        </pc:cxnChg>
      </pc:sldChg>
      <pc:sldChg chg="addSp delSp modSp add mod delAnim modAnim">
        <pc:chgData name="CaoYu-ang" userId="347197b9-4c62-4589-9c4f-ca02f2128ab5" providerId="ADAL" clId="{D77B9B7A-9133-4730-A559-786D9C874FD2}" dt="2022-12-22T14:15:06.065" v="2973" actId="1038"/>
        <pc:sldMkLst>
          <pc:docMk/>
          <pc:sldMk cId="2439603688" sldId="848"/>
        </pc:sldMkLst>
        <pc:spChg chg="add mod">
          <ac:chgData name="CaoYu-ang" userId="347197b9-4c62-4589-9c4f-ca02f2128ab5" providerId="ADAL" clId="{D77B9B7A-9133-4730-A559-786D9C874FD2}" dt="2022-12-16T07:32:26.205" v="1957" actId="14100"/>
          <ac:spMkLst>
            <pc:docMk/>
            <pc:sldMk cId="2439603688" sldId="848"/>
            <ac:spMk id="9" creationId="{E461B844-F23E-4D52-892D-F5DF9D4A6469}"/>
          </ac:spMkLst>
        </pc:spChg>
        <pc:spChg chg="add mod">
          <ac:chgData name="CaoYu-ang" userId="347197b9-4c62-4589-9c4f-ca02f2128ab5" providerId="ADAL" clId="{D77B9B7A-9133-4730-A559-786D9C874FD2}" dt="2022-12-16T07:35:53.971" v="2056" actId="14100"/>
          <ac:spMkLst>
            <pc:docMk/>
            <pc:sldMk cId="2439603688" sldId="848"/>
            <ac:spMk id="11" creationId="{A47837F9-8FDA-43A6-9B53-6D173735D7BA}"/>
          </ac:spMkLst>
        </pc:spChg>
        <pc:spChg chg="add del mod">
          <ac:chgData name="CaoYu-ang" userId="347197b9-4c62-4589-9c4f-ca02f2128ab5" providerId="ADAL" clId="{D77B9B7A-9133-4730-A559-786D9C874FD2}" dt="2022-12-16T07:37:20.678" v="2058" actId="478"/>
          <ac:spMkLst>
            <pc:docMk/>
            <pc:sldMk cId="2439603688" sldId="848"/>
            <ac:spMk id="12" creationId="{896B15BA-5197-4E5E-83DA-2243AE79270F}"/>
          </ac:spMkLst>
        </pc:spChg>
        <pc:spChg chg="add mod">
          <ac:chgData name="CaoYu-ang" userId="347197b9-4c62-4589-9c4f-ca02f2128ab5" providerId="ADAL" clId="{D77B9B7A-9133-4730-A559-786D9C874FD2}" dt="2022-12-22T14:14:06.684" v="2949" actId="1076"/>
          <ac:spMkLst>
            <pc:docMk/>
            <pc:sldMk cId="2439603688" sldId="848"/>
            <ac:spMk id="13" creationId="{C6606139-D848-4437-B721-9D9E6399DC56}"/>
          </ac:spMkLst>
        </pc:spChg>
        <pc:spChg chg="add mod">
          <ac:chgData name="CaoYu-ang" userId="347197b9-4c62-4589-9c4f-ca02f2128ab5" providerId="ADAL" clId="{D77B9B7A-9133-4730-A559-786D9C874FD2}" dt="2022-12-22T14:15:06.065" v="2973" actId="1038"/>
          <ac:spMkLst>
            <pc:docMk/>
            <pc:sldMk cId="2439603688" sldId="848"/>
            <ac:spMk id="15" creationId="{CFA43F55-83B1-44FE-A170-F38930FE3BAB}"/>
          </ac:spMkLst>
        </pc:spChg>
        <pc:spChg chg="mod">
          <ac:chgData name="CaoYu-ang" userId="347197b9-4c62-4589-9c4f-ca02f2128ab5" providerId="ADAL" clId="{D77B9B7A-9133-4730-A559-786D9C874FD2}" dt="2022-12-16T07:28:20.101" v="1874" actId="20577"/>
          <ac:spMkLst>
            <pc:docMk/>
            <pc:sldMk cId="2439603688" sldId="848"/>
            <ac:spMk id="58" creationId="{356BA703-5313-498B-B94B-944821F5B596}"/>
          </ac:spMkLst>
        </pc:spChg>
        <pc:graphicFrameChg chg="add mod modGraphic">
          <ac:chgData name="CaoYu-ang" userId="347197b9-4c62-4589-9c4f-ca02f2128ab5" providerId="ADAL" clId="{D77B9B7A-9133-4730-A559-786D9C874FD2}" dt="2022-12-16T07:34:49.599" v="2010" actId="1076"/>
          <ac:graphicFrameMkLst>
            <pc:docMk/>
            <pc:sldMk cId="2439603688" sldId="848"/>
            <ac:graphicFrameMk id="7" creationId="{83378B7A-32E3-4DE7-8340-8E1C42157276}"/>
          </ac:graphicFrameMkLst>
        </pc:graphicFrameChg>
        <pc:picChg chg="add del">
          <ac:chgData name="CaoYu-ang" userId="347197b9-4c62-4589-9c4f-ca02f2128ab5" providerId="ADAL" clId="{D77B9B7A-9133-4730-A559-786D9C874FD2}" dt="2022-12-16T07:30:24.820" v="1876" actId="478"/>
          <ac:picMkLst>
            <pc:docMk/>
            <pc:sldMk cId="2439603688" sldId="848"/>
            <ac:picMk id="3" creationId="{2205B453-0CDB-49B0-8DCE-3954DDE57672}"/>
          </ac:picMkLst>
        </pc:picChg>
        <pc:picChg chg="add mod">
          <ac:chgData name="CaoYu-ang" userId="347197b9-4c62-4589-9c4f-ca02f2128ab5" providerId="ADAL" clId="{D77B9B7A-9133-4730-A559-786D9C874FD2}" dt="2022-12-16T07:34:39.860" v="2009" actId="1076"/>
          <ac:picMkLst>
            <pc:docMk/>
            <pc:sldMk cId="2439603688" sldId="848"/>
            <ac:picMk id="6" creationId="{F693DE80-5A6E-4A6E-85C7-DEF4B6D40779}"/>
          </ac:picMkLst>
        </pc:picChg>
        <pc:cxnChg chg="add mod">
          <ac:chgData name="CaoYu-ang" userId="347197b9-4c62-4589-9c4f-ca02f2128ab5" providerId="ADAL" clId="{D77B9B7A-9133-4730-A559-786D9C874FD2}" dt="2022-12-22T14:14:20.049" v="2954" actId="1076"/>
          <ac:cxnSpMkLst>
            <pc:docMk/>
            <pc:sldMk cId="2439603688" sldId="848"/>
            <ac:cxnSpMk id="14" creationId="{6E0BD1DE-28DD-4251-8060-0E944D1BAE6D}"/>
          </ac:cxnSpMkLst>
        </pc:cxnChg>
        <pc:cxnChg chg="add mod">
          <ac:chgData name="CaoYu-ang" userId="347197b9-4c62-4589-9c4f-ca02f2128ab5" providerId="ADAL" clId="{D77B9B7A-9133-4730-A559-786D9C874FD2}" dt="2022-12-22T14:14:12.680" v="2951" actId="14100"/>
          <ac:cxnSpMkLst>
            <pc:docMk/>
            <pc:sldMk cId="2439603688" sldId="848"/>
            <ac:cxnSpMk id="16" creationId="{60FFF0AD-C17E-4C24-BC00-466CD703F836}"/>
          </ac:cxnSpMkLst>
        </pc:cxnChg>
        <pc:cxnChg chg="add mod">
          <ac:chgData name="CaoYu-ang" userId="347197b9-4c62-4589-9c4f-ca02f2128ab5" providerId="ADAL" clId="{D77B9B7A-9133-4730-A559-786D9C874FD2}" dt="2022-12-22T14:14:34.616" v="2958" actId="14100"/>
          <ac:cxnSpMkLst>
            <pc:docMk/>
            <pc:sldMk cId="2439603688" sldId="848"/>
            <ac:cxnSpMk id="19" creationId="{15C32F09-2B1B-45C2-9B40-8EDF69DF9A16}"/>
          </ac:cxnSpMkLst>
        </pc:cxnChg>
        <pc:cxnChg chg="add mod">
          <ac:chgData name="CaoYu-ang" userId="347197b9-4c62-4589-9c4f-ca02f2128ab5" providerId="ADAL" clId="{D77B9B7A-9133-4730-A559-786D9C874FD2}" dt="2022-12-22T14:14:47.412" v="2962" actId="14100"/>
          <ac:cxnSpMkLst>
            <pc:docMk/>
            <pc:sldMk cId="2439603688" sldId="848"/>
            <ac:cxnSpMk id="22" creationId="{E7720765-C2C3-4081-A2C6-415D88A46BD6}"/>
          </ac:cxnSpMkLst>
        </pc:cxnChg>
      </pc:sldChg>
      <pc:sldChg chg="addSp delSp modSp add mod">
        <pc:chgData name="CaoYu-ang" userId="347197b9-4c62-4589-9c4f-ca02f2128ab5" providerId="ADAL" clId="{D77B9B7A-9133-4730-A559-786D9C874FD2}" dt="2022-12-16T07:41:34.108" v="2176" actId="20577"/>
        <pc:sldMkLst>
          <pc:docMk/>
          <pc:sldMk cId="2620650736" sldId="849"/>
        </pc:sldMkLst>
        <pc:spChg chg="del mod">
          <ac:chgData name="CaoYu-ang" userId="347197b9-4c62-4589-9c4f-ca02f2128ab5" providerId="ADAL" clId="{D77B9B7A-9133-4730-A559-786D9C874FD2}" dt="2022-12-16T07:39:32.880" v="2138" actId="478"/>
          <ac:spMkLst>
            <pc:docMk/>
            <pc:sldMk cId="2620650736" sldId="849"/>
            <ac:spMk id="9" creationId="{E461B844-F23E-4D52-892D-F5DF9D4A6469}"/>
          </ac:spMkLst>
        </pc:spChg>
        <pc:spChg chg="add mod">
          <ac:chgData name="CaoYu-ang" userId="347197b9-4c62-4589-9c4f-ca02f2128ab5" providerId="ADAL" clId="{D77B9B7A-9133-4730-A559-786D9C874FD2}" dt="2022-12-16T07:40:06.411" v="2151" actId="20577"/>
          <ac:spMkLst>
            <pc:docMk/>
            <pc:sldMk cId="2620650736" sldId="849"/>
            <ac:spMk id="10" creationId="{DA3C41A0-8A72-4B69-86C3-64971E19C2DB}"/>
          </ac:spMkLst>
        </pc:spChg>
        <pc:spChg chg="del">
          <ac:chgData name="CaoYu-ang" userId="347197b9-4c62-4589-9c4f-ca02f2128ab5" providerId="ADAL" clId="{D77B9B7A-9133-4730-A559-786D9C874FD2}" dt="2022-12-16T07:37:59.449" v="2071" actId="478"/>
          <ac:spMkLst>
            <pc:docMk/>
            <pc:sldMk cId="2620650736" sldId="849"/>
            <ac:spMk id="11" creationId="{A47837F9-8FDA-43A6-9B53-6D173735D7BA}"/>
          </ac:spMkLst>
        </pc:spChg>
        <pc:spChg chg="add mod">
          <ac:chgData name="CaoYu-ang" userId="347197b9-4c62-4589-9c4f-ca02f2128ab5" providerId="ADAL" clId="{D77B9B7A-9133-4730-A559-786D9C874FD2}" dt="2022-12-16T07:41:34.108" v="2176" actId="20577"/>
          <ac:spMkLst>
            <pc:docMk/>
            <pc:sldMk cId="2620650736" sldId="849"/>
            <ac:spMk id="12" creationId="{EE2BDE60-A687-4A79-B947-FF72012D1E91}"/>
          </ac:spMkLst>
        </pc:spChg>
        <pc:spChg chg="mod">
          <ac:chgData name="CaoYu-ang" userId="347197b9-4c62-4589-9c4f-ca02f2128ab5" providerId="ADAL" clId="{D77B9B7A-9133-4730-A559-786D9C874FD2}" dt="2022-12-16T07:37:53.145" v="2069" actId="20577"/>
          <ac:spMkLst>
            <pc:docMk/>
            <pc:sldMk cId="2620650736" sldId="849"/>
            <ac:spMk id="58" creationId="{356BA703-5313-498B-B94B-944821F5B596}"/>
          </ac:spMkLst>
        </pc:spChg>
        <pc:graphicFrameChg chg="del">
          <ac:chgData name="CaoYu-ang" userId="347197b9-4c62-4589-9c4f-ca02f2128ab5" providerId="ADAL" clId="{D77B9B7A-9133-4730-A559-786D9C874FD2}" dt="2022-12-16T07:37:59.449" v="2071" actId="478"/>
          <ac:graphicFrameMkLst>
            <pc:docMk/>
            <pc:sldMk cId="2620650736" sldId="849"/>
            <ac:graphicFrameMk id="7" creationId="{83378B7A-32E3-4DE7-8340-8E1C42157276}"/>
          </ac:graphicFrameMkLst>
        </pc:graphicFrameChg>
        <pc:picChg chg="del">
          <ac:chgData name="CaoYu-ang" userId="347197b9-4c62-4589-9c4f-ca02f2128ab5" providerId="ADAL" clId="{D77B9B7A-9133-4730-A559-786D9C874FD2}" dt="2022-12-16T07:37:56.823" v="2070" actId="478"/>
          <ac:picMkLst>
            <pc:docMk/>
            <pc:sldMk cId="2620650736" sldId="849"/>
            <ac:picMk id="6" creationId="{F693DE80-5A6E-4A6E-85C7-DEF4B6D40779}"/>
          </ac:picMkLst>
        </pc:picChg>
      </pc:sldChg>
      <pc:sldChg chg="addSp delSp modSp add mod modAnim modNotesTx">
        <pc:chgData name="CaoYu-ang" userId="347197b9-4c62-4589-9c4f-ca02f2128ab5" providerId="ADAL" clId="{D77B9B7A-9133-4730-A559-786D9C874FD2}" dt="2022-12-23T06:09:58.072" v="3735" actId="1037"/>
        <pc:sldMkLst>
          <pc:docMk/>
          <pc:sldMk cId="3011140870" sldId="850"/>
        </pc:sldMkLst>
        <pc:spChg chg="add mod">
          <ac:chgData name="CaoYu-ang" userId="347197b9-4c62-4589-9c4f-ca02f2128ab5" providerId="ADAL" clId="{D77B9B7A-9133-4730-A559-786D9C874FD2}" dt="2022-12-23T06:09:58.072" v="3735" actId="1037"/>
          <ac:spMkLst>
            <pc:docMk/>
            <pc:sldMk cId="3011140870" sldId="850"/>
            <ac:spMk id="7" creationId="{6D0F3607-D522-4238-80E5-2BD1CD3B33EF}"/>
          </ac:spMkLst>
        </pc:spChg>
        <pc:spChg chg="add mod">
          <ac:chgData name="CaoYu-ang" userId="347197b9-4c62-4589-9c4f-ca02f2128ab5" providerId="ADAL" clId="{D77B9B7A-9133-4730-A559-786D9C874FD2}" dt="2022-12-23T06:09:58.072" v="3735" actId="1037"/>
          <ac:spMkLst>
            <pc:docMk/>
            <pc:sldMk cId="3011140870" sldId="850"/>
            <ac:spMk id="9" creationId="{A839616F-52F3-438B-BEA7-BA55EF334CB5}"/>
          </ac:spMkLst>
        </pc:spChg>
        <pc:spChg chg="del">
          <ac:chgData name="CaoYu-ang" userId="347197b9-4c62-4589-9c4f-ca02f2128ab5" providerId="ADAL" clId="{D77B9B7A-9133-4730-A559-786D9C874FD2}" dt="2022-12-16T07:48:19.360" v="2178" actId="478"/>
          <ac:spMkLst>
            <pc:docMk/>
            <pc:sldMk cId="3011140870" sldId="850"/>
            <ac:spMk id="10" creationId="{DA3C41A0-8A72-4B69-86C3-64971E19C2DB}"/>
          </ac:spMkLst>
        </pc:spChg>
        <pc:spChg chg="add mod">
          <ac:chgData name="CaoYu-ang" userId="347197b9-4c62-4589-9c4f-ca02f2128ab5" providerId="ADAL" clId="{D77B9B7A-9133-4730-A559-786D9C874FD2}" dt="2022-12-23T06:09:58.072" v="3735" actId="1037"/>
          <ac:spMkLst>
            <pc:docMk/>
            <pc:sldMk cId="3011140870" sldId="850"/>
            <ac:spMk id="11" creationId="{9BA63604-CF67-4030-BD5B-E4CF2F5404D5}"/>
          </ac:spMkLst>
        </pc:spChg>
        <pc:spChg chg="mod">
          <ac:chgData name="CaoYu-ang" userId="347197b9-4c62-4589-9c4f-ca02f2128ab5" providerId="ADAL" clId="{D77B9B7A-9133-4730-A559-786D9C874FD2}" dt="2022-12-23T06:09:58.072" v="3735" actId="1037"/>
          <ac:spMkLst>
            <pc:docMk/>
            <pc:sldMk cId="3011140870" sldId="850"/>
            <ac:spMk id="12" creationId="{EE2BDE60-A687-4A79-B947-FF72012D1E91}"/>
          </ac:spMkLst>
        </pc:spChg>
        <pc:spChg chg="add mod">
          <ac:chgData name="CaoYu-ang" userId="347197b9-4c62-4589-9c4f-ca02f2128ab5" providerId="ADAL" clId="{D77B9B7A-9133-4730-A559-786D9C874FD2}" dt="2022-12-23T06:09:58.072" v="3735" actId="1037"/>
          <ac:spMkLst>
            <pc:docMk/>
            <pc:sldMk cId="3011140870" sldId="850"/>
            <ac:spMk id="13" creationId="{A0CAB206-D5CF-4AC6-B381-91313471D5FD}"/>
          </ac:spMkLst>
        </pc:spChg>
        <pc:spChg chg="add mod">
          <ac:chgData name="CaoYu-ang" userId="347197b9-4c62-4589-9c4f-ca02f2128ab5" providerId="ADAL" clId="{D77B9B7A-9133-4730-A559-786D9C874FD2}" dt="2022-12-23T06:09:58.072" v="3735" actId="1037"/>
          <ac:spMkLst>
            <pc:docMk/>
            <pc:sldMk cId="3011140870" sldId="850"/>
            <ac:spMk id="15" creationId="{A5CD6168-79A1-48CF-BD9C-D215DDE3F7C6}"/>
          </ac:spMkLst>
        </pc:spChg>
        <pc:spChg chg="add mod">
          <ac:chgData name="CaoYu-ang" userId="347197b9-4c62-4589-9c4f-ca02f2128ab5" providerId="ADAL" clId="{D77B9B7A-9133-4730-A559-786D9C874FD2}" dt="2022-12-23T06:09:58.072" v="3735" actId="1037"/>
          <ac:spMkLst>
            <pc:docMk/>
            <pc:sldMk cId="3011140870" sldId="850"/>
            <ac:spMk id="18" creationId="{E5792FA6-D85F-4422-8A39-727FB70696E2}"/>
          </ac:spMkLst>
        </pc:spChg>
        <pc:spChg chg="add mod">
          <ac:chgData name="CaoYu-ang" userId="347197b9-4c62-4589-9c4f-ca02f2128ab5" providerId="ADAL" clId="{D77B9B7A-9133-4730-A559-786D9C874FD2}" dt="2022-12-23T06:09:58.072" v="3735" actId="1037"/>
          <ac:spMkLst>
            <pc:docMk/>
            <pc:sldMk cId="3011140870" sldId="850"/>
            <ac:spMk id="19" creationId="{E6495ADC-4B8B-4A94-B738-EBBE366062B8}"/>
          </ac:spMkLst>
        </pc:spChg>
        <pc:spChg chg="add mod">
          <ac:chgData name="CaoYu-ang" userId="347197b9-4c62-4589-9c4f-ca02f2128ab5" providerId="ADAL" clId="{D77B9B7A-9133-4730-A559-786D9C874FD2}" dt="2022-12-23T06:09:58.072" v="3735" actId="1037"/>
          <ac:spMkLst>
            <pc:docMk/>
            <pc:sldMk cId="3011140870" sldId="850"/>
            <ac:spMk id="23" creationId="{8EFBBA19-B2B4-4B2B-9F60-C0D36FEC3808}"/>
          </ac:spMkLst>
        </pc:spChg>
        <pc:spChg chg="mod">
          <ac:chgData name="CaoYu-ang" userId="347197b9-4c62-4589-9c4f-ca02f2128ab5" providerId="ADAL" clId="{D77B9B7A-9133-4730-A559-786D9C874FD2}" dt="2022-12-16T07:49:48.185" v="2265" actId="20577"/>
          <ac:spMkLst>
            <pc:docMk/>
            <pc:sldMk cId="3011140870" sldId="850"/>
            <ac:spMk id="58" creationId="{356BA703-5313-498B-B94B-944821F5B596}"/>
          </ac:spMkLst>
        </pc:spChg>
        <pc:picChg chg="add del mod">
          <ac:chgData name="CaoYu-ang" userId="347197b9-4c62-4589-9c4f-ca02f2128ab5" providerId="ADAL" clId="{D77B9B7A-9133-4730-A559-786D9C874FD2}" dt="2022-12-23T06:03:33.719" v="3535" actId="22"/>
          <ac:picMkLst>
            <pc:docMk/>
            <pc:sldMk cId="3011140870" sldId="850"/>
            <ac:picMk id="3" creationId="{EEF4EECE-0D88-4061-A37E-DD2015914CA0}"/>
          </ac:picMkLst>
        </pc:picChg>
        <pc:picChg chg="add del">
          <ac:chgData name="CaoYu-ang" userId="347197b9-4c62-4589-9c4f-ca02f2128ab5" providerId="ADAL" clId="{D77B9B7A-9133-4730-A559-786D9C874FD2}" dt="2022-12-23T06:03:51.450" v="3537" actId="22"/>
          <ac:picMkLst>
            <pc:docMk/>
            <pc:sldMk cId="3011140870" sldId="850"/>
            <ac:picMk id="6" creationId="{369AAD00-6965-4166-BCA8-8CBD9B39FB6D}"/>
          </ac:picMkLst>
        </pc:picChg>
        <pc:picChg chg="add mod">
          <ac:chgData name="CaoYu-ang" userId="347197b9-4c62-4589-9c4f-ca02f2128ab5" providerId="ADAL" clId="{D77B9B7A-9133-4730-A559-786D9C874FD2}" dt="2022-12-23T06:09:58.072" v="3735" actId="1037"/>
          <ac:picMkLst>
            <pc:docMk/>
            <pc:sldMk cId="3011140870" sldId="850"/>
            <ac:picMk id="16" creationId="{594A3F75-6FCC-4CA9-A002-151831EB1209}"/>
          </ac:picMkLst>
        </pc:picChg>
        <pc:cxnChg chg="add mod">
          <ac:chgData name="CaoYu-ang" userId="347197b9-4c62-4589-9c4f-ca02f2128ab5" providerId="ADAL" clId="{D77B9B7A-9133-4730-A559-786D9C874FD2}" dt="2022-12-23T06:09:58.072" v="3735" actId="1037"/>
          <ac:cxnSpMkLst>
            <pc:docMk/>
            <pc:sldMk cId="3011140870" sldId="850"/>
            <ac:cxnSpMk id="14" creationId="{331B9863-68D9-48C9-B784-6C50D436AFEE}"/>
          </ac:cxnSpMkLst>
        </pc:cxnChg>
        <pc:cxnChg chg="add mod">
          <ac:chgData name="CaoYu-ang" userId="347197b9-4c62-4589-9c4f-ca02f2128ab5" providerId="ADAL" clId="{D77B9B7A-9133-4730-A559-786D9C874FD2}" dt="2022-12-23T06:09:58.072" v="3735" actId="1037"/>
          <ac:cxnSpMkLst>
            <pc:docMk/>
            <pc:sldMk cId="3011140870" sldId="850"/>
            <ac:cxnSpMk id="20" creationId="{9048E485-81D9-4979-AA60-93281DB2C642}"/>
          </ac:cxnSpMkLst>
        </pc:cxnChg>
        <pc:cxnChg chg="add mod">
          <ac:chgData name="CaoYu-ang" userId="347197b9-4c62-4589-9c4f-ca02f2128ab5" providerId="ADAL" clId="{D77B9B7A-9133-4730-A559-786D9C874FD2}" dt="2022-12-23T06:09:58.072" v="3735" actId="1037"/>
          <ac:cxnSpMkLst>
            <pc:docMk/>
            <pc:sldMk cId="3011140870" sldId="850"/>
            <ac:cxnSpMk id="24" creationId="{DA05EDB8-15FE-444E-A679-A6C706A77C17}"/>
          </ac:cxnSpMkLst>
        </pc:cxnChg>
      </pc:sldChg>
      <pc:sldChg chg="delSp add del mod">
        <pc:chgData name="CaoYu-ang" userId="347197b9-4c62-4589-9c4f-ca02f2128ab5" providerId="ADAL" clId="{D77B9B7A-9133-4730-A559-786D9C874FD2}" dt="2022-12-22T08:39:07.769" v="2702" actId="47"/>
        <pc:sldMkLst>
          <pc:docMk/>
          <pc:sldMk cId="2114159993" sldId="851"/>
        </pc:sldMkLst>
        <pc:spChg chg="del">
          <ac:chgData name="CaoYu-ang" userId="347197b9-4c62-4589-9c4f-ca02f2128ab5" providerId="ADAL" clId="{D77B9B7A-9133-4730-A559-786D9C874FD2}" dt="2022-12-22T08:25:55.660" v="2641" actId="478"/>
          <ac:spMkLst>
            <pc:docMk/>
            <pc:sldMk cId="2114159993" sldId="851"/>
            <ac:spMk id="47" creationId="{05A0E6ED-5551-4867-8267-EA1409DD6050}"/>
          </ac:spMkLst>
        </pc:spChg>
        <pc:spChg chg="del">
          <ac:chgData name="CaoYu-ang" userId="347197b9-4c62-4589-9c4f-ca02f2128ab5" providerId="ADAL" clId="{D77B9B7A-9133-4730-A559-786D9C874FD2}" dt="2022-12-22T08:36:50.497" v="2698" actId="21"/>
          <ac:spMkLst>
            <pc:docMk/>
            <pc:sldMk cId="2114159993" sldId="851"/>
            <ac:spMk id="59" creationId="{94F26132-E690-4325-A268-8136F8610905}"/>
          </ac:spMkLst>
        </pc:spChg>
        <pc:cxnChg chg="del">
          <ac:chgData name="CaoYu-ang" userId="347197b9-4c62-4589-9c4f-ca02f2128ab5" providerId="ADAL" clId="{D77B9B7A-9133-4730-A559-786D9C874FD2}" dt="2022-12-22T08:25:58.631" v="2642" actId="478"/>
          <ac:cxnSpMkLst>
            <pc:docMk/>
            <pc:sldMk cId="2114159993" sldId="851"/>
            <ac:cxnSpMk id="48" creationId="{35954E4A-30FC-4C6C-8A80-95B3D513E72C}"/>
          </ac:cxnSpMkLst>
        </pc:cxnChg>
        <pc:cxnChg chg="del">
          <ac:chgData name="CaoYu-ang" userId="347197b9-4c62-4589-9c4f-ca02f2128ab5" providerId="ADAL" clId="{D77B9B7A-9133-4730-A559-786D9C874FD2}" dt="2022-12-22T08:36:50.497" v="2698" actId="21"/>
          <ac:cxnSpMkLst>
            <pc:docMk/>
            <pc:sldMk cId="2114159993" sldId="851"/>
            <ac:cxnSpMk id="60" creationId="{4E872954-3AB2-45C4-B37E-D8E545ED62C9}"/>
          </ac:cxnSpMkLst>
        </pc:cxnChg>
      </pc:sldChg>
    </pc:docChg>
  </pc:docChgLst>
  <pc:docChgLst>
    <pc:chgData name="CaoYu-ang" userId="347197b9-4c62-4589-9c4f-ca02f2128ab5" providerId="ADAL" clId="{A58B5077-2408-47C2-AEDA-1DE5D09C532D}"/>
    <pc:docChg chg="undo custSel addSld delSld modSld sldOrd addSection delSection modSection">
      <pc:chgData name="CaoYu-ang" userId="347197b9-4c62-4589-9c4f-ca02f2128ab5" providerId="ADAL" clId="{A58B5077-2408-47C2-AEDA-1DE5D09C532D}" dt="2022-11-25T07:35:51.820" v="3790" actId="20577"/>
      <pc:docMkLst>
        <pc:docMk/>
      </pc:docMkLst>
      <pc:sldChg chg="ord">
        <pc:chgData name="CaoYu-ang" userId="347197b9-4c62-4589-9c4f-ca02f2128ab5" providerId="ADAL" clId="{A58B5077-2408-47C2-AEDA-1DE5D09C532D}" dt="2022-11-21T12:10:31.611" v="182"/>
        <pc:sldMkLst>
          <pc:docMk/>
          <pc:sldMk cId="4262303199" sldId="539"/>
        </pc:sldMkLst>
      </pc:sldChg>
      <pc:sldChg chg="modSp mod">
        <pc:chgData name="CaoYu-ang" userId="347197b9-4c62-4589-9c4f-ca02f2128ab5" providerId="ADAL" clId="{A58B5077-2408-47C2-AEDA-1DE5D09C532D}" dt="2022-11-21T12:05:41.319" v="3" actId="20577"/>
        <pc:sldMkLst>
          <pc:docMk/>
          <pc:sldMk cId="3349191769" sldId="564"/>
        </pc:sldMkLst>
        <pc:spChg chg="mod">
          <ac:chgData name="CaoYu-ang" userId="347197b9-4c62-4589-9c4f-ca02f2128ab5" providerId="ADAL" clId="{A58B5077-2408-47C2-AEDA-1DE5D09C532D}" dt="2022-11-21T12:05:41.319" v="3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del">
        <pc:chgData name="CaoYu-ang" userId="347197b9-4c62-4589-9c4f-ca02f2128ab5" providerId="ADAL" clId="{A58B5077-2408-47C2-AEDA-1DE5D09C532D}" dt="2022-11-21T12:09:16.099" v="169" actId="47"/>
        <pc:sldMkLst>
          <pc:docMk/>
          <pc:sldMk cId="2839235912" sldId="747"/>
        </pc:sldMkLst>
      </pc:sldChg>
      <pc:sldChg chg="del">
        <pc:chgData name="CaoYu-ang" userId="347197b9-4c62-4589-9c4f-ca02f2128ab5" providerId="ADAL" clId="{A58B5077-2408-47C2-AEDA-1DE5D09C532D}" dt="2022-11-21T12:09:16.506" v="170" actId="47"/>
        <pc:sldMkLst>
          <pc:docMk/>
          <pc:sldMk cId="3914366080" sldId="748"/>
        </pc:sldMkLst>
      </pc:sldChg>
      <pc:sldChg chg="del">
        <pc:chgData name="CaoYu-ang" userId="347197b9-4c62-4589-9c4f-ca02f2128ab5" providerId="ADAL" clId="{A58B5077-2408-47C2-AEDA-1DE5D09C532D}" dt="2022-11-21T12:09:16.887" v="171" actId="47"/>
        <pc:sldMkLst>
          <pc:docMk/>
          <pc:sldMk cId="2283275166" sldId="749"/>
        </pc:sldMkLst>
      </pc:sldChg>
      <pc:sldChg chg="del">
        <pc:chgData name="CaoYu-ang" userId="347197b9-4c62-4589-9c4f-ca02f2128ab5" providerId="ADAL" clId="{A58B5077-2408-47C2-AEDA-1DE5D09C532D}" dt="2022-11-21T12:09:17.294" v="172" actId="47"/>
        <pc:sldMkLst>
          <pc:docMk/>
          <pc:sldMk cId="2004803538" sldId="750"/>
        </pc:sldMkLst>
      </pc:sldChg>
      <pc:sldChg chg="add">
        <pc:chgData name="CaoYu-ang" userId="347197b9-4c62-4589-9c4f-ca02f2128ab5" providerId="ADAL" clId="{A58B5077-2408-47C2-AEDA-1DE5D09C532D}" dt="2022-11-24T08:50:27.098" v="2699"/>
        <pc:sldMkLst>
          <pc:docMk/>
          <pc:sldMk cId="1282363023" sldId="768"/>
        </pc:sldMkLst>
      </pc:sldChg>
      <pc:sldChg chg="addSp delSp modSp add mod">
        <pc:chgData name="CaoYu-ang" userId="347197b9-4c62-4589-9c4f-ca02f2128ab5" providerId="ADAL" clId="{A58B5077-2408-47C2-AEDA-1DE5D09C532D}" dt="2022-11-25T06:04:56.077" v="2749" actId="1076"/>
        <pc:sldMkLst>
          <pc:docMk/>
          <pc:sldMk cId="3243457815" sldId="769"/>
        </pc:sldMkLst>
        <pc:spChg chg="del">
          <ac:chgData name="CaoYu-ang" userId="347197b9-4c62-4589-9c4f-ca02f2128ab5" providerId="ADAL" clId="{A58B5077-2408-47C2-AEDA-1DE5D09C532D}" dt="2022-11-24T08:51:18.692" v="2724" actId="478"/>
          <ac:spMkLst>
            <pc:docMk/>
            <pc:sldMk cId="3243457815" sldId="769"/>
            <ac:spMk id="2" creationId="{C29CEF31-F339-4690-ABF6-72FE7A4D64C6}"/>
          </ac:spMkLst>
        </pc:spChg>
        <pc:spChg chg="add del mod">
          <ac:chgData name="CaoYu-ang" userId="347197b9-4c62-4589-9c4f-ca02f2128ab5" providerId="ADAL" clId="{A58B5077-2408-47C2-AEDA-1DE5D09C532D}" dt="2022-11-24T08:51:19.491" v="2726" actId="478"/>
          <ac:spMkLst>
            <pc:docMk/>
            <pc:sldMk cId="3243457815" sldId="769"/>
            <ac:spMk id="4" creationId="{F69E8950-AF4B-46EE-993D-6AA9468CB1A2}"/>
          </ac:spMkLst>
        </pc:spChg>
        <pc:spChg chg="mod">
          <ac:chgData name="CaoYu-ang" userId="347197b9-4c62-4589-9c4f-ca02f2128ab5" providerId="ADAL" clId="{A58B5077-2408-47C2-AEDA-1DE5D09C532D}" dt="2022-11-25T06:04:56.077" v="2749" actId="1076"/>
          <ac:spMkLst>
            <pc:docMk/>
            <pc:sldMk cId="3243457815" sldId="769"/>
            <ac:spMk id="9" creationId="{3A81A995-8E81-4D04-A5DE-D767C5F602F0}"/>
          </ac:spMkLst>
        </pc:spChg>
        <pc:spChg chg="add mod">
          <ac:chgData name="CaoYu-ang" userId="347197b9-4c62-4589-9c4f-ca02f2128ab5" providerId="ADAL" clId="{A58B5077-2408-47C2-AEDA-1DE5D09C532D}" dt="2022-11-24T08:51:20.471" v="2727"/>
          <ac:spMkLst>
            <pc:docMk/>
            <pc:sldMk cId="3243457815" sldId="769"/>
            <ac:spMk id="11" creationId="{7FE01A29-1B93-4ED9-8600-BA7CF4E7911A}"/>
          </ac:spMkLst>
        </pc:spChg>
      </pc:sldChg>
      <pc:sldChg chg="addSp delSp modSp add mod">
        <pc:chgData name="CaoYu-ang" userId="347197b9-4c62-4589-9c4f-ca02f2128ab5" providerId="ADAL" clId="{A58B5077-2408-47C2-AEDA-1DE5D09C532D}" dt="2022-11-25T06:13:40.114" v="2923" actId="20577"/>
        <pc:sldMkLst>
          <pc:docMk/>
          <pc:sldMk cId="2371313026" sldId="770"/>
        </pc:sldMkLst>
        <pc:spChg chg="del">
          <ac:chgData name="CaoYu-ang" userId="347197b9-4c62-4589-9c4f-ca02f2128ab5" providerId="ADAL" clId="{A58B5077-2408-47C2-AEDA-1DE5D09C532D}" dt="2022-11-24T08:51:13.482" v="2720" actId="478"/>
          <ac:spMkLst>
            <pc:docMk/>
            <pc:sldMk cId="2371313026" sldId="770"/>
            <ac:spMk id="2" creationId="{C29CEF31-F339-4690-ABF6-72FE7A4D64C6}"/>
          </ac:spMkLst>
        </pc:spChg>
        <pc:spChg chg="add del mod">
          <ac:chgData name="CaoYu-ang" userId="347197b9-4c62-4589-9c4f-ca02f2128ab5" providerId="ADAL" clId="{A58B5077-2408-47C2-AEDA-1DE5D09C532D}" dt="2022-11-24T08:51:14.189" v="2722" actId="478"/>
          <ac:spMkLst>
            <pc:docMk/>
            <pc:sldMk cId="2371313026" sldId="770"/>
            <ac:spMk id="4" creationId="{5A81510C-80B4-43D7-97E0-153A38733589}"/>
          </ac:spMkLst>
        </pc:spChg>
        <pc:spChg chg="mod">
          <ac:chgData name="CaoYu-ang" userId="347197b9-4c62-4589-9c4f-ca02f2128ab5" providerId="ADAL" clId="{A58B5077-2408-47C2-AEDA-1DE5D09C532D}" dt="2022-11-25T06:13:16.237" v="2918" actId="255"/>
          <ac:spMkLst>
            <pc:docMk/>
            <pc:sldMk cId="2371313026" sldId="770"/>
            <ac:spMk id="7" creationId="{0F59FD86-5C8C-475A-8118-95305F2388E6}"/>
          </ac:spMkLst>
        </pc:spChg>
        <pc:spChg chg="mod">
          <ac:chgData name="CaoYu-ang" userId="347197b9-4c62-4589-9c4f-ca02f2128ab5" providerId="ADAL" clId="{A58B5077-2408-47C2-AEDA-1DE5D09C532D}" dt="2022-11-25T06:13:10.435" v="2916" actId="14100"/>
          <ac:spMkLst>
            <pc:docMk/>
            <pc:sldMk cId="2371313026" sldId="770"/>
            <ac:spMk id="9" creationId="{3A81A995-8E81-4D04-A5DE-D767C5F602F0}"/>
          </ac:spMkLst>
        </pc:spChg>
        <pc:spChg chg="add mod">
          <ac:chgData name="CaoYu-ang" userId="347197b9-4c62-4589-9c4f-ca02f2128ab5" providerId="ADAL" clId="{A58B5077-2408-47C2-AEDA-1DE5D09C532D}" dt="2022-11-24T08:51:15.312" v="2723"/>
          <ac:spMkLst>
            <pc:docMk/>
            <pc:sldMk cId="2371313026" sldId="770"/>
            <ac:spMk id="10" creationId="{AD5A4CC9-A9D2-4B78-947D-70C695BEA97F}"/>
          </ac:spMkLst>
        </pc:spChg>
        <pc:spChg chg="add mod">
          <ac:chgData name="CaoYu-ang" userId="347197b9-4c62-4589-9c4f-ca02f2128ab5" providerId="ADAL" clId="{A58B5077-2408-47C2-AEDA-1DE5D09C532D}" dt="2022-11-25T06:13:40.114" v="2923" actId="20577"/>
          <ac:spMkLst>
            <pc:docMk/>
            <pc:sldMk cId="2371313026" sldId="770"/>
            <ac:spMk id="11" creationId="{F3E8C861-3A08-482D-AA58-118D31676043}"/>
          </ac:spMkLst>
        </pc:spChg>
      </pc:sldChg>
      <pc:sldChg chg="addSp delSp modSp add mod">
        <pc:chgData name="CaoYu-ang" userId="347197b9-4c62-4589-9c4f-ca02f2128ab5" providerId="ADAL" clId="{A58B5077-2408-47C2-AEDA-1DE5D09C532D}" dt="2022-11-25T06:19:59.272" v="3160" actId="14100"/>
        <pc:sldMkLst>
          <pc:docMk/>
          <pc:sldMk cId="3927792539" sldId="771"/>
        </pc:sldMkLst>
        <pc:spChg chg="del">
          <ac:chgData name="CaoYu-ang" userId="347197b9-4c62-4589-9c4f-ca02f2128ab5" providerId="ADAL" clId="{A58B5077-2408-47C2-AEDA-1DE5D09C532D}" dt="2022-11-24T08:51:08.231" v="2716" actId="478"/>
          <ac:spMkLst>
            <pc:docMk/>
            <pc:sldMk cId="3927792539" sldId="771"/>
            <ac:spMk id="2" creationId="{C29CEF31-F339-4690-ABF6-72FE7A4D64C6}"/>
          </ac:spMkLst>
        </pc:spChg>
        <pc:spChg chg="add del mod">
          <ac:chgData name="CaoYu-ang" userId="347197b9-4c62-4589-9c4f-ca02f2128ab5" providerId="ADAL" clId="{A58B5077-2408-47C2-AEDA-1DE5D09C532D}" dt="2022-11-24T08:51:08.867" v="2718" actId="478"/>
          <ac:spMkLst>
            <pc:docMk/>
            <pc:sldMk cId="3927792539" sldId="771"/>
            <ac:spMk id="4" creationId="{39C27A52-31F0-447E-89AB-A7CC9CFDA3FD}"/>
          </ac:spMkLst>
        </pc:spChg>
        <pc:spChg chg="mod">
          <ac:chgData name="CaoYu-ang" userId="347197b9-4c62-4589-9c4f-ca02f2128ab5" providerId="ADAL" clId="{A58B5077-2408-47C2-AEDA-1DE5D09C532D}" dt="2022-11-25T06:19:42.008" v="3157" actId="1035"/>
          <ac:spMkLst>
            <pc:docMk/>
            <pc:sldMk cId="3927792539" sldId="771"/>
            <ac:spMk id="7" creationId="{0F59FD86-5C8C-475A-8118-95305F2388E6}"/>
          </ac:spMkLst>
        </pc:spChg>
        <pc:spChg chg="mod">
          <ac:chgData name="CaoYu-ang" userId="347197b9-4c62-4589-9c4f-ca02f2128ab5" providerId="ADAL" clId="{A58B5077-2408-47C2-AEDA-1DE5D09C532D}" dt="2022-11-25T06:19:59.272" v="3160" actId="14100"/>
          <ac:spMkLst>
            <pc:docMk/>
            <pc:sldMk cId="3927792539" sldId="771"/>
            <ac:spMk id="9" creationId="{3A81A995-8E81-4D04-A5DE-D767C5F602F0}"/>
          </ac:spMkLst>
        </pc:spChg>
        <pc:spChg chg="add mod">
          <ac:chgData name="CaoYu-ang" userId="347197b9-4c62-4589-9c4f-ca02f2128ab5" providerId="ADAL" clId="{A58B5077-2408-47C2-AEDA-1DE5D09C532D}" dt="2022-11-24T08:51:09.972" v="2719"/>
          <ac:spMkLst>
            <pc:docMk/>
            <pc:sldMk cId="3927792539" sldId="771"/>
            <ac:spMk id="11" creationId="{0DBEC864-34DA-40F2-91B0-0E1E74C4F528}"/>
          </ac:spMkLst>
        </pc:spChg>
        <pc:picChg chg="mod ord">
          <ac:chgData name="CaoYu-ang" userId="347197b9-4c62-4589-9c4f-ca02f2128ab5" providerId="ADAL" clId="{A58B5077-2408-47C2-AEDA-1DE5D09C532D}" dt="2022-11-25T06:19:35.196" v="3153" actId="1036"/>
          <ac:picMkLst>
            <pc:docMk/>
            <pc:sldMk cId="3927792539" sldId="771"/>
            <ac:picMk id="10" creationId="{00CBF3D6-A2A9-4DEE-80FE-0608AB337275}"/>
          </ac:picMkLst>
        </pc:picChg>
      </pc:sldChg>
      <pc:sldChg chg="addSp delSp modSp add mod ord">
        <pc:chgData name="CaoYu-ang" userId="347197b9-4c62-4589-9c4f-ca02f2128ab5" providerId="ADAL" clId="{A58B5077-2408-47C2-AEDA-1DE5D09C532D}" dt="2022-11-25T06:20:09.631" v="3162"/>
        <pc:sldMkLst>
          <pc:docMk/>
          <pc:sldMk cId="894270564" sldId="772"/>
        </pc:sldMkLst>
        <pc:spChg chg="del">
          <ac:chgData name="CaoYu-ang" userId="347197b9-4c62-4589-9c4f-ca02f2128ab5" providerId="ADAL" clId="{A58B5077-2408-47C2-AEDA-1DE5D09C532D}" dt="2022-11-24T08:51:00.133" v="2712" actId="478"/>
          <ac:spMkLst>
            <pc:docMk/>
            <pc:sldMk cId="894270564" sldId="772"/>
            <ac:spMk id="2" creationId="{C29CEF31-F339-4690-ABF6-72FE7A4D64C6}"/>
          </ac:spMkLst>
        </pc:spChg>
        <pc:spChg chg="add del mod">
          <ac:chgData name="CaoYu-ang" userId="347197b9-4c62-4589-9c4f-ca02f2128ab5" providerId="ADAL" clId="{A58B5077-2408-47C2-AEDA-1DE5D09C532D}" dt="2022-11-24T08:51:04.792" v="2715" actId="478"/>
          <ac:spMkLst>
            <pc:docMk/>
            <pc:sldMk cId="894270564" sldId="772"/>
            <ac:spMk id="4" creationId="{C0D38580-654B-4DC1-BAD5-3EA49BD6CC9D}"/>
          </ac:spMkLst>
        </pc:spChg>
        <pc:spChg chg="add mod">
          <ac:chgData name="CaoYu-ang" userId="347197b9-4c62-4589-9c4f-ca02f2128ab5" providerId="ADAL" clId="{A58B5077-2408-47C2-AEDA-1DE5D09C532D}" dt="2022-11-24T08:51:00.370" v="2714"/>
          <ac:spMkLst>
            <pc:docMk/>
            <pc:sldMk cId="894270564" sldId="772"/>
            <ac:spMk id="9" creationId="{9CF6C119-10C5-47DF-8931-0C7137E47E87}"/>
          </ac:spMkLst>
        </pc:spChg>
        <pc:picChg chg="mod">
          <ac:chgData name="CaoYu-ang" userId="347197b9-4c62-4589-9c4f-ca02f2128ab5" providerId="ADAL" clId="{A58B5077-2408-47C2-AEDA-1DE5D09C532D}" dt="2022-11-25T06:17:17.621" v="3005" actId="1076"/>
          <ac:picMkLst>
            <pc:docMk/>
            <pc:sldMk cId="894270564" sldId="772"/>
            <ac:picMk id="11" creationId="{5C172EE4-AB1B-4362-B03E-42756743FB89}"/>
          </ac:picMkLst>
        </pc:picChg>
      </pc:sldChg>
      <pc:sldChg chg="add del">
        <pc:chgData name="CaoYu-ang" userId="347197b9-4c62-4589-9c4f-ca02f2128ab5" providerId="ADAL" clId="{A58B5077-2408-47C2-AEDA-1DE5D09C532D}" dt="2022-11-21T12:09:23.069" v="175" actId="47"/>
        <pc:sldMkLst>
          <pc:docMk/>
          <pc:sldMk cId="126787770" sldId="787"/>
        </pc:sldMkLst>
      </pc:sldChg>
      <pc:sldChg chg="add del">
        <pc:chgData name="CaoYu-ang" userId="347197b9-4c62-4589-9c4f-ca02f2128ab5" providerId="ADAL" clId="{A58B5077-2408-47C2-AEDA-1DE5D09C532D}" dt="2022-11-21T12:09:23.873" v="176" actId="47"/>
        <pc:sldMkLst>
          <pc:docMk/>
          <pc:sldMk cId="1158977028" sldId="788"/>
        </pc:sldMkLst>
      </pc:sldChg>
      <pc:sldChg chg="modSp mod">
        <pc:chgData name="CaoYu-ang" userId="347197b9-4c62-4589-9c4f-ca02f2128ab5" providerId="ADAL" clId="{A58B5077-2408-47C2-AEDA-1DE5D09C532D}" dt="2022-11-25T06:30:16.789" v="3193" actId="20577"/>
        <pc:sldMkLst>
          <pc:docMk/>
          <pc:sldMk cId="2272081381" sldId="802"/>
        </pc:sldMkLst>
        <pc:spChg chg="mod">
          <ac:chgData name="CaoYu-ang" userId="347197b9-4c62-4589-9c4f-ca02f2128ab5" providerId="ADAL" clId="{A58B5077-2408-47C2-AEDA-1DE5D09C532D}" dt="2022-11-25T06:30:16.789" v="3193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delSp modSp mod ord modAnim">
        <pc:chgData name="CaoYu-ang" userId="347197b9-4c62-4589-9c4f-ca02f2128ab5" providerId="ADAL" clId="{A58B5077-2408-47C2-AEDA-1DE5D09C532D}" dt="2022-11-25T06:34:49.966" v="3224" actId="1076"/>
        <pc:sldMkLst>
          <pc:docMk/>
          <pc:sldMk cId="2545277876" sldId="807"/>
        </pc:sldMkLst>
        <pc:spChg chg="del">
          <ac:chgData name="CaoYu-ang" userId="347197b9-4c62-4589-9c4f-ca02f2128ab5" providerId="ADAL" clId="{A58B5077-2408-47C2-AEDA-1DE5D09C532D}" dt="2022-11-25T06:34:43.269" v="3222" actId="478"/>
          <ac:spMkLst>
            <pc:docMk/>
            <pc:sldMk cId="2545277876" sldId="807"/>
            <ac:spMk id="7" creationId="{872B79A9-274F-4A6D-8EA3-7D85E56BA0BD}"/>
          </ac:spMkLst>
        </pc:spChg>
        <pc:spChg chg="mod">
          <ac:chgData name="CaoYu-ang" userId="347197b9-4c62-4589-9c4f-ca02f2128ab5" providerId="ADAL" clId="{A58B5077-2408-47C2-AEDA-1DE5D09C532D}" dt="2022-11-22T08:58:34.435" v="250" actId="20577"/>
          <ac:spMkLst>
            <pc:docMk/>
            <pc:sldMk cId="2545277876" sldId="807"/>
            <ac:spMk id="8" creationId="{A987365A-6BF0-472C-8476-3378CE3823F4}"/>
          </ac:spMkLst>
        </pc:spChg>
        <pc:spChg chg="del">
          <ac:chgData name="CaoYu-ang" userId="347197b9-4c62-4589-9c4f-ca02f2128ab5" providerId="ADAL" clId="{A58B5077-2408-47C2-AEDA-1DE5D09C532D}" dt="2022-11-25T06:34:43.269" v="3222" actId="478"/>
          <ac:spMkLst>
            <pc:docMk/>
            <pc:sldMk cId="2545277876" sldId="807"/>
            <ac:spMk id="10" creationId="{CA4DD153-0747-4BB7-8D53-246DAF34EF80}"/>
          </ac:spMkLst>
        </pc:spChg>
        <pc:spChg chg="del">
          <ac:chgData name="CaoYu-ang" userId="347197b9-4c62-4589-9c4f-ca02f2128ab5" providerId="ADAL" clId="{A58B5077-2408-47C2-AEDA-1DE5D09C532D}" dt="2022-11-25T06:34:43.269" v="3222" actId="478"/>
          <ac:spMkLst>
            <pc:docMk/>
            <pc:sldMk cId="2545277876" sldId="807"/>
            <ac:spMk id="12" creationId="{6CB3F670-3B61-4F79-9A11-4EF1946B5996}"/>
          </ac:spMkLst>
        </pc:spChg>
        <pc:spChg chg="del">
          <ac:chgData name="CaoYu-ang" userId="347197b9-4c62-4589-9c4f-ca02f2128ab5" providerId="ADAL" clId="{A58B5077-2408-47C2-AEDA-1DE5D09C532D}" dt="2022-11-25T06:34:43.269" v="3222" actId="478"/>
          <ac:spMkLst>
            <pc:docMk/>
            <pc:sldMk cId="2545277876" sldId="807"/>
            <ac:spMk id="13" creationId="{CFDBE182-272E-4ACD-8F60-A61E72B8AAAC}"/>
          </ac:spMkLst>
        </pc:spChg>
        <pc:spChg chg="del">
          <ac:chgData name="CaoYu-ang" userId="347197b9-4c62-4589-9c4f-ca02f2128ab5" providerId="ADAL" clId="{A58B5077-2408-47C2-AEDA-1DE5D09C532D}" dt="2022-11-25T06:34:43.269" v="3222" actId="478"/>
          <ac:spMkLst>
            <pc:docMk/>
            <pc:sldMk cId="2545277876" sldId="807"/>
            <ac:spMk id="14" creationId="{21816B91-6B60-4FA3-8E7B-E6D2E2685040}"/>
          </ac:spMkLst>
        </pc:spChg>
        <pc:spChg chg="mod">
          <ac:chgData name="CaoYu-ang" userId="347197b9-4c62-4589-9c4f-ca02f2128ab5" providerId="ADAL" clId="{A58B5077-2408-47C2-AEDA-1DE5D09C532D}" dt="2022-11-25T06:32:02.818" v="3210" actId="14100"/>
          <ac:spMkLst>
            <pc:docMk/>
            <pc:sldMk cId="2545277876" sldId="807"/>
            <ac:spMk id="16" creationId="{CCA3B5C3-E034-40C3-95E0-3C1FE5E5F750}"/>
          </ac:spMkLst>
        </pc:spChg>
        <pc:picChg chg="mod">
          <ac:chgData name="CaoYu-ang" userId="347197b9-4c62-4589-9c4f-ca02f2128ab5" providerId="ADAL" clId="{A58B5077-2408-47C2-AEDA-1DE5D09C532D}" dt="2022-11-25T06:34:46.673" v="3223" actId="1076"/>
          <ac:picMkLst>
            <pc:docMk/>
            <pc:sldMk cId="2545277876" sldId="807"/>
            <ac:picMk id="3" creationId="{E9CEB706-DAC5-4A76-BEC1-DC4E2D82ECA4}"/>
          </ac:picMkLst>
        </pc:picChg>
        <pc:picChg chg="mod">
          <ac:chgData name="CaoYu-ang" userId="347197b9-4c62-4589-9c4f-ca02f2128ab5" providerId="ADAL" clId="{A58B5077-2408-47C2-AEDA-1DE5D09C532D}" dt="2022-11-25T06:34:49.966" v="3224" actId="1076"/>
          <ac:picMkLst>
            <pc:docMk/>
            <pc:sldMk cId="2545277876" sldId="807"/>
            <ac:picMk id="6" creationId="{8630F73D-C513-4E67-9508-3BDF66557B47}"/>
          </ac:picMkLst>
        </pc:picChg>
      </pc:sldChg>
      <pc:sldChg chg="addSp delSp modSp mod ord">
        <pc:chgData name="CaoYu-ang" userId="347197b9-4c62-4589-9c4f-ca02f2128ab5" providerId="ADAL" clId="{A58B5077-2408-47C2-AEDA-1DE5D09C532D}" dt="2022-11-25T06:34:28.690" v="3220" actId="20577"/>
        <pc:sldMkLst>
          <pc:docMk/>
          <pc:sldMk cId="3661264184" sldId="808"/>
        </pc:sldMkLst>
        <pc:spChg chg="del">
          <ac:chgData name="CaoYu-ang" userId="347197b9-4c62-4589-9c4f-ca02f2128ab5" providerId="ADAL" clId="{A58B5077-2408-47C2-AEDA-1DE5D09C532D}" dt="2022-11-22T09:16:44.965" v="1105" actId="478"/>
          <ac:spMkLst>
            <pc:docMk/>
            <pc:sldMk cId="3661264184" sldId="808"/>
            <ac:spMk id="4" creationId="{FED79B0A-73B2-47B3-8444-C0B145811FD7}"/>
          </ac:spMkLst>
        </pc:spChg>
        <pc:spChg chg="mod">
          <ac:chgData name="CaoYu-ang" userId="347197b9-4c62-4589-9c4f-ca02f2128ab5" providerId="ADAL" clId="{A58B5077-2408-47C2-AEDA-1DE5D09C532D}" dt="2022-11-22T09:13:43.681" v="912" actId="1076"/>
          <ac:spMkLst>
            <pc:docMk/>
            <pc:sldMk cId="3661264184" sldId="808"/>
            <ac:spMk id="7" creationId="{872B79A9-274F-4A6D-8EA3-7D85E56BA0BD}"/>
          </ac:spMkLst>
        </pc:spChg>
        <pc:spChg chg="del">
          <ac:chgData name="CaoYu-ang" userId="347197b9-4c62-4589-9c4f-ca02f2128ab5" providerId="ADAL" clId="{A58B5077-2408-47C2-AEDA-1DE5D09C532D}" dt="2022-11-22T08:59:40.884" v="255" actId="478"/>
          <ac:spMkLst>
            <pc:docMk/>
            <pc:sldMk cId="3661264184" sldId="808"/>
            <ac:spMk id="10" creationId="{CA4DD153-0747-4BB7-8D53-246DAF34EF80}"/>
          </ac:spMkLst>
        </pc:spChg>
        <pc:spChg chg="del">
          <ac:chgData name="CaoYu-ang" userId="347197b9-4c62-4589-9c4f-ca02f2128ab5" providerId="ADAL" clId="{A58B5077-2408-47C2-AEDA-1DE5D09C532D}" dt="2022-11-22T08:59:40.884" v="255" actId="478"/>
          <ac:spMkLst>
            <pc:docMk/>
            <pc:sldMk cId="3661264184" sldId="808"/>
            <ac:spMk id="11" creationId="{99528687-745E-4D0D-9778-0E884714B619}"/>
          </ac:spMkLst>
        </pc:spChg>
        <pc:spChg chg="del">
          <ac:chgData name="CaoYu-ang" userId="347197b9-4c62-4589-9c4f-ca02f2128ab5" providerId="ADAL" clId="{A58B5077-2408-47C2-AEDA-1DE5D09C532D}" dt="2022-11-22T08:59:40.884" v="255" actId="478"/>
          <ac:spMkLst>
            <pc:docMk/>
            <pc:sldMk cId="3661264184" sldId="808"/>
            <ac:spMk id="12" creationId="{6CB3F670-3B61-4F79-9A11-4EF1946B5996}"/>
          </ac:spMkLst>
        </pc:spChg>
        <pc:spChg chg="del">
          <ac:chgData name="CaoYu-ang" userId="347197b9-4c62-4589-9c4f-ca02f2128ab5" providerId="ADAL" clId="{A58B5077-2408-47C2-AEDA-1DE5D09C532D}" dt="2022-11-22T08:59:40.884" v="255" actId="478"/>
          <ac:spMkLst>
            <pc:docMk/>
            <pc:sldMk cId="3661264184" sldId="808"/>
            <ac:spMk id="13" creationId="{CFDBE182-272E-4ACD-8F60-A61E72B8AAAC}"/>
          </ac:spMkLst>
        </pc:spChg>
        <pc:spChg chg="del">
          <ac:chgData name="CaoYu-ang" userId="347197b9-4c62-4589-9c4f-ca02f2128ab5" providerId="ADAL" clId="{A58B5077-2408-47C2-AEDA-1DE5D09C532D}" dt="2022-11-22T11:14:08.653" v="1418" actId="478"/>
          <ac:spMkLst>
            <pc:docMk/>
            <pc:sldMk cId="3661264184" sldId="808"/>
            <ac:spMk id="16" creationId="{CCA3B5C3-E034-40C3-95E0-3C1FE5E5F750}"/>
          </ac:spMkLst>
        </pc:spChg>
        <pc:spChg chg="del">
          <ac:chgData name="CaoYu-ang" userId="347197b9-4c62-4589-9c4f-ca02f2128ab5" providerId="ADAL" clId="{A58B5077-2408-47C2-AEDA-1DE5D09C532D}" dt="2022-11-22T08:59:40.884" v="255" actId="478"/>
          <ac:spMkLst>
            <pc:docMk/>
            <pc:sldMk cId="3661264184" sldId="808"/>
            <ac:spMk id="17" creationId="{BB7A4A67-F8C9-483B-B2C8-668CCE8867B5}"/>
          </ac:spMkLst>
        </pc:spChg>
        <pc:spChg chg="add mod">
          <ac:chgData name="CaoYu-ang" userId="347197b9-4c62-4589-9c4f-ca02f2128ab5" providerId="ADAL" clId="{A58B5077-2408-47C2-AEDA-1DE5D09C532D}" dt="2022-11-25T06:34:28.690" v="3220" actId="20577"/>
          <ac:spMkLst>
            <pc:docMk/>
            <pc:sldMk cId="3661264184" sldId="808"/>
            <ac:spMk id="18" creationId="{3737DF17-7933-4B2A-9927-BC49558A516A}"/>
          </ac:spMkLst>
        </pc:spChg>
        <pc:spChg chg="del">
          <ac:chgData name="CaoYu-ang" userId="347197b9-4c62-4589-9c4f-ca02f2128ab5" providerId="ADAL" clId="{A58B5077-2408-47C2-AEDA-1DE5D09C532D}" dt="2022-11-22T08:59:40.884" v="255" actId="478"/>
          <ac:spMkLst>
            <pc:docMk/>
            <pc:sldMk cId="3661264184" sldId="808"/>
            <ac:spMk id="22" creationId="{17274500-6CCA-4350-832C-74FCC8BA18BB}"/>
          </ac:spMkLst>
        </pc:spChg>
        <pc:spChg chg="add del mod">
          <ac:chgData name="CaoYu-ang" userId="347197b9-4c62-4589-9c4f-ca02f2128ab5" providerId="ADAL" clId="{A58B5077-2408-47C2-AEDA-1DE5D09C532D}" dt="2022-11-25T06:32:11.559" v="3211" actId="478"/>
          <ac:spMkLst>
            <pc:docMk/>
            <pc:sldMk cId="3661264184" sldId="808"/>
            <ac:spMk id="24" creationId="{0FDC7AB1-38BA-4BDE-9ECB-3F867657453C}"/>
          </ac:spMkLst>
        </pc:spChg>
        <pc:spChg chg="add mod">
          <ac:chgData name="CaoYu-ang" userId="347197b9-4c62-4589-9c4f-ca02f2128ab5" providerId="ADAL" clId="{A58B5077-2408-47C2-AEDA-1DE5D09C532D}" dt="2022-11-25T06:32:13.428" v="3212"/>
          <ac:spMkLst>
            <pc:docMk/>
            <pc:sldMk cId="3661264184" sldId="808"/>
            <ac:spMk id="25" creationId="{3B709C3E-9246-4091-9008-50755B860B57}"/>
          </ac:spMkLst>
        </pc:spChg>
        <pc:picChg chg="del">
          <ac:chgData name="CaoYu-ang" userId="347197b9-4c62-4589-9c4f-ca02f2128ab5" providerId="ADAL" clId="{A58B5077-2408-47C2-AEDA-1DE5D09C532D}" dt="2022-11-22T08:59:31.007" v="254" actId="478"/>
          <ac:picMkLst>
            <pc:docMk/>
            <pc:sldMk cId="3661264184" sldId="808"/>
            <ac:picMk id="3" creationId="{E9CEB706-DAC5-4A76-BEC1-DC4E2D82ECA4}"/>
          </ac:picMkLst>
        </pc:picChg>
        <pc:cxnChg chg="del">
          <ac:chgData name="CaoYu-ang" userId="347197b9-4c62-4589-9c4f-ca02f2128ab5" providerId="ADAL" clId="{A58B5077-2408-47C2-AEDA-1DE5D09C532D}" dt="2022-11-22T08:59:44.584" v="256" actId="478"/>
          <ac:cxnSpMkLst>
            <pc:docMk/>
            <pc:sldMk cId="3661264184" sldId="808"/>
            <ac:cxnSpMk id="23" creationId="{D3043BA0-7644-4B29-93E5-A181A91D64B8}"/>
          </ac:cxnSpMkLst>
        </pc:cxnChg>
        <pc:cxnChg chg="del">
          <ac:chgData name="CaoYu-ang" userId="347197b9-4c62-4589-9c4f-ca02f2128ab5" providerId="ADAL" clId="{A58B5077-2408-47C2-AEDA-1DE5D09C532D}" dt="2022-11-22T08:59:44.584" v="256" actId="478"/>
          <ac:cxnSpMkLst>
            <pc:docMk/>
            <pc:sldMk cId="3661264184" sldId="808"/>
            <ac:cxnSpMk id="26" creationId="{819D6702-9715-44A2-A327-B50215DEB80D}"/>
          </ac:cxnSpMkLst>
        </pc:cxnChg>
      </pc:sldChg>
      <pc:sldChg chg="del">
        <pc:chgData name="CaoYu-ang" userId="347197b9-4c62-4589-9c4f-ca02f2128ab5" providerId="ADAL" clId="{A58B5077-2408-47C2-AEDA-1DE5D09C532D}" dt="2022-11-21T12:10:12.192" v="178" actId="47"/>
        <pc:sldMkLst>
          <pc:docMk/>
          <pc:sldMk cId="2009558366" sldId="809"/>
        </pc:sldMkLst>
      </pc:sldChg>
      <pc:sldChg chg="addSp delSp modSp add mod">
        <pc:chgData name="CaoYu-ang" userId="347197b9-4c62-4589-9c4f-ca02f2128ab5" providerId="ADAL" clId="{A58B5077-2408-47C2-AEDA-1DE5D09C532D}" dt="2022-11-25T06:32:19.453" v="3216"/>
        <pc:sldMkLst>
          <pc:docMk/>
          <pc:sldMk cId="3086271582" sldId="816"/>
        </pc:sldMkLst>
        <pc:spChg chg="del">
          <ac:chgData name="CaoYu-ang" userId="347197b9-4c62-4589-9c4f-ca02f2128ab5" providerId="ADAL" clId="{A58B5077-2408-47C2-AEDA-1DE5D09C532D}" dt="2022-11-22T09:16:47.175" v="1106" actId="478"/>
          <ac:spMkLst>
            <pc:docMk/>
            <pc:sldMk cId="3086271582" sldId="816"/>
            <ac:spMk id="4" creationId="{FED79B0A-73B2-47B3-8444-C0B145811FD7}"/>
          </ac:spMkLst>
        </pc:spChg>
        <pc:spChg chg="mod">
          <ac:chgData name="CaoYu-ang" userId="347197b9-4c62-4589-9c4f-ca02f2128ab5" providerId="ADAL" clId="{A58B5077-2408-47C2-AEDA-1DE5D09C532D}" dt="2022-11-22T09:19:19.164" v="1343" actId="20577"/>
          <ac:spMkLst>
            <pc:docMk/>
            <pc:sldMk cId="3086271582" sldId="816"/>
            <ac:spMk id="7" creationId="{872B79A9-274F-4A6D-8EA3-7D85E56BA0BD}"/>
          </ac:spMkLst>
        </pc:spChg>
        <pc:spChg chg="add del mod">
          <ac:chgData name="CaoYu-ang" userId="347197b9-4c62-4589-9c4f-ca02f2128ab5" providerId="ADAL" clId="{A58B5077-2408-47C2-AEDA-1DE5D09C532D}" dt="2022-11-25T06:32:18.417" v="3215" actId="478"/>
          <ac:spMkLst>
            <pc:docMk/>
            <pc:sldMk cId="3086271582" sldId="816"/>
            <ac:spMk id="10" creationId="{37A184E2-FAFB-4CD6-9E82-0F1FC4250498}"/>
          </ac:spMkLst>
        </pc:spChg>
        <pc:spChg chg="add mod">
          <ac:chgData name="CaoYu-ang" userId="347197b9-4c62-4589-9c4f-ca02f2128ab5" providerId="ADAL" clId="{A58B5077-2408-47C2-AEDA-1DE5D09C532D}" dt="2022-11-25T06:32:19.453" v="3216"/>
          <ac:spMkLst>
            <pc:docMk/>
            <pc:sldMk cId="3086271582" sldId="816"/>
            <ac:spMk id="11" creationId="{BC561DF3-BB8A-4507-A63F-A0B6F353DF06}"/>
          </ac:spMkLst>
        </pc:spChg>
        <pc:spChg chg="del">
          <ac:chgData name="CaoYu-ang" userId="347197b9-4c62-4589-9c4f-ca02f2128ab5" providerId="ADAL" clId="{A58B5077-2408-47C2-AEDA-1DE5D09C532D}" dt="2022-11-22T11:14:13.155" v="1422" actId="478"/>
          <ac:spMkLst>
            <pc:docMk/>
            <pc:sldMk cId="3086271582" sldId="816"/>
            <ac:spMk id="16" creationId="{CCA3B5C3-E034-40C3-95E0-3C1FE5E5F750}"/>
          </ac:spMkLst>
        </pc:spChg>
        <pc:spChg chg="del">
          <ac:chgData name="CaoYu-ang" userId="347197b9-4c62-4589-9c4f-ca02f2128ab5" providerId="ADAL" clId="{A58B5077-2408-47C2-AEDA-1DE5D09C532D}" dt="2022-11-22T09:14:09.424" v="915" actId="478"/>
          <ac:spMkLst>
            <pc:docMk/>
            <pc:sldMk cId="3086271582" sldId="816"/>
            <ac:spMk id="18" creationId="{3737DF17-7933-4B2A-9927-BC49558A516A}"/>
          </ac:spMkLst>
        </pc:spChg>
      </pc:sldChg>
      <pc:sldChg chg="addSp delSp modSp add mod modNotesTx">
        <pc:chgData name="CaoYu-ang" userId="347197b9-4c62-4589-9c4f-ca02f2128ab5" providerId="ADAL" clId="{A58B5077-2408-47C2-AEDA-1DE5D09C532D}" dt="2022-11-25T06:36:54.773" v="3260" actId="1076"/>
        <pc:sldMkLst>
          <pc:docMk/>
          <pc:sldMk cId="4203076969" sldId="817"/>
        </pc:sldMkLst>
        <pc:spChg chg="mod">
          <ac:chgData name="CaoYu-ang" userId="347197b9-4c62-4589-9c4f-ca02f2128ab5" providerId="ADAL" clId="{A58B5077-2408-47C2-AEDA-1DE5D09C532D}" dt="2022-11-22T12:18:52.794" v="2096" actId="27636"/>
          <ac:spMkLst>
            <pc:docMk/>
            <pc:sldMk cId="4203076969" sldId="817"/>
            <ac:spMk id="7" creationId="{872B79A9-274F-4A6D-8EA3-7D85E56BA0BD}"/>
          </ac:spMkLst>
        </pc:spChg>
        <pc:spChg chg="add mod">
          <ac:chgData name="CaoYu-ang" userId="347197b9-4c62-4589-9c4f-ca02f2128ab5" providerId="ADAL" clId="{A58B5077-2408-47C2-AEDA-1DE5D09C532D}" dt="2022-11-22T12:19:39.043" v="2103" actId="1076"/>
          <ac:spMkLst>
            <pc:docMk/>
            <pc:sldMk cId="4203076969" sldId="817"/>
            <ac:spMk id="9" creationId="{7BF8ECAD-9BEF-4B3F-8EAA-CDE8AD64E888}"/>
          </ac:spMkLst>
        </pc:spChg>
        <pc:spChg chg="add del mod">
          <ac:chgData name="CaoYu-ang" userId="347197b9-4c62-4589-9c4f-ca02f2128ab5" providerId="ADAL" clId="{A58B5077-2408-47C2-AEDA-1DE5D09C532D}" dt="2022-11-22T09:20:55.484" v="1362" actId="478"/>
          <ac:spMkLst>
            <pc:docMk/>
            <pc:sldMk cId="4203076969" sldId="817"/>
            <ac:spMk id="12" creationId="{B5FF1003-EAA3-4EC2-BB2C-19342160EF68}"/>
          </ac:spMkLst>
        </pc:spChg>
        <pc:spChg chg="add del mod">
          <ac:chgData name="CaoYu-ang" userId="347197b9-4c62-4589-9c4f-ca02f2128ab5" providerId="ADAL" clId="{A58B5077-2408-47C2-AEDA-1DE5D09C532D}" dt="2022-11-22T09:20:55.484" v="1362" actId="478"/>
          <ac:spMkLst>
            <pc:docMk/>
            <pc:sldMk cId="4203076969" sldId="817"/>
            <ac:spMk id="13" creationId="{2AC64656-D580-4EB1-A92D-45EE0A50D2CD}"/>
          </ac:spMkLst>
        </pc:spChg>
        <pc:spChg chg="add del mod">
          <ac:chgData name="CaoYu-ang" userId="347197b9-4c62-4589-9c4f-ca02f2128ab5" providerId="ADAL" clId="{A58B5077-2408-47C2-AEDA-1DE5D09C532D}" dt="2022-11-22T09:20:55.484" v="1362" actId="478"/>
          <ac:spMkLst>
            <pc:docMk/>
            <pc:sldMk cId="4203076969" sldId="817"/>
            <ac:spMk id="15" creationId="{E674769E-0D9B-45DB-9624-819A86A3AE79}"/>
          </ac:spMkLst>
        </pc:spChg>
        <pc:spChg chg="del">
          <ac:chgData name="CaoYu-ang" userId="347197b9-4c62-4589-9c4f-ca02f2128ab5" providerId="ADAL" clId="{A58B5077-2408-47C2-AEDA-1DE5D09C532D}" dt="2022-11-22T11:14:10.955" v="1420" actId="478"/>
          <ac:spMkLst>
            <pc:docMk/>
            <pc:sldMk cId="4203076969" sldId="817"/>
            <ac:spMk id="16" creationId="{CCA3B5C3-E034-40C3-95E0-3C1FE5E5F750}"/>
          </ac:spMkLst>
        </pc:spChg>
        <pc:spChg chg="add del mod">
          <ac:chgData name="CaoYu-ang" userId="347197b9-4c62-4589-9c4f-ca02f2128ab5" providerId="ADAL" clId="{A58B5077-2408-47C2-AEDA-1DE5D09C532D}" dt="2022-11-22T09:20:55.484" v="1362" actId="478"/>
          <ac:spMkLst>
            <pc:docMk/>
            <pc:sldMk cId="4203076969" sldId="817"/>
            <ac:spMk id="17" creationId="{FAE46F6E-AC87-4B4C-B769-BE1A2953BAA4}"/>
          </ac:spMkLst>
        </pc:spChg>
        <pc:spChg chg="del mod">
          <ac:chgData name="CaoYu-ang" userId="347197b9-4c62-4589-9c4f-ca02f2128ab5" providerId="ADAL" clId="{A58B5077-2408-47C2-AEDA-1DE5D09C532D}" dt="2022-11-22T10:37:26.302" v="1415" actId="478"/>
          <ac:spMkLst>
            <pc:docMk/>
            <pc:sldMk cId="4203076969" sldId="817"/>
            <ac:spMk id="18" creationId="{3737DF17-7933-4B2A-9927-BC49558A516A}"/>
          </ac:spMkLst>
        </pc:spChg>
        <pc:spChg chg="del">
          <ac:chgData name="CaoYu-ang" userId="347197b9-4c62-4589-9c4f-ca02f2128ab5" providerId="ADAL" clId="{A58B5077-2408-47C2-AEDA-1DE5D09C532D}" dt="2022-11-22T09:19:45.300" v="1346" actId="478"/>
          <ac:spMkLst>
            <pc:docMk/>
            <pc:sldMk cId="4203076969" sldId="817"/>
            <ac:spMk id="20" creationId="{B7997D77-1A19-4835-802A-21EABC0CBC5C}"/>
          </ac:spMkLst>
        </pc:spChg>
        <pc:spChg chg="del">
          <ac:chgData name="CaoYu-ang" userId="347197b9-4c62-4589-9c4f-ca02f2128ab5" providerId="ADAL" clId="{A58B5077-2408-47C2-AEDA-1DE5D09C532D}" dt="2022-11-22T09:19:47.403" v="1347" actId="478"/>
          <ac:spMkLst>
            <pc:docMk/>
            <pc:sldMk cId="4203076969" sldId="817"/>
            <ac:spMk id="21" creationId="{546E5E80-05B8-46B9-B58E-17EF59DD2E03}"/>
          </ac:spMkLst>
        </pc:spChg>
        <pc:spChg chg="add del mod">
          <ac:chgData name="CaoYu-ang" userId="347197b9-4c62-4589-9c4f-ca02f2128ab5" providerId="ADAL" clId="{A58B5077-2408-47C2-AEDA-1DE5D09C532D}" dt="2022-11-22T09:20:55.484" v="1362" actId="478"/>
          <ac:spMkLst>
            <pc:docMk/>
            <pc:sldMk cId="4203076969" sldId="817"/>
            <ac:spMk id="23" creationId="{8C9CE6DD-6B5C-4F08-9BB3-E0675329875E}"/>
          </ac:spMkLst>
        </pc:spChg>
        <pc:spChg chg="add del mod">
          <ac:chgData name="CaoYu-ang" userId="347197b9-4c62-4589-9c4f-ca02f2128ab5" providerId="ADAL" clId="{A58B5077-2408-47C2-AEDA-1DE5D09C532D}" dt="2022-11-22T09:20:55.484" v="1362" actId="478"/>
          <ac:spMkLst>
            <pc:docMk/>
            <pc:sldMk cId="4203076969" sldId="817"/>
            <ac:spMk id="24" creationId="{A07821ED-81FC-4313-AE55-30214C9193F6}"/>
          </ac:spMkLst>
        </pc:spChg>
        <pc:spChg chg="add del mod">
          <ac:chgData name="CaoYu-ang" userId="347197b9-4c62-4589-9c4f-ca02f2128ab5" providerId="ADAL" clId="{A58B5077-2408-47C2-AEDA-1DE5D09C532D}" dt="2022-11-22T09:20:55.484" v="1362" actId="478"/>
          <ac:spMkLst>
            <pc:docMk/>
            <pc:sldMk cId="4203076969" sldId="817"/>
            <ac:spMk id="25" creationId="{42D0EE43-9B11-4AE5-A6F2-D7BA3FBD6892}"/>
          </ac:spMkLst>
        </pc:spChg>
        <pc:spChg chg="add mod">
          <ac:chgData name="CaoYu-ang" userId="347197b9-4c62-4589-9c4f-ca02f2128ab5" providerId="ADAL" clId="{A58B5077-2408-47C2-AEDA-1DE5D09C532D}" dt="2022-11-22T12:19:39.043" v="2103" actId="1076"/>
          <ac:spMkLst>
            <pc:docMk/>
            <pc:sldMk cId="4203076969" sldId="817"/>
            <ac:spMk id="26" creationId="{A26C3CE2-7527-437E-82E4-A61AF61E1CFC}"/>
          </ac:spMkLst>
        </pc:spChg>
        <pc:spChg chg="add mod">
          <ac:chgData name="CaoYu-ang" userId="347197b9-4c62-4589-9c4f-ca02f2128ab5" providerId="ADAL" clId="{A58B5077-2408-47C2-AEDA-1DE5D09C532D}" dt="2022-11-22T12:19:39.043" v="2103" actId="1076"/>
          <ac:spMkLst>
            <pc:docMk/>
            <pc:sldMk cId="4203076969" sldId="817"/>
            <ac:spMk id="30" creationId="{7DC62FDD-73C4-4478-829D-9AB7ABB71859}"/>
          </ac:spMkLst>
        </pc:spChg>
        <pc:spChg chg="add mod">
          <ac:chgData name="CaoYu-ang" userId="347197b9-4c62-4589-9c4f-ca02f2128ab5" providerId="ADAL" clId="{A58B5077-2408-47C2-AEDA-1DE5D09C532D}" dt="2022-11-22T12:19:39.043" v="2103" actId="1076"/>
          <ac:spMkLst>
            <pc:docMk/>
            <pc:sldMk cId="4203076969" sldId="817"/>
            <ac:spMk id="31" creationId="{BAD48B1C-BC27-4653-83F7-246C40621423}"/>
          </ac:spMkLst>
        </pc:spChg>
        <pc:spChg chg="add mod">
          <ac:chgData name="CaoYu-ang" userId="347197b9-4c62-4589-9c4f-ca02f2128ab5" providerId="ADAL" clId="{A58B5077-2408-47C2-AEDA-1DE5D09C532D}" dt="2022-11-22T12:19:39.043" v="2103" actId="1076"/>
          <ac:spMkLst>
            <pc:docMk/>
            <pc:sldMk cId="4203076969" sldId="817"/>
            <ac:spMk id="32" creationId="{AB1DC2E2-15E0-4506-A2DF-D192548DFFA4}"/>
          </ac:spMkLst>
        </pc:spChg>
        <pc:spChg chg="add del mod">
          <ac:chgData name="CaoYu-ang" userId="347197b9-4c62-4589-9c4f-ca02f2128ab5" providerId="ADAL" clId="{A58B5077-2408-47C2-AEDA-1DE5D09C532D}" dt="2022-11-25T06:32:15.401" v="3213" actId="478"/>
          <ac:spMkLst>
            <pc:docMk/>
            <pc:sldMk cId="4203076969" sldId="817"/>
            <ac:spMk id="33" creationId="{0460CF7E-C2B0-424B-900C-CF334A2216B1}"/>
          </ac:spMkLst>
        </pc:spChg>
        <pc:spChg chg="add mod">
          <ac:chgData name="CaoYu-ang" userId="347197b9-4c62-4589-9c4f-ca02f2128ab5" providerId="ADAL" clId="{A58B5077-2408-47C2-AEDA-1DE5D09C532D}" dt="2022-11-22T12:19:39.043" v="2103" actId="1076"/>
          <ac:spMkLst>
            <pc:docMk/>
            <pc:sldMk cId="4203076969" sldId="817"/>
            <ac:spMk id="35" creationId="{B569570D-187C-4E53-8605-A6EEB7D8DFE0}"/>
          </ac:spMkLst>
        </pc:spChg>
        <pc:spChg chg="add mod">
          <ac:chgData name="CaoYu-ang" userId="347197b9-4c62-4589-9c4f-ca02f2128ab5" providerId="ADAL" clId="{A58B5077-2408-47C2-AEDA-1DE5D09C532D}" dt="2022-11-22T12:19:39.043" v="2103" actId="1076"/>
          <ac:spMkLst>
            <pc:docMk/>
            <pc:sldMk cId="4203076969" sldId="817"/>
            <ac:spMk id="36" creationId="{ADD6225D-973C-41D4-B73E-C1F8BC488C2E}"/>
          </ac:spMkLst>
        </pc:spChg>
        <pc:spChg chg="add mod">
          <ac:chgData name="CaoYu-ang" userId="347197b9-4c62-4589-9c4f-ca02f2128ab5" providerId="ADAL" clId="{A58B5077-2408-47C2-AEDA-1DE5D09C532D}" dt="2022-11-22T12:19:30.549" v="2102" actId="1076"/>
          <ac:spMkLst>
            <pc:docMk/>
            <pc:sldMk cId="4203076969" sldId="817"/>
            <ac:spMk id="37" creationId="{5AF7C33A-3966-4184-A0D1-3723211FDE4C}"/>
          </ac:spMkLst>
        </pc:spChg>
        <pc:spChg chg="add mod">
          <ac:chgData name="CaoYu-ang" userId="347197b9-4c62-4589-9c4f-ca02f2128ab5" providerId="ADAL" clId="{A58B5077-2408-47C2-AEDA-1DE5D09C532D}" dt="2022-11-22T12:19:30.549" v="2102" actId="1076"/>
          <ac:spMkLst>
            <pc:docMk/>
            <pc:sldMk cId="4203076969" sldId="817"/>
            <ac:spMk id="40" creationId="{B4ED4BA8-08A0-4D19-9960-40AE6116E9A9}"/>
          </ac:spMkLst>
        </pc:spChg>
        <pc:spChg chg="add mod">
          <ac:chgData name="CaoYu-ang" userId="347197b9-4c62-4589-9c4f-ca02f2128ab5" providerId="ADAL" clId="{A58B5077-2408-47C2-AEDA-1DE5D09C532D}" dt="2022-11-22T12:19:30.549" v="2102" actId="1076"/>
          <ac:spMkLst>
            <pc:docMk/>
            <pc:sldMk cId="4203076969" sldId="817"/>
            <ac:spMk id="44" creationId="{BF7C4A5F-6570-4AEF-8C48-0348A22F07D9}"/>
          </ac:spMkLst>
        </pc:spChg>
        <pc:spChg chg="add mod">
          <ac:chgData name="CaoYu-ang" userId="347197b9-4c62-4589-9c4f-ca02f2128ab5" providerId="ADAL" clId="{A58B5077-2408-47C2-AEDA-1DE5D09C532D}" dt="2022-11-22T12:19:30.549" v="2102" actId="1076"/>
          <ac:spMkLst>
            <pc:docMk/>
            <pc:sldMk cId="4203076969" sldId="817"/>
            <ac:spMk id="45" creationId="{6FD9FED5-198B-40E7-A668-BC7D25D9F876}"/>
          </ac:spMkLst>
        </pc:spChg>
        <pc:spChg chg="add mod">
          <ac:chgData name="CaoYu-ang" userId="347197b9-4c62-4589-9c4f-ca02f2128ab5" providerId="ADAL" clId="{A58B5077-2408-47C2-AEDA-1DE5D09C532D}" dt="2022-11-22T12:19:30.549" v="2102" actId="1076"/>
          <ac:spMkLst>
            <pc:docMk/>
            <pc:sldMk cId="4203076969" sldId="817"/>
            <ac:spMk id="46" creationId="{AEB9080D-F129-46BE-A6C2-2A64CC35F54F}"/>
          </ac:spMkLst>
        </pc:spChg>
        <pc:spChg chg="add mod">
          <ac:chgData name="CaoYu-ang" userId="347197b9-4c62-4589-9c4f-ca02f2128ab5" providerId="ADAL" clId="{A58B5077-2408-47C2-AEDA-1DE5D09C532D}" dt="2022-11-22T12:19:30.549" v="2102" actId="1076"/>
          <ac:spMkLst>
            <pc:docMk/>
            <pc:sldMk cId="4203076969" sldId="817"/>
            <ac:spMk id="48" creationId="{86F00092-1445-434C-B0ED-6FB9505E44EC}"/>
          </ac:spMkLst>
        </pc:spChg>
        <pc:spChg chg="add mod ord">
          <ac:chgData name="CaoYu-ang" userId="347197b9-4c62-4589-9c4f-ca02f2128ab5" providerId="ADAL" clId="{A58B5077-2408-47C2-AEDA-1DE5D09C532D}" dt="2022-11-22T12:19:30.549" v="2102" actId="1076"/>
          <ac:spMkLst>
            <pc:docMk/>
            <pc:sldMk cId="4203076969" sldId="817"/>
            <ac:spMk id="49" creationId="{65EE5CE0-D720-4B83-A1BD-27A46F795B10}"/>
          </ac:spMkLst>
        </pc:spChg>
        <pc:spChg chg="add mod ord">
          <ac:chgData name="CaoYu-ang" userId="347197b9-4c62-4589-9c4f-ca02f2128ab5" providerId="ADAL" clId="{A58B5077-2408-47C2-AEDA-1DE5D09C532D}" dt="2022-11-22T12:19:30.549" v="2102" actId="1076"/>
          <ac:spMkLst>
            <pc:docMk/>
            <pc:sldMk cId="4203076969" sldId="817"/>
            <ac:spMk id="50" creationId="{856809FB-85A4-4AA7-8D69-5D1BDC57F74A}"/>
          </ac:spMkLst>
        </pc:spChg>
        <pc:spChg chg="add mod">
          <ac:chgData name="CaoYu-ang" userId="347197b9-4c62-4589-9c4f-ca02f2128ab5" providerId="ADAL" clId="{A58B5077-2408-47C2-AEDA-1DE5D09C532D}" dt="2022-11-22T12:19:39.043" v="2103" actId="1076"/>
          <ac:spMkLst>
            <pc:docMk/>
            <pc:sldMk cId="4203076969" sldId="817"/>
            <ac:spMk id="53" creationId="{98B25DA7-AB41-4B4E-9F03-F97CA09396A2}"/>
          </ac:spMkLst>
        </pc:spChg>
        <pc:spChg chg="add mod">
          <ac:chgData name="CaoYu-ang" userId="347197b9-4c62-4589-9c4f-ca02f2128ab5" providerId="ADAL" clId="{A58B5077-2408-47C2-AEDA-1DE5D09C532D}" dt="2022-11-22T12:20:45.697" v="2239" actId="20577"/>
          <ac:spMkLst>
            <pc:docMk/>
            <pc:sldMk cId="4203076969" sldId="817"/>
            <ac:spMk id="56" creationId="{31D3EEA8-7734-4B54-B23D-893AA8939CFE}"/>
          </ac:spMkLst>
        </pc:spChg>
        <pc:spChg chg="add mod">
          <ac:chgData name="CaoYu-ang" userId="347197b9-4c62-4589-9c4f-ca02f2128ab5" providerId="ADAL" clId="{A58B5077-2408-47C2-AEDA-1DE5D09C532D}" dt="2022-11-22T12:21:03.181" v="2242" actId="20577"/>
          <ac:spMkLst>
            <pc:docMk/>
            <pc:sldMk cId="4203076969" sldId="817"/>
            <ac:spMk id="57" creationId="{BD2793D2-0098-4447-8FC0-8E77E6E792CE}"/>
          </ac:spMkLst>
        </pc:spChg>
        <pc:spChg chg="add mod">
          <ac:chgData name="CaoYu-ang" userId="347197b9-4c62-4589-9c4f-ca02f2128ab5" providerId="ADAL" clId="{A58B5077-2408-47C2-AEDA-1DE5D09C532D}" dt="2022-11-22T12:19:22.727" v="2101" actId="1076"/>
          <ac:spMkLst>
            <pc:docMk/>
            <pc:sldMk cId="4203076969" sldId="817"/>
            <ac:spMk id="58" creationId="{4EE859A0-222C-49A7-BB10-886DF3D79075}"/>
          </ac:spMkLst>
        </pc:spChg>
        <pc:spChg chg="add mod">
          <ac:chgData name="CaoYu-ang" userId="347197b9-4c62-4589-9c4f-ca02f2128ab5" providerId="ADAL" clId="{A58B5077-2408-47C2-AEDA-1DE5D09C532D}" dt="2022-11-25T06:32:16.565" v="3214"/>
          <ac:spMkLst>
            <pc:docMk/>
            <pc:sldMk cId="4203076969" sldId="817"/>
            <ac:spMk id="59" creationId="{F9B902B6-D5F4-4F27-8070-2FAC5013A94F}"/>
          </ac:spMkLst>
        </pc:spChg>
        <pc:spChg chg="add mod">
          <ac:chgData name="CaoYu-ang" userId="347197b9-4c62-4589-9c4f-ca02f2128ab5" providerId="ADAL" clId="{A58B5077-2408-47C2-AEDA-1DE5D09C532D}" dt="2022-11-25T06:35:36.699" v="3234" actId="1076"/>
          <ac:spMkLst>
            <pc:docMk/>
            <pc:sldMk cId="4203076969" sldId="817"/>
            <ac:spMk id="60" creationId="{03B1666B-0924-4500-A0DF-61DD45E911D5}"/>
          </ac:spMkLst>
        </pc:spChg>
        <pc:spChg chg="add mod">
          <ac:chgData name="CaoYu-ang" userId="347197b9-4c62-4589-9c4f-ca02f2128ab5" providerId="ADAL" clId="{A58B5077-2408-47C2-AEDA-1DE5D09C532D}" dt="2022-11-25T06:35:48.748" v="3239" actId="1035"/>
          <ac:spMkLst>
            <pc:docMk/>
            <pc:sldMk cId="4203076969" sldId="817"/>
            <ac:spMk id="61" creationId="{67D11E8C-E1C3-400A-B858-26A5104E31E2}"/>
          </ac:spMkLst>
        </pc:spChg>
        <pc:spChg chg="add mod">
          <ac:chgData name="CaoYu-ang" userId="347197b9-4c62-4589-9c4f-ca02f2128ab5" providerId="ADAL" clId="{A58B5077-2408-47C2-AEDA-1DE5D09C532D}" dt="2022-11-25T06:36:54.773" v="3260" actId="1076"/>
          <ac:spMkLst>
            <pc:docMk/>
            <pc:sldMk cId="4203076969" sldId="817"/>
            <ac:spMk id="62" creationId="{301EEB81-E883-4C24-8DE1-603242DDF03A}"/>
          </ac:spMkLst>
        </pc:spChg>
        <pc:spChg chg="add mod">
          <ac:chgData name="CaoYu-ang" userId="347197b9-4c62-4589-9c4f-ca02f2128ab5" providerId="ADAL" clId="{A58B5077-2408-47C2-AEDA-1DE5D09C532D}" dt="2022-11-25T06:36:31.796" v="3258" actId="20577"/>
          <ac:spMkLst>
            <pc:docMk/>
            <pc:sldMk cId="4203076969" sldId="817"/>
            <ac:spMk id="63" creationId="{7854DB54-B0CD-45F8-B08F-3DF42EB1CE22}"/>
          </ac:spMkLst>
        </pc:spChg>
        <pc:picChg chg="del">
          <ac:chgData name="CaoYu-ang" userId="347197b9-4c62-4589-9c4f-ca02f2128ab5" providerId="ADAL" clId="{A58B5077-2408-47C2-AEDA-1DE5D09C532D}" dt="2022-11-22T09:19:43.639" v="1345" actId="478"/>
          <ac:picMkLst>
            <pc:docMk/>
            <pc:sldMk cId="4203076969" sldId="817"/>
            <ac:picMk id="19" creationId="{FF75A448-2A04-4588-9424-E87853F9993C}"/>
          </ac:picMkLst>
        </pc:picChg>
        <pc:cxnChg chg="add del mod">
          <ac:chgData name="CaoYu-ang" userId="347197b9-4c62-4589-9c4f-ca02f2128ab5" providerId="ADAL" clId="{A58B5077-2408-47C2-AEDA-1DE5D09C532D}" dt="2022-11-22T09:20:48.073" v="1361" actId="478"/>
          <ac:cxnSpMkLst>
            <pc:docMk/>
            <pc:sldMk cId="4203076969" sldId="817"/>
            <ac:cxnSpMk id="10" creationId="{29A2E9EB-2196-4BE7-B348-F5A7E10F5DBD}"/>
          </ac:cxnSpMkLst>
        </pc:cxnChg>
        <pc:cxnChg chg="add mod">
          <ac:chgData name="CaoYu-ang" userId="347197b9-4c62-4589-9c4f-ca02f2128ab5" providerId="ADAL" clId="{A58B5077-2408-47C2-AEDA-1DE5D09C532D}" dt="2022-11-22T12:19:39.043" v="2103" actId="1076"/>
          <ac:cxnSpMkLst>
            <pc:docMk/>
            <pc:sldMk cId="4203076969" sldId="817"/>
            <ac:cxnSpMk id="11" creationId="{BF71B7E3-0364-4747-A784-6EACB03127BA}"/>
          </ac:cxnSpMkLst>
        </pc:cxnChg>
        <pc:cxnChg chg="add mod">
          <ac:chgData name="CaoYu-ang" userId="347197b9-4c62-4589-9c4f-ca02f2128ab5" providerId="ADAL" clId="{A58B5077-2408-47C2-AEDA-1DE5D09C532D}" dt="2022-11-22T12:19:39.043" v="2103" actId="1076"/>
          <ac:cxnSpMkLst>
            <pc:docMk/>
            <pc:sldMk cId="4203076969" sldId="817"/>
            <ac:cxnSpMk id="14" creationId="{1F80DC6D-B568-48D9-8559-EAF06DC28380}"/>
          </ac:cxnSpMkLst>
        </pc:cxnChg>
        <pc:cxnChg chg="add del mod">
          <ac:chgData name="CaoYu-ang" userId="347197b9-4c62-4589-9c4f-ca02f2128ab5" providerId="ADAL" clId="{A58B5077-2408-47C2-AEDA-1DE5D09C532D}" dt="2022-11-22T09:21:32.707" v="1369" actId="478"/>
          <ac:cxnSpMkLst>
            <pc:docMk/>
            <pc:sldMk cId="4203076969" sldId="817"/>
            <ac:cxnSpMk id="22" creationId="{A204E588-F83A-4065-B043-76EE94CC7904}"/>
          </ac:cxnSpMkLst>
        </pc:cxnChg>
        <pc:cxnChg chg="add del mod">
          <ac:chgData name="CaoYu-ang" userId="347197b9-4c62-4589-9c4f-ca02f2128ab5" providerId="ADAL" clId="{A58B5077-2408-47C2-AEDA-1DE5D09C532D}" dt="2022-11-22T12:19:39.043" v="2103" actId="1076"/>
          <ac:cxnSpMkLst>
            <pc:docMk/>
            <pc:sldMk cId="4203076969" sldId="817"/>
            <ac:cxnSpMk id="27" creationId="{03898E01-70B5-4DB2-944C-177BE7D2083A}"/>
          </ac:cxnSpMkLst>
        </pc:cxnChg>
        <pc:cxnChg chg="add mod">
          <ac:chgData name="CaoYu-ang" userId="347197b9-4c62-4589-9c4f-ca02f2128ab5" providerId="ADAL" clId="{A58B5077-2408-47C2-AEDA-1DE5D09C532D}" dt="2022-11-22T12:19:39.043" v="2103" actId="1076"/>
          <ac:cxnSpMkLst>
            <pc:docMk/>
            <pc:sldMk cId="4203076969" sldId="817"/>
            <ac:cxnSpMk id="28" creationId="{B334FF89-9C29-49FE-A97A-32FDE2413AAE}"/>
          </ac:cxnSpMkLst>
        </pc:cxnChg>
        <pc:cxnChg chg="add del mod">
          <ac:chgData name="CaoYu-ang" userId="347197b9-4c62-4589-9c4f-ca02f2128ab5" providerId="ADAL" clId="{A58B5077-2408-47C2-AEDA-1DE5D09C532D}" dt="2022-11-22T12:19:39.043" v="2103" actId="1076"/>
          <ac:cxnSpMkLst>
            <pc:docMk/>
            <pc:sldMk cId="4203076969" sldId="817"/>
            <ac:cxnSpMk id="29" creationId="{F8BB78E6-7712-4150-BCD5-74B7139038D2}"/>
          </ac:cxnSpMkLst>
        </pc:cxnChg>
        <pc:cxnChg chg="add mod">
          <ac:chgData name="CaoYu-ang" userId="347197b9-4c62-4589-9c4f-ca02f2128ab5" providerId="ADAL" clId="{A58B5077-2408-47C2-AEDA-1DE5D09C532D}" dt="2022-11-22T12:19:39.043" v="2103" actId="1076"/>
          <ac:cxnSpMkLst>
            <pc:docMk/>
            <pc:sldMk cId="4203076969" sldId="817"/>
            <ac:cxnSpMk id="34" creationId="{20D41149-B1ED-4C5B-863D-FA29867373E1}"/>
          </ac:cxnSpMkLst>
        </pc:cxnChg>
        <pc:cxnChg chg="add mod">
          <ac:chgData name="CaoYu-ang" userId="347197b9-4c62-4589-9c4f-ca02f2128ab5" providerId="ADAL" clId="{A58B5077-2408-47C2-AEDA-1DE5D09C532D}" dt="2022-11-22T12:19:30.549" v="2102" actId="1076"/>
          <ac:cxnSpMkLst>
            <pc:docMk/>
            <pc:sldMk cId="4203076969" sldId="817"/>
            <ac:cxnSpMk id="38" creationId="{873A030E-ADAA-407E-BB54-403026E7F4C5}"/>
          </ac:cxnSpMkLst>
        </pc:cxnChg>
        <pc:cxnChg chg="add mod">
          <ac:chgData name="CaoYu-ang" userId="347197b9-4c62-4589-9c4f-ca02f2128ab5" providerId="ADAL" clId="{A58B5077-2408-47C2-AEDA-1DE5D09C532D}" dt="2022-11-22T12:19:30.549" v="2102" actId="1076"/>
          <ac:cxnSpMkLst>
            <pc:docMk/>
            <pc:sldMk cId="4203076969" sldId="817"/>
            <ac:cxnSpMk id="39" creationId="{A40C6140-9BFF-4F40-BC13-2D5202C9AC0E}"/>
          </ac:cxnSpMkLst>
        </pc:cxnChg>
        <pc:cxnChg chg="add mod">
          <ac:chgData name="CaoYu-ang" userId="347197b9-4c62-4589-9c4f-ca02f2128ab5" providerId="ADAL" clId="{A58B5077-2408-47C2-AEDA-1DE5D09C532D}" dt="2022-11-22T12:19:30.549" v="2102" actId="1076"/>
          <ac:cxnSpMkLst>
            <pc:docMk/>
            <pc:sldMk cId="4203076969" sldId="817"/>
            <ac:cxnSpMk id="41" creationId="{F237DDD7-1A35-481B-81BB-824B31EE6543}"/>
          </ac:cxnSpMkLst>
        </pc:cxnChg>
        <pc:cxnChg chg="add mod">
          <ac:chgData name="CaoYu-ang" userId="347197b9-4c62-4589-9c4f-ca02f2128ab5" providerId="ADAL" clId="{A58B5077-2408-47C2-AEDA-1DE5D09C532D}" dt="2022-11-22T12:19:30.549" v="2102" actId="1076"/>
          <ac:cxnSpMkLst>
            <pc:docMk/>
            <pc:sldMk cId="4203076969" sldId="817"/>
            <ac:cxnSpMk id="42" creationId="{4DB7AD62-C815-453C-AAD1-0D6FC17FAD29}"/>
          </ac:cxnSpMkLst>
        </pc:cxnChg>
        <pc:cxnChg chg="add mod">
          <ac:chgData name="CaoYu-ang" userId="347197b9-4c62-4589-9c4f-ca02f2128ab5" providerId="ADAL" clId="{A58B5077-2408-47C2-AEDA-1DE5D09C532D}" dt="2022-11-22T12:19:30.549" v="2102" actId="1076"/>
          <ac:cxnSpMkLst>
            <pc:docMk/>
            <pc:sldMk cId="4203076969" sldId="817"/>
            <ac:cxnSpMk id="43" creationId="{7124EA79-E4ED-4FCA-ABA8-EC46BDFAB637}"/>
          </ac:cxnSpMkLst>
        </pc:cxnChg>
        <pc:cxnChg chg="add mod">
          <ac:chgData name="CaoYu-ang" userId="347197b9-4c62-4589-9c4f-ca02f2128ab5" providerId="ADAL" clId="{A58B5077-2408-47C2-AEDA-1DE5D09C532D}" dt="2022-11-22T12:19:30.549" v="2102" actId="1076"/>
          <ac:cxnSpMkLst>
            <pc:docMk/>
            <pc:sldMk cId="4203076969" sldId="817"/>
            <ac:cxnSpMk id="47" creationId="{DB845402-E13A-4BF9-8E8C-1F8179EB0BA1}"/>
          </ac:cxnSpMkLst>
        </pc:cxnChg>
        <pc:cxnChg chg="add mod">
          <ac:chgData name="CaoYu-ang" userId="347197b9-4c62-4589-9c4f-ca02f2128ab5" providerId="ADAL" clId="{A58B5077-2408-47C2-AEDA-1DE5D09C532D}" dt="2022-11-22T12:19:39.043" v="2103" actId="1076"/>
          <ac:cxnSpMkLst>
            <pc:docMk/>
            <pc:sldMk cId="4203076969" sldId="817"/>
            <ac:cxnSpMk id="51" creationId="{A3D8FBA2-C7BC-40E6-AD55-171FA5F91F6B}"/>
          </ac:cxnSpMkLst>
        </pc:cxnChg>
        <pc:cxnChg chg="add mod">
          <ac:chgData name="CaoYu-ang" userId="347197b9-4c62-4589-9c4f-ca02f2128ab5" providerId="ADAL" clId="{A58B5077-2408-47C2-AEDA-1DE5D09C532D}" dt="2022-11-22T12:19:30.549" v="2102" actId="1076"/>
          <ac:cxnSpMkLst>
            <pc:docMk/>
            <pc:sldMk cId="4203076969" sldId="817"/>
            <ac:cxnSpMk id="55" creationId="{4420488F-6D7B-4113-991A-5D6E2940FDD9}"/>
          </ac:cxnSpMkLst>
        </pc:cxnChg>
      </pc:sldChg>
      <pc:sldChg chg="addSp delSp modSp add mod">
        <pc:chgData name="CaoYu-ang" userId="347197b9-4c62-4589-9c4f-ca02f2128ab5" providerId="ADAL" clId="{A58B5077-2408-47C2-AEDA-1DE5D09C532D}" dt="2022-11-25T06:49:45.151" v="3266" actId="255"/>
        <pc:sldMkLst>
          <pc:docMk/>
          <pc:sldMk cId="4073161883" sldId="818"/>
        </pc:sldMkLst>
        <pc:spChg chg="mod">
          <ac:chgData name="CaoYu-ang" userId="347197b9-4c62-4589-9c4f-ca02f2128ab5" providerId="ADAL" clId="{A58B5077-2408-47C2-AEDA-1DE5D09C532D}" dt="2022-11-25T06:49:45.151" v="3266" actId="255"/>
          <ac:spMkLst>
            <pc:docMk/>
            <pc:sldMk cId="4073161883" sldId="818"/>
            <ac:spMk id="7" creationId="{872B79A9-274F-4A6D-8EA3-7D85E56BA0BD}"/>
          </ac:spMkLst>
        </pc:spChg>
        <pc:spChg chg="mod">
          <ac:chgData name="CaoYu-ang" userId="347197b9-4c62-4589-9c4f-ca02f2128ab5" providerId="ADAL" clId="{A58B5077-2408-47C2-AEDA-1DE5D09C532D}" dt="2022-11-24T08:07:59.526" v="2258" actId="20577"/>
          <ac:spMkLst>
            <pc:docMk/>
            <pc:sldMk cId="4073161883" sldId="818"/>
            <ac:spMk id="10" creationId="{37A184E2-FAFB-4CD6-9E82-0F1FC4250498}"/>
          </ac:spMkLst>
        </pc:spChg>
        <pc:spChg chg="del">
          <ac:chgData name="CaoYu-ang" userId="347197b9-4c62-4589-9c4f-ca02f2128ab5" providerId="ADAL" clId="{A58B5077-2408-47C2-AEDA-1DE5D09C532D}" dt="2022-11-24T08:06:57.462" v="2251" actId="478"/>
          <ac:spMkLst>
            <pc:docMk/>
            <pc:sldMk cId="4073161883" sldId="818"/>
            <ac:spMk id="20" creationId="{B7997D77-1A19-4835-802A-21EABC0CBC5C}"/>
          </ac:spMkLst>
        </pc:spChg>
        <pc:spChg chg="del">
          <ac:chgData name="CaoYu-ang" userId="347197b9-4c62-4589-9c4f-ca02f2128ab5" providerId="ADAL" clId="{A58B5077-2408-47C2-AEDA-1DE5D09C532D}" dt="2022-11-24T08:06:57.462" v="2251" actId="478"/>
          <ac:spMkLst>
            <pc:docMk/>
            <pc:sldMk cId="4073161883" sldId="818"/>
            <ac:spMk id="21" creationId="{546E5E80-05B8-46B9-B58E-17EF59DD2E03}"/>
          </ac:spMkLst>
        </pc:spChg>
        <pc:picChg chg="add mod">
          <ac:chgData name="CaoYu-ang" userId="347197b9-4c62-4589-9c4f-ca02f2128ab5" providerId="ADAL" clId="{A58B5077-2408-47C2-AEDA-1DE5D09C532D}" dt="2022-11-25T06:49:30.767" v="3261" actId="1076"/>
          <ac:picMkLst>
            <pc:docMk/>
            <pc:sldMk cId="4073161883" sldId="818"/>
            <ac:picMk id="8" creationId="{90EF7CEB-2F45-4094-8588-01E847602594}"/>
          </ac:picMkLst>
        </pc:picChg>
        <pc:picChg chg="add del mod">
          <ac:chgData name="CaoYu-ang" userId="347197b9-4c62-4589-9c4f-ca02f2128ab5" providerId="ADAL" clId="{A58B5077-2408-47C2-AEDA-1DE5D09C532D}" dt="2022-11-24T08:44:13.560" v="2582"/>
          <ac:picMkLst>
            <pc:docMk/>
            <pc:sldMk cId="4073161883" sldId="818"/>
            <ac:picMk id="9" creationId="{4FBA7F41-CF44-4C48-9AC2-D66D6D7F3373}"/>
          </ac:picMkLst>
        </pc:picChg>
        <pc:picChg chg="add del mod">
          <ac:chgData name="CaoYu-ang" userId="347197b9-4c62-4589-9c4f-ca02f2128ab5" providerId="ADAL" clId="{A58B5077-2408-47C2-AEDA-1DE5D09C532D}" dt="2022-11-24T08:44:16.809" v="2584" actId="478"/>
          <ac:picMkLst>
            <pc:docMk/>
            <pc:sldMk cId="4073161883" sldId="818"/>
            <ac:picMk id="11" creationId="{2EE5CEC3-C682-40B1-8AA2-6708D99A47A0}"/>
          </ac:picMkLst>
        </pc:picChg>
        <pc:picChg chg="del">
          <ac:chgData name="CaoYu-ang" userId="347197b9-4c62-4589-9c4f-ca02f2128ab5" providerId="ADAL" clId="{A58B5077-2408-47C2-AEDA-1DE5D09C532D}" dt="2022-11-24T08:06:54.884" v="2250" actId="478"/>
          <ac:picMkLst>
            <pc:docMk/>
            <pc:sldMk cId="4073161883" sldId="818"/>
            <ac:picMk id="19" creationId="{FF75A448-2A04-4588-9424-E87853F9993C}"/>
          </ac:picMkLst>
        </pc:picChg>
      </pc:sldChg>
      <pc:sldChg chg="addSp delSp modSp add mod modNotesTx">
        <pc:chgData name="CaoYu-ang" userId="347197b9-4c62-4589-9c4f-ca02f2128ab5" providerId="ADAL" clId="{A58B5077-2408-47C2-AEDA-1DE5D09C532D}" dt="2022-11-25T07:35:51.820" v="3790" actId="20577"/>
        <pc:sldMkLst>
          <pc:docMk/>
          <pc:sldMk cId="2026014129" sldId="819"/>
        </pc:sldMkLst>
        <pc:spChg chg="mod">
          <ac:chgData name="CaoYu-ang" userId="347197b9-4c62-4589-9c4f-ca02f2128ab5" providerId="ADAL" clId="{A58B5077-2408-47C2-AEDA-1DE5D09C532D}" dt="2022-11-25T07:13:47.471" v="3440" actId="14100"/>
          <ac:spMkLst>
            <pc:docMk/>
            <pc:sldMk cId="2026014129" sldId="819"/>
            <ac:spMk id="7" creationId="{872B79A9-274F-4A6D-8EA3-7D85E56BA0BD}"/>
          </ac:spMkLst>
        </pc:spChg>
        <pc:spChg chg="add mod">
          <ac:chgData name="CaoYu-ang" userId="347197b9-4c62-4589-9c4f-ca02f2128ab5" providerId="ADAL" clId="{A58B5077-2408-47C2-AEDA-1DE5D09C532D}" dt="2022-11-25T07:25:01.338" v="3735" actId="20577"/>
          <ac:spMkLst>
            <pc:docMk/>
            <pc:sldMk cId="2026014129" sldId="819"/>
            <ac:spMk id="9" creationId="{3658D0B7-DD0A-4F09-A106-C667D57FCC4E}"/>
          </ac:spMkLst>
        </pc:spChg>
        <pc:spChg chg="mod">
          <ac:chgData name="CaoYu-ang" userId="347197b9-4c62-4589-9c4f-ca02f2128ab5" providerId="ADAL" clId="{A58B5077-2408-47C2-AEDA-1DE5D09C532D}" dt="2022-11-24T08:45:20.457" v="2619" actId="20577"/>
          <ac:spMkLst>
            <pc:docMk/>
            <pc:sldMk cId="2026014129" sldId="819"/>
            <ac:spMk id="10" creationId="{37A184E2-FAFB-4CD6-9E82-0F1FC4250498}"/>
          </ac:spMkLst>
        </pc:spChg>
        <pc:picChg chg="add mod">
          <ac:chgData name="CaoYu-ang" userId="347197b9-4c62-4589-9c4f-ca02f2128ab5" providerId="ADAL" clId="{A58B5077-2408-47C2-AEDA-1DE5D09C532D}" dt="2022-11-25T07:14:39.086" v="3444" actId="1076"/>
          <ac:picMkLst>
            <pc:docMk/>
            <pc:sldMk cId="2026014129" sldId="819"/>
            <ac:picMk id="3" creationId="{38EAA292-16BC-4294-A198-82A33EEA1CAD}"/>
          </ac:picMkLst>
        </pc:picChg>
        <pc:picChg chg="del">
          <ac:chgData name="CaoYu-ang" userId="347197b9-4c62-4589-9c4f-ca02f2128ab5" providerId="ADAL" clId="{A58B5077-2408-47C2-AEDA-1DE5D09C532D}" dt="2022-11-24T08:44:22.585" v="2586" actId="478"/>
          <ac:picMkLst>
            <pc:docMk/>
            <pc:sldMk cId="2026014129" sldId="819"/>
            <ac:picMk id="8" creationId="{90EF7CEB-2F45-4094-8588-01E847602594}"/>
          </ac:picMkLst>
        </pc:picChg>
      </pc:sldChg>
      <pc:sldChg chg="delSp modSp add del mod ord">
        <pc:chgData name="CaoYu-ang" userId="347197b9-4c62-4589-9c4f-ca02f2128ab5" providerId="ADAL" clId="{A58B5077-2408-47C2-AEDA-1DE5D09C532D}" dt="2022-11-25T06:29:43.145" v="3175" actId="47"/>
        <pc:sldMkLst>
          <pc:docMk/>
          <pc:sldMk cId="1988780758" sldId="820"/>
        </pc:sldMkLst>
        <pc:spChg chg="del">
          <ac:chgData name="CaoYu-ang" userId="347197b9-4c62-4589-9c4f-ca02f2128ab5" providerId="ADAL" clId="{A58B5077-2408-47C2-AEDA-1DE5D09C532D}" dt="2022-11-25T06:25:17.081" v="3169" actId="478"/>
          <ac:spMkLst>
            <pc:docMk/>
            <pc:sldMk cId="1988780758" sldId="820"/>
            <ac:spMk id="7" creationId="{872B79A9-274F-4A6D-8EA3-7D85E56BA0BD}"/>
          </ac:spMkLst>
        </pc:spChg>
        <pc:spChg chg="del">
          <ac:chgData name="CaoYu-ang" userId="347197b9-4c62-4589-9c4f-ca02f2128ab5" providerId="ADAL" clId="{A58B5077-2408-47C2-AEDA-1DE5D09C532D}" dt="2022-11-25T06:25:18.333" v="3170" actId="478"/>
          <ac:spMkLst>
            <pc:docMk/>
            <pc:sldMk cId="1988780758" sldId="820"/>
            <ac:spMk id="18" creationId="{3737DF17-7933-4B2A-9927-BC49558A516A}"/>
          </ac:spMkLst>
        </pc:spChg>
        <pc:spChg chg="del">
          <ac:chgData name="CaoYu-ang" userId="347197b9-4c62-4589-9c4f-ca02f2128ab5" providerId="ADAL" clId="{A58B5077-2408-47C2-AEDA-1DE5D09C532D}" dt="2022-11-25T06:25:15.329" v="3167" actId="478"/>
          <ac:spMkLst>
            <pc:docMk/>
            <pc:sldMk cId="1988780758" sldId="820"/>
            <ac:spMk id="20" creationId="{B7997D77-1A19-4835-802A-21EABC0CBC5C}"/>
          </ac:spMkLst>
        </pc:spChg>
        <pc:spChg chg="del">
          <ac:chgData name="CaoYu-ang" userId="347197b9-4c62-4589-9c4f-ca02f2128ab5" providerId="ADAL" clId="{A58B5077-2408-47C2-AEDA-1DE5D09C532D}" dt="2022-11-25T06:25:16.448" v="3168" actId="478"/>
          <ac:spMkLst>
            <pc:docMk/>
            <pc:sldMk cId="1988780758" sldId="820"/>
            <ac:spMk id="21" creationId="{546E5E80-05B8-46B9-B58E-17EF59DD2E03}"/>
          </ac:spMkLst>
        </pc:spChg>
        <pc:spChg chg="mod">
          <ac:chgData name="CaoYu-ang" userId="347197b9-4c62-4589-9c4f-ca02f2128ab5" providerId="ADAL" clId="{A58B5077-2408-47C2-AEDA-1DE5D09C532D}" dt="2022-11-25T06:25:22.521" v="3173" actId="6549"/>
          <ac:spMkLst>
            <pc:docMk/>
            <pc:sldMk cId="1988780758" sldId="820"/>
            <ac:spMk id="24" creationId="{0FDC7AB1-38BA-4BDE-9ECB-3F867657453C}"/>
          </ac:spMkLst>
        </pc:spChg>
        <pc:picChg chg="del">
          <ac:chgData name="CaoYu-ang" userId="347197b9-4c62-4589-9c4f-ca02f2128ab5" providerId="ADAL" clId="{A58B5077-2408-47C2-AEDA-1DE5D09C532D}" dt="2022-11-25T06:25:14.689" v="3166" actId="478"/>
          <ac:picMkLst>
            <pc:docMk/>
            <pc:sldMk cId="1988780758" sldId="820"/>
            <ac:picMk id="19" creationId="{FF75A448-2A04-4588-9424-E87853F9993C}"/>
          </ac:picMkLst>
        </pc:picChg>
      </pc:sldChg>
      <pc:sldChg chg="addSp delSp modSp add del mod modNotesTx">
        <pc:chgData name="CaoYu-ang" userId="347197b9-4c62-4589-9c4f-ca02f2128ab5" providerId="ADAL" clId="{A58B5077-2408-47C2-AEDA-1DE5D09C532D}" dt="2022-11-24T08:50:33.794" v="2700" actId="47"/>
        <pc:sldMkLst>
          <pc:docMk/>
          <pc:sldMk cId="2854508239" sldId="820"/>
        </pc:sldMkLst>
        <pc:spChg chg="del">
          <ac:chgData name="CaoYu-ang" userId="347197b9-4c62-4589-9c4f-ca02f2128ab5" providerId="ADAL" clId="{A58B5077-2408-47C2-AEDA-1DE5D09C532D}" dt="2022-11-24T08:48:02.604" v="2698" actId="478"/>
          <ac:spMkLst>
            <pc:docMk/>
            <pc:sldMk cId="2854508239" sldId="820"/>
            <ac:spMk id="7" creationId="{872B79A9-274F-4A6D-8EA3-7D85E56BA0BD}"/>
          </ac:spMkLst>
        </pc:spChg>
        <pc:spChg chg="mod">
          <ac:chgData name="CaoYu-ang" userId="347197b9-4c62-4589-9c4f-ca02f2128ab5" providerId="ADAL" clId="{A58B5077-2408-47C2-AEDA-1DE5D09C532D}" dt="2022-11-24T08:47:13.156" v="2694" actId="27636"/>
          <ac:spMkLst>
            <pc:docMk/>
            <pc:sldMk cId="2854508239" sldId="820"/>
            <ac:spMk id="10" creationId="{37A184E2-FAFB-4CD6-9E82-0F1FC4250498}"/>
          </ac:spMkLst>
        </pc:spChg>
        <pc:picChg chg="add">
          <ac:chgData name="CaoYu-ang" userId="347197b9-4c62-4589-9c4f-ca02f2128ab5" providerId="ADAL" clId="{A58B5077-2408-47C2-AEDA-1DE5D09C532D}" dt="2022-11-24T08:47:52.387" v="2695" actId="22"/>
          <ac:picMkLst>
            <pc:docMk/>
            <pc:sldMk cId="2854508239" sldId="820"/>
            <ac:picMk id="3" creationId="{6FDD55D4-AE68-4C2E-AD37-ADFB04280B34}"/>
          </ac:picMkLst>
        </pc:picChg>
      </pc:sldChg>
      <pc:sldChg chg="delSp modSp add del mod">
        <pc:chgData name="CaoYu-ang" userId="347197b9-4c62-4589-9c4f-ca02f2128ab5" providerId="ADAL" clId="{A58B5077-2408-47C2-AEDA-1DE5D09C532D}" dt="2022-11-24T08:51:24.984" v="2728" actId="47"/>
        <pc:sldMkLst>
          <pc:docMk/>
          <pc:sldMk cId="2752929613" sldId="821"/>
        </pc:sldMkLst>
        <pc:spChg chg="mod">
          <ac:chgData name="CaoYu-ang" userId="347197b9-4c62-4589-9c4f-ca02f2128ab5" providerId="ADAL" clId="{A58B5077-2408-47C2-AEDA-1DE5D09C532D}" dt="2022-11-24T08:50:54.189" v="2711" actId="20577"/>
          <ac:spMkLst>
            <pc:docMk/>
            <pc:sldMk cId="2752929613" sldId="821"/>
            <ac:spMk id="10" creationId="{37A184E2-FAFB-4CD6-9E82-0F1FC4250498}"/>
          </ac:spMkLst>
        </pc:spChg>
        <pc:picChg chg="del">
          <ac:chgData name="CaoYu-ang" userId="347197b9-4c62-4589-9c4f-ca02f2128ab5" providerId="ADAL" clId="{A58B5077-2408-47C2-AEDA-1DE5D09C532D}" dt="2022-11-24T08:47:58.523" v="2697" actId="478"/>
          <ac:picMkLst>
            <pc:docMk/>
            <pc:sldMk cId="2752929613" sldId="821"/>
            <ac:picMk id="3" creationId="{6FDD55D4-AE68-4C2E-AD37-ADFB04280B34}"/>
          </ac:picMkLst>
        </pc:picChg>
      </pc:sldChg>
      <pc:sldChg chg="add">
        <pc:chgData name="CaoYu-ang" userId="347197b9-4c62-4589-9c4f-ca02f2128ab5" providerId="ADAL" clId="{A58B5077-2408-47C2-AEDA-1DE5D09C532D}" dt="2022-11-25T06:29:36.637" v="3174"/>
        <pc:sldMkLst>
          <pc:docMk/>
          <pc:sldMk cId="1488928526" sldId="825"/>
        </pc:sldMkLst>
      </pc:sldChg>
      <pc:sldChg chg="add">
        <pc:chgData name="CaoYu-ang" userId="347197b9-4c62-4589-9c4f-ca02f2128ab5" providerId="ADAL" clId="{A58B5077-2408-47C2-AEDA-1DE5D09C532D}" dt="2022-11-25T06:29:36.637" v="3174"/>
        <pc:sldMkLst>
          <pc:docMk/>
          <pc:sldMk cId="2235579266" sldId="826"/>
        </pc:sldMkLst>
      </pc:sldChg>
      <pc:sldChg chg="add ord">
        <pc:chgData name="CaoYu-ang" userId="347197b9-4c62-4589-9c4f-ca02f2128ab5" providerId="ADAL" clId="{A58B5077-2408-47C2-AEDA-1DE5D09C532D}" dt="2022-11-25T06:34:57.844" v="3228"/>
        <pc:sldMkLst>
          <pc:docMk/>
          <pc:sldMk cId="239457355" sldId="827"/>
        </pc:sldMkLst>
      </pc:sldChg>
      <pc:sldChg chg="delSp modSp add mod">
        <pc:chgData name="CaoYu-ang" userId="347197b9-4c62-4589-9c4f-ca02f2128ab5" providerId="ADAL" clId="{A58B5077-2408-47C2-AEDA-1DE5D09C532D}" dt="2022-11-25T07:05:56.416" v="3282" actId="27636"/>
        <pc:sldMkLst>
          <pc:docMk/>
          <pc:sldMk cId="4158294670" sldId="828"/>
        </pc:sldMkLst>
        <pc:spChg chg="del">
          <ac:chgData name="CaoYu-ang" userId="347197b9-4c62-4589-9c4f-ca02f2128ab5" providerId="ADAL" clId="{A58B5077-2408-47C2-AEDA-1DE5D09C532D}" dt="2022-11-25T07:05:41.414" v="3268" actId="478"/>
          <ac:spMkLst>
            <pc:docMk/>
            <pc:sldMk cId="4158294670" sldId="828"/>
            <ac:spMk id="7" creationId="{0F59FD86-5C8C-475A-8118-95305F2388E6}"/>
          </ac:spMkLst>
        </pc:spChg>
        <pc:spChg chg="del">
          <ac:chgData name="CaoYu-ang" userId="347197b9-4c62-4589-9c4f-ca02f2128ab5" providerId="ADAL" clId="{A58B5077-2408-47C2-AEDA-1DE5D09C532D}" dt="2022-11-25T07:05:45.161" v="3270" actId="478"/>
          <ac:spMkLst>
            <pc:docMk/>
            <pc:sldMk cId="4158294670" sldId="828"/>
            <ac:spMk id="8" creationId="{BC149CAB-5782-428D-ACB3-7BF1654F3FC2}"/>
          </ac:spMkLst>
        </pc:spChg>
        <pc:spChg chg="mod">
          <ac:chgData name="CaoYu-ang" userId="347197b9-4c62-4589-9c4f-ca02f2128ab5" providerId="ADAL" clId="{A58B5077-2408-47C2-AEDA-1DE5D09C532D}" dt="2022-11-25T07:05:56.416" v="3282" actId="27636"/>
          <ac:spMkLst>
            <pc:docMk/>
            <pc:sldMk cId="4158294670" sldId="828"/>
            <ac:spMk id="9" creationId="{3A81A995-8E81-4D04-A5DE-D767C5F602F0}"/>
          </ac:spMkLst>
        </pc:spChg>
        <pc:spChg chg="mod">
          <ac:chgData name="CaoYu-ang" userId="347197b9-4c62-4589-9c4f-ca02f2128ab5" providerId="ADAL" clId="{A58B5077-2408-47C2-AEDA-1DE5D09C532D}" dt="2022-11-25T07:05:51.527" v="3280" actId="20577"/>
          <ac:spMkLst>
            <pc:docMk/>
            <pc:sldMk cId="4158294670" sldId="828"/>
            <ac:spMk id="11" creationId="{0DBEC864-34DA-40F2-91B0-0E1E74C4F528}"/>
          </ac:spMkLst>
        </pc:spChg>
        <pc:picChg chg="del">
          <ac:chgData name="CaoYu-ang" userId="347197b9-4c62-4589-9c4f-ca02f2128ab5" providerId="ADAL" clId="{A58B5077-2408-47C2-AEDA-1DE5D09C532D}" dt="2022-11-25T07:05:42.862" v="3269" actId="478"/>
          <ac:picMkLst>
            <pc:docMk/>
            <pc:sldMk cId="4158294670" sldId="828"/>
            <ac:picMk id="10" creationId="{00CBF3D6-A2A9-4DEE-80FE-0608AB337275}"/>
          </ac:picMkLst>
        </pc:picChg>
      </pc:sldChg>
    </pc:docChg>
  </pc:docChgLst>
  <pc:docChgLst>
    <pc:chgData name="CaoYu-ang" userId="347197b9-4c62-4589-9c4f-ca02f2128ab5" providerId="ADAL" clId="{C4C32560-FCBF-4241-AF93-9594B5731F8D}"/>
    <pc:docChg chg="undo custSel addSld delSld modSld sldOrd">
      <pc:chgData name="CaoYu-ang" userId="347197b9-4c62-4589-9c4f-ca02f2128ab5" providerId="ADAL" clId="{C4C32560-FCBF-4241-AF93-9594B5731F8D}" dt="2022-09-04T02:25:03.678" v="2967" actId="20577"/>
      <pc:docMkLst>
        <pc:docMk/>
      </pc:docMkLst>
      <pc:sldChg chg="ord">
        <pc:chgData name="CaoYu-ang" userId="347197b9-4c62-4589-9c4f-ca02f2128ab5" providerId="ADAL" clId="{C4C32560-FCBF-4241-AF93-9594B5731F8D}" dt="2022-09-02T02:11:45.930" v="1936"/>
        <pc:sldMkLst>
          <pc:docMk/>
          <pc:sldMk cId="4262303199" sldId="539"/>
        </pc:sldMkLst>
      </pc:sldChg>
      <pc:sldChg chg="del">
        <pc:chgData name="CaoYu-ang" userId="347197b9-4c62-4589-9c4f-ca02f2128ab5" providerId="ADAL" clId="{C4C32560-FCBF-4241-AF93-9594B5731F8D}" dt="2022-09-02T06:02:32.359" v="2824" actId="47"/>
        <pc:sldMkLst>
          <pc:docMk/>
          <pc:sldMk cId="455921637" sldId="540"/>
        </pc:sldMkLst>
      </pc:sldChg>
      <pc:sldChg chg="modSp mod">
        <pc:chgData name="CaoYu-ang" userId="347197b9-4c62-4589-9c4f-ca02f2128ab5" providerId="ADAL" clId="{C4C32560-FCBF-4241-AF93-9594B5731F8D}" dt="2022-09-01T15:18:31.756" v="3" actId="20577"/>
        <pc:sldMkLst>
          <pc:docMk/>
          <pc:sldMk cId="3349191769" sldId="564"/>
        </pc:sldMkLst>
        <pc:spChg chg="mod">
          <ac:chgData name="CaoYu-ang" userId="347197b9-4c62-4589-9c4f-ca02f2128ab5" providerId="ADAL" clId="{C4C32560-FCBF-4241-AF93-9594B5731F8D}" dt="2022-09-01T15:18:31.756" v="3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delSp modSp mod">
        <pc:chgData name="CaoYu-ang" userId="347197b9-4c62-4589-9c4f-ca02f2128ab5" providerId="ADAL" clId="{C4C32560-FCBF-4241-AF93-9594B5731F8D}" dt="2022-09-02T00:38:09.647" v="113" actId="20577"/>
        <pc:sldMkLst>
          <pc:docMk/>
          <pc:sldMk cId="265303587" sldId="622"/>
        </pc:sldMkLst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43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2T00:38:09.647" v="113" actId="20577"/>
          <ac:spMkLst>
            <pc:docMk/>
            <pc:sldMk cId="265303587" sldId="622"/>
            <ac:spMk id="44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45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46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47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48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51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52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53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54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55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56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59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59.119" v="34" actId="20577"/>
          <ac:spMkLst>
            <pc:docMk/>
            <pc:sldMk cId="265303587" sldId="622"/>
            <ac:spMk id="60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61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62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63" creationId="{00000000-0000-0000-0000-000000000000}"/>
          </ac:spMkLst>
        </pc:spChg>
        <pc:spChg chg="mod">
          <ac:chgData name="CaoYu-ang" userId="347197b9-4c62-4589-9c4f-ca02f2128ab5" providerId="ADAL" clId="{C4C32560-FCBF-4241-AF93-9594B5731F8D}" dt="2022-09-01T15:20:49.175" v="24" actId="1076"/>
          <ac:spMkLst>
            <pc:docMk/>
            <pc:sldMk cId="265303587" sldId="622"/>
            <ac:spMk id="64" creationId="{00000000-0000-0000-0000-000000000000}"/>
          </ac:spMkLst>
        </pc:spChg>
        <pc:spChg chg="del">
          <ac:chgData name="CaoYu-ang" userId="347197b9-4c62-4589-9c4f-ca02f2128ab5" providerId="ADAL" clId="{C4C32560-FCBF-4241-AF93-9594B5731F8D}" dt="2022-09-01T15:20:40.432" v="23" actId="478"/>
          <ac:spMkLst>
            <pc:docMk/>
            <pc:sldMk cId="265303587" sldId="622"/>
            <ac:spMk id="67" creationId="{00000000-0000-0000-0000-000000000000}"/>
          </ac:spMkLst>
        </pc:spChg>
        <pc:spChg chg="del">
          <ac:chgData name="CaoYu-ang" userId="347197b9-4c62-4589-9c4f-ca02f2128ab5" providerId="ADAL" clId="{C4C32560-FCBF-4241-AF93-9594B5731F8D}" dt="2022-09-01T15:20:40.432" v="23" actId="478"/>
          <ac:spMkLst>
            <pc:docMk/>
            <pc:sldMk cId="265303587" sldId="622"/>
            <ac:spMk id="68" creationId="{00000000-0000-0000-0000-000000000000}"/>
          </ac:spMkLst>
        </pc:spChg>
        <pc:spChg chg="del">
          <ac:chgData name="CaoYu-ang" userId="347197b9-4c62-4589-9c4f-ca02f2128ab5" providerId="ADAL" clId="{C4C32560-FCBF-4241-AF93-9594B5731F8D}" dt="2022-09-01T15:20:40.432" v="23" actId="478"/>
          <ac:spMkLst>
            <pc:docMk/>
            <pc:sldMk cId="265303587" sldId="622"/>
            <ac:spMk id="69" creationId="{00000000-0000-0000-0000-000000000000}"/>
          </ac:spMkLst>
        </pc:spChg>
        <pc:grpChg chg="mod">
          <ac:chgData name="CaoYu-ang" userId="347197b9-4c62-4589-9c4f-ca02f2128ab5" providerId="ADAL" clId="{C4C32560-FCBF-4241-AF93-9594B5731F8D}" dt="2022-09-01T15:20:49.175" v="24" actId="1076"/>
          <ac:grpSpMkLst>
            <pc:docMk/>
            <pc:sldMk cId="265303587" sldId="622"/>
            <ac:grpSpMk id="42" creationId="{00000000-0000-0000-0000-000000000000}"/>
          </ac:grpSpMkLst>
        </pc:grpChg>
        <pc:grpChg chg="mod">
          <ac:chgData name="CaoYu-ang" userId="347197b9-4c62-4589-9c4f-ca02f2128ab5" providerId="ADAL" clId="{C4C32560-FCBF-4241-AF93-9594B5731F8D}" dt="2022-09-01T15:20:49.175" v="24" actId="1076"/>
          <ac:grpSpMkLst>
            <pc:docMk/>
            <pc:sldMk cId="265303587" sldId="622"/>
            <ac:grpSpMk id="50" creationId="{00000000-0000-0000-0000-000000000000}"/>
          </ac:grpSpMkLst>
        </pc:grpChg>
        <pc:grpChg chg="mod">
          <ac:chgData name="CaoYu-ang" userId="347197b9-4c62-4589-9c4f-ca02f2128ab5" providerId="ADAL" clId="{C4C32560-FCBF-4241-AF93-9594B5731F8D}" dt="2022-09-01T15:20:49.175" v="24" actId="1076"/>
          <ac:grpSpMkLst>
            <pc:docMk/>
            <pc:sldMk cId="265303587" sldId="622"/>
            <ac:grpSpMk id="58" creationId="{00000000-0000-0000-0000-000000000000}"/>
          </ac:grpSpMkLst>
        </pc:grpChg>
        <pc:grpChg chg="del">
          <ac:chgData name="CaoYu-ang" userId="347197b9-4c62-4589-9c4f-ca02f2128ab5" providerId="ADAL" clId="{C4C32560-FCBF-4241-AF93-9594B5731F8D}" dt="2022-09-01T15:20:40.432" v="23" actId="478"/>
          <ac:grpSpMkLst>
            <pc:docMk/>
            <pc:sldMk cId="265303587" sldId="622"/>
            <ac:grpSpMk id="66" creationId="{00000000-0000-0000-0000-000000000000}"/>
          </ac:grpSpMkLst>
        </pc:grpChg>
      </pc:sldChg>
      <pc:sldChg chg="del">
        <pc:chgData name="CaoYu-ang" userId="347197b9-4c62-4589-9c4f-ca02f2128ab5" providerId="ADAL" clId="{C4C32560-FCBF-4241-AF93-9594B5731F8D}" dt="2022-09-02T06:02:30.949" v="2823" actId="47"/>
        <pc:sldMkLst>
          <pc:docMk/>
          <pc:sldMk cId="1930442082" sldId="623"/>
        </pc:sldMkLst>
      </pc:sldChg>
      <pc:sldChg chg="addSp modSp new mod">
        <pc:chgData name="CaoYu-ang" userId="347197b9-4c62-4589-9c4f-ca02f2128ab5" providerId="ADAL" clId="{C4C32560-FCBF-4241-AF93-9594B5731F8D}" dt="2022-09-02T01:04:09.158" v="657" actId="1076"/>
        <pc:sldMkLst>
          <pc:docMk/>
          <pc:sldMk cId="1038517612" sldId="624"/>
        </pc:sldMkLst>
        <pc:spChg chg="mod">
          <ac:chgData name="CaoYu-ang" userId="347197b9-4c62-4589-9c4f-ca02f2128ab5" providerId="ADAL" clId="{C4C32560-FCBF-4241-AF93-9594B5731F8D}" dt="2022-09-02T00:38:41.943" v="116"/>
          <ac:spMkLst>
            <pc:docMk/>
            <pc:sldMk cId="1038517612" sldId="624"/>
            <ac:spMk id="2" creationId="{79D7DA8B-600A-4BD4-BACF-50D7BD737D0E}"/>
          </ac:spMkLst>
        </pc:spChg>
        <pc:spChg chg="mod">
          <ac:chgData name="CaoYu-ang" userId="347197b9-4c62-4589-9c4f-ca02f2128ab5" providerId="ADAL" clId="{C4C32560-FCBF-4241-AF93-9594B5731F8D}" dt="2022-09-02T01:02:38.013" v="578" actId="14100"/>
          <ac:spMkLst>
            <pc:docMk/>
            <pc:sldMk cId="1038517612" sldId="624"/>
            <ac:spMk id="3" creationId="{B32C62CA-8B33-4DF1-A0C3-2EBA2DBB9D62}"/>
          </ac:spMkLst>
        </pc:spChg>
        <pc:spChg chg="add mod">
          <ac:chgData name="CaoYu-ang" userId="347197b9-4c62-4589-9c4f-ca02f2128ab5" providerId="ADAL" clId="{C4C32560-FCBF-4241-AF93-9594B5731F8D}" dt="2022-09-02T01:04:09.158" v="657" actId="1076"/>
          <ac:spMkLst>
            <pc:docMk/>
            <pc:sldMk cId="1038517612" sldId="624"/>
            <ac:spMk id="6" creationId="{04CA73E1-5276-461B-BB15-AAE18BF4F4B6}"/>
          </ac:spMkLst>
        </pc:spChg>
      </pc:sldChg>
      <pc:sldChg chg="add">
        <pc:chgData name="CaoYu-ang" userId="347197b9-4c62-4589-9c4f-ca02f2128ab5" providerId="ADAL" clId="{C4C32560-FCBF-4241-AF93-9594B5731F8D}" dt="2022-09-02T00:36:53.976" v="95"/>
        <pc:sldMkLst>
          <pc:docMk/>
          <pc:sldMk cId="2543507818" sldId="637"/>
        </pc:sldMkLst>
      </pc:sldChg>
      <pc:sldChg chg="add modNotesTx">
        <pc:chgData name="CaoYu-ang" userId="347197b9-4c62-4589-9c4f-ca02f2128ab5" providerId="ADAL" clId="{C4C32560-FCBF-4241-AF93-9594B5731F8D}" dt="2022-09-02T01:04:55.072" v="660" actId="20577"/>
        <pc:sldMkLst>
          <pc:docMk/>
          <pc:sldMk cId="529082512" sldId="638"/>
        </pc:sldMkLst>
      </pc:sldChg>
      <pc:sldChg chg="addSp delSp modSp add mod ord">
        <pc:chgData name="CaoYu-ang" userId="347197b9-4c62-4589-9c4f-ca02f2128ab5" providerId="ADAL" clId="{C4C32560-FCBF-4241-AF93-9594B5731F8D}" dt="2022-09-02T00:38:21.249" v="115"/>
        <pc:sldMkLst>
          <pc:docMk/>
          <pc:sldMk cId="1839514983" sldId="656"/>
        </pc:sldMkLst>
        <pc:spChg chg="mod">
          <ac:chgData name="CaoYu-ang" userId="347197b9-4c62-4589-9c4f-ca02f2128ab5" providerId="ADAL" clId="{C4C32560-FCBF-4241-AF93-9594B5731F8D}" dt="2022-09-02T00:38:21.249" v="115"/>
          <ac:spMkLst>
            <pc:docMk/>
            <pc:sldMk cId="1839514983" sldId="656"/>
            <ac:spMk id="6" creationId="{7A94FF5E-49BA-43C4-BFCB-2A5560182A51}"/>
          </ac:spMkLst>
        </pc:spChg>
        <pc:spChg chg="mod">
          <ac:chgData name="CaoYu-ang" userId="347197b9-4c62-4589-9c4f-ca02f2128ab5" providerId="ADAL" clId="{C4C32560-FCBF-4241-AF93-9594B5731F8D}" dt="2022-09-01T15:27:38.751" v="65" actId="1076"/>
          <ac:spMkLst>
            <pc:docMk/>
            <pc:sldMk cId="1839514983" sldId="656"/>
            <ac:spMk id="31" creationId="{A1968DC3-D35C-4A7B-87FB-719B4CF1EC51}"/>
          </ac:spMkLst>
        </pc:spChg>
        <pc:spChg chg="del">
          <ac:chgData name="CaoYu-ang" userId="347197b9-4c62-4589-9c4f-ca02f2128ab5" providerId="ADAL" clId="{C4C32560-FCBF-4241-AF93-9594B5731F8D}" dt="2022-09-02T00:32:41.983" v="66" actId="478"/>
          <ac:spMkLst>
            <pc:docMk/>
            <pc:sldMk cId="1839514983" sldId="656"/>
            <ac:spMk id="33" creationId="{7D7ED5AD-9D09-40E2-BB6B-FC8DF96A1528}"/>
          </ac:spMkLst>
        </pc:spChg>
        <pc:spChg chg="del mod">
          <ac:chgData name="CaoYu-ang" userId="347197b9-4c62-4589-9c4f-ca02f2128ab5" providerId="ADAL" clId="{C4C32560-FCBF-4241-AF93-9594B5731F8D}" dt="2022-09-02T00:33:33.031" v="81" actId="478"/>
          <ac:spMkLst>
            <pc:docMk/>
            <pc:sldMk cId="1839514983" sldId="656"/>
            <ac:spMk id="58" creationId="{5B12CD3E-D21E-4C85-B448-ADCD4B944604}"/>
          </ac:spMkLst>
        </pc:spChg>
        <pc:spChg chg="add mod">
          <ac:chgData name="CaoYu-ang" userId="347197b9-4c62-4589-9c4f-ca02f2128ab5" providerId="ADAL" clId="{C4C32560-FCBF-4241-AF93-9594B5731F8D}" dt="2022-09-02T00:33:11.338" v="74" actId="1038"/>
          <ac:spMkLst>
            <pc:docMk/>
            <pc:sldMk cId="1839514983" sldId="656"/>
            <ac:spMk id="70" creationId="{D7937014-BF22-4359-B1F8-7592F2DAE727}"/>
          </ac:spMkLst>
        </pc:spChg>
        <pc:spChg chg="add mod">
          <ac:chgData name="CaoYu-ang" userId="347197b9-4c62-4589-9c4f-ca02f2128ab5" providerId="ADAL" clId="{C4C32560-FCBF-4241-AF93-9594B5731F8D}" dt="2022-09-02T00:33:28.302" v="80" actId="1037"/>
          <ac:spMkLst>
            <pc:docMk/>
            <pc:sldMk cId="1839514983" sldId="656"/>
            <ac:spMk id="71" creationId="{B706ACBF-477D-4754-A0EA-B8F888CDA787}"/>
          </ac:spMkLst>
        </pc:spChg>
      </pc:sldChg>
      <pc:sldChg chg="addSp delSp modSp new mod">
        <pc:chgData name="CaoYu-ang" userId="347197b9-4c62-4589-9c4f-ca02f2128ab5" providerId="ADAL" clId="{C4C32560-FCBF-4241-AF93-9594B5731F8D}" dt="2022-09-02T01:52:41.324" v="1404" actId="20577"/>
        <pc:sldMkLst>
          <pc:docMk/>
          <pc:sldMk cId="1831072748" sldId="657"/>
        </pc:sldMkLst>
        <pc:spChg chg="mod">
          <ac:chgData name="CaoYu-ang" userId="347197b9-4c62-4589-9c4f-ca02f2128ab5" providerId="ADAL" clId="{C4C32560-FCBF-4241-AF93-9594B5731F8D}" dt="2022-09-02T01:05:44.599" v="669" actId="20577"/>
          <ac:spMkLst>
            <pc:docMk/>
            <pc:sldMk cId="1831072748" sldId="657"/>
            <ac:spMk id="2" creationId="{1B0AEDE9-DEEE-4888-83D7-E307460346E4}"/>
          </ac:spMkLst>
        </pc:spChg>
        <pc:spChg chg="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3" creationId="{DE291C90-9BD6-49C0-997F-DBC348AA5501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6" creationId="{337642F0-07D4-4047-BF09-46184212E5B6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7" creationId="{42647207-2C56-4FF0-BDE1-1274E4DA69B2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9" creationId="{6B7DE4C7-E5F4-4444-914C-B71ABF0C587E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10" creationId="{B77CEB10-BC6B-4A57-B300-F93234849F28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11" creationId="{54D11893-5793-4A74-8B28-A9BB6A9E5C2A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12" creationId="{E1456D0B-5B0D-46CB-85A7-BD0335FDFE8A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13" creationId="{B767E33F-D92B-473B-B912-8C5534F1ED7C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14" creationId="{6C01B03D-ADCF-4C8E-80B9-1170350E46FC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15" creationId="{45338AAA-C58B-452F-8771-EA68684EED2D}"/>
          </ac:spMkLst>
        </pc:spChg>
        <pc:spChg chg="add del mod">
          <ac:chgData name="CaoYu-ang" userId="347197b9-4c62-4589-9c4f-ca02f2128ab5" providerId="ADAL" clId="{C4C32560-FCBF-4241-AF93-9594B5731F8D}" dt="2022-09-02T01:14:35.202" v="830" actId="478"/>
          <ac:spMkLst>
            <pc:docMk/>
            <pc:sldMk cId="1831072748" sldId="657"/>
            <ac:spMk id="16" creationId="{C4012787-EEA7-4790-B534-CB72E366BBF4}"/>
          </ac:spMkLst>
        </pc:spChg>
        <pc:spChg chg="add del mod">
          <ac:chgData name="CaoYu-ang" userId="347197b9-4c62-4589-9c4f-ca02f2128ab5" providerId="ADAL" clId="{C4C32560-FCBF-4241-AF93-9594B5731F8D}" dt="2022-09-02T01:14:35.202" v="830" actId="478"/>
          <ac:spMkLst>
            <pc:docMk/>
            <pc:sldMk cId="1831072748" sldId="657"/>
            <ac:spMk id="17" creationId="{EFC68319-2586-4EC4-8687-5086E3CECC99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18" creationId="{3E6D0147-DBDD-4813-8C09-3AC652BC714D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19" creationId="{F80A9C10-BFDE-45EB-8DF5-64AC765E9334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20" creationId="{7E38F8D4-9080-4D13-A258-1702E3CBB3CC}"/>
          </ac:spMkLst>
        </pc:spChg>
        <pc:spChg chg="add mod">
          <ac:chgData name="CaoYu-ang" userId="347197b9-4c62-4589-9c4f-ca02f2128ab5" providerId="ADAL" clId="{C4C32560-FCBF-4241-AF93-9594B5731F8D}" dt="2022-09-02T01:33:39.616" v="1096" actId="1076"/>
          <ac:spMkLst>
            <pc:docMk/>
            <pc:sldMk cId="1831072748" sldId="657"/>
            <ac:spMk id="33" creationId="{3393F6F3-3B98-407A-9C59-00572610F055}"/>
          </ac:spMkLst>
        </pc:spChg>
        <pc:spChg chg="add mod">
          <ac:chgData name="CaoYu-ang" userId="347197b9-4c62-4589-9c4f-ca02f2128ab5" providerId="ADAL" clId="{C4C32560-FCBF-4241-AF93-9594B5731F8D}" dt="2022-09-02T01:52:41.324" v="1404" actId="20577"/>
          <ac:spMkLst>
            <pc:docMk/>
            <pc:sldMk cId="1831072748" sldId="657"/>
            <ac:spMk id="34" creationId="{34AB4058-B326-4E38-8E4E-918DADC80F56}"/>
          </ac:spMkLst>
        </pc:spChg>
        <pc:cxnChg chg="add mod">
          <ac:chgData name="CaoYu-ang" userId="347197b9-4c62-4589-9c4f-ca02f2128ab5" providerId="ADAL" clId="{C4C32560-FCBF-4241-AF93-9594B5731F8D}" dt="2022-09-02T01:33:39.616" v="1096" actId="1076"/>
          <ac:cxnSpMkLst>
            <pc:docMk/>
            <pc:sldMk cId="1831072748" sldId="657"/>
            <ac:cxnSpMk id="8" creationId="{40E6882B-B8E7-4841-9BC2-88670CE95764}"/>
          </ac:cxnSpMkLst>
        </pc:cxnChg>
        <pc:cxnChg chg="add mod">
          <ac:chgData name="CaoYu-ang" userId="347197b9-4c62-4589-9c4f-ca02f2128ab5" providerId="ADAL" clId="{C4C32560-FCBF-4241-AF93-9594B5731F8D}" dt="2022-09-02T01:33:39.616" v="1096" actId="1076"/>
          <ac:cxnSpMkLst>
            <pc:docMk/>
            <pc:sldMk cId="1831072748" sldId="657"/>
            <ac:cxnSpMk id="21" creationId="{98E96A63-F873-4B40-B185-E68001B20346}"/>
          </ac:cxnSpMkLst>
        </pc:cxnChg>
        <pc:cxnChg chg="add mod">
          <ac:chgData name="CaoYu-ang" userId="347197b9-4c62-4589-9c4f-ca02f2128ab5" providerId="ADAL" clId="{C4C32560-FCBF-4241-AF93-9594B5731F8D}" dt="2022-09-02T01:33:39.616" v="1096" actId="1076"/>
          <ac:cxnSpMkLst>
            <pc:docMk/>
            <pc:sldMk cId="1831072748" sldId="657"/>
            <ac:cxnSpMk id="22" creationId="{F1F79C30-B091-4D3F-A0A4-3FEB13F049F4}"/>
          </ac:cxnSpMkLst>
        </pc:cxnChg>
        <pc:cxnChg chg="add mod">
          <ac:chgData name="CaoYu-ang" userId="347197b9-4c62-4589-9c4f-ca02f2128ab5" providerId="ADAL" clId="{C4C32560-FCBF-4241-AF93-9594B5731F8D}" dt="2022-09-02T01:33:39.616" v="1096" actId="1076"/>
          <ac:cxnSpMkLst>
            <pc:docMk/>
            <pc:sldMk cId="1831072748" sldId="657"/>
            <ac:cxnSpMk id="23" creationId="{2F8F53E4-2750-4B21-B7DA-DC4B57A98AE1}"/>
          </ac:cxnSpMkLst>
        </pc:cxnChg>
        <pc:cxnChg chg="add mod">
          <ac:chgData name="CaoYu-ang" userId="347197b9-4c62-4589-9c4f-ca02f2128ab5" providerId="ADAL" clId="{C4C32560-FCBF-4241-AF93-9594B5731F8D}" dt="2022-09-02T01:33:39.616" v="1096" actId="1076"/>
          <ac:cxnSpMkLst>
            <pc:docMk/>
            <pc:sldMk cId="1831072748" sldId="657"/>
            <ac:cxnSpMk id="24" creationId="{9E6DC419-9876-44E0-9B43-41AB75D88920}"/>
          </ac:cxnSpMkLst>
        </pc:cxnChg>
        <pc:cxnChg chg="add del mod">
          <ac:chgData name="CaoYu-ang" userId="347197b9-4c62-4589-9c4f-ca02f2128ab5" providerId="ADAL" clId="{C4C32560-FCBF-4241-AF93-9594B5731F8D}" dt="2022-09-02T01:14:42.736" v="831" actId="478"/>
          <ac:cxnSpMkLst>
            <pc:docMk/>
            <pc:sldMk cId="1831072748" sldId="657"/>
            <ac:cxnSpMk id="25" creationId="{9A201078-B622-41FE-ACDB-ECF29FA58B42}"/>
          </ac:cxnSpMkLst>
        </pc:cxnChg>
        <pc:cxnChg chg="add del mod">
          <ac:chgData name="CaoYu-ang" userId="347197b9-4c62-4589-9c4f-ca02f2128ab5" providerId="ADAL" clId="{C4C32560-FCBF-4241-AF93-9594B5731F8D}" dt="2022-09-02T01:14:42.736" v="831" actId="478"/>
          <ac:cxnSpMkLst>
            <pc:docMk/>
            <pc:sldMk cId="1831072748" sldId="657"/>
            <ac:cxnSpMk id="26" creationId="{CC629EF0-C92B-4C14-BD41-B24EF08A2693}"/>
          </ac:cxnSpMkLst>
        </pc:cxnChg>
        <pc:cxnChg chg="add mod">
          <ac:chgData name="CaoYu-ang" userId="347197b9-4c62-4589-9c4f-ca02f2128ab5" providerId="ADAL" clId="{C4C32560-FCBF-4241-AF93-9594B5731F8D}" dt="2022-09-02T01:33:39.616" v="1096" actId="1076"/>
          <ac:cxnSpMkLst>
            <pc:docMk/>
            <pc:sldMk cId="1831072748" sldId="657"/>
            <ac:cxnSpMk id="27" creationId="{8D904BAD-857C-4EAD-8506-045640D123ED}"/>
          </ac:cxnSpMkLst>
        </pc:cxnChg>
        <pc:cxnChg chg="add mod">
          <ac:chgData name="CaoYu-ang" userId="347197b9-4c62-4589-9c4f-ca02f2128ab5" providerId="ADAL" clId="{C4C32560-FCBF-4241-AF93-9594B5731F8D}" dt="2022-09-02T01:33:39.616" v="1096" actId="1076"/>
          <ac:cxnSpMkLst>
            <pc:docMk/>
            <pc:sldMk cId="1831072748" sldId="657"/>
            <ac:cxnSpMk id="28" creationId="{09457AB3-732C-4DC1-B2FF-BC17B1A814CA}"/>
          </ac:cxnSpMkLst>
        </pc:cxnChg>
        <pc:cxnChg chg="add mod">
          <ac:chgData name="CaoYu-ang" userId="347197b9-4c62-4589-9c4f-ca02f2128ab5" providerId="ADAL" clId="{C4C32560-FCBF-4241-AF93-9594B5731F8D}" dt="2022-09-02T01:33:39.616" v="1096" actId="1076"/>
          <ac:cxnSpMkLst>
            <pc:docMk/>
            <pc:sldMk cId="1831072748" sldId="657"/>
            <ac:cxnSpMk id="29" creationId="{22CBE9A4-C910-43AA-91DD-F6347054DADC}"/>
          </ac:cxnSpMkLst>
        </pc:cxnChg>
        <pc:cxnChg chg="add mod">
          <ac:chgData name="CaoYu-ang" userId="347197b9-4c62-4589-9c4f-ca02f2128ab5" providerId="ADAL" clId="{C4C32560-FCBF-4241-AF93-9594B5731F8D}" dt="2022-09-02T01:33:39.616" v="1096" actId="1076"/>
          <ac:cxnSpMkLst>
            <pc:docMk/>
            <pc:sldMk cId="1831072748" sldId="657"/>
            <ac:cxnSpMk id="30" creationId="{2F7315DC-A485-43A0-A5D3-C2A548234D98}"/>
          </ac:cxnSpMkLst>
        </pc:cxnChg>
        <pc:cxnChg chg="add mod">
          <ac:chgData name="CaoYu-ang" userId="347197b9-4c62-4589-9c4f-ca02f2128ab5" providerId="ADAL" clId="{C4C32560-FCBF-4241-AF93-9594B5731F8D}" dt="2022-09-02T01:33:39.616" v="1096" actId="1076"/>
          <ac:cxnSpMkLst>
            <pc:docMk/>
            <pc:sldMk cId="1831072748" sldId="657"/>
            <ac:cxnSpMk id="31" creationId="{AAF2B68B-2C27-4E5F-B947-C11536CCFF08}"/>
          </ac:cxnSpMkLst>
        </pc:cxnChg>
        <pc:cxnChg chg="add mod">
          <ac:chgData name="CaoYu-ang" userId="347197b9-4c62-4589-9c4f-ca02f2128ab5" providerId="ADAL" clId="{C4C32560-FCBF-4241-AF93-9594B5731F8D}" dt="2022-09-02T01:33:39.616" v="1096" actId="1076"/>
          <ac:cxnSpMkLst>
            <pc:docMk/>
            <pc:sldMk cId="1831072748" sldId="657"/>
            <ac:cxnSpMk id="32" creationId="{4F47DB31-D458-4A46-98AE-7DBD18AC7D75}"/>
          </ac:cxnSpMkLst>
        </pc:cxnChg>
      </pc:sldChg>
      <pc:sldChg chg="addSp delSp modSp add mod modAnim">
        <pc:chgData name="CaoYu-ang" userId="347197b9-4c62-4589-9c4f-ca02f2128ab5" providerId="ADAL" clId="{C4C32560-FCBF-4241-AF93-9594B5731F8D}" dt="2022-09-02T02:09:25.461" v="1863" actId="27636"/>
        <pc:sldMkLst>
          <pc:docMk/>
          <pc:sldMk cId="2833736799" sldId="658"/>
        </pc:sldMkLst>
        <pc:spChg chg="mod">
          <ac:chgData name="CaoYu-ang" userId="347197b9-4c62-4589-9c4f-ca02f2128ab5" providerId="ADAL" clId="{C4C32560-FCBF-4241-AF93-9594B5731F8D}" dt="2022-09-02T01:50:12.493" v="1312" actId="20577"/>
          <ac:spMkLst>
            <pc:docMk/>
            <pc:sldMk cId="2833736799" sldId="658"/>
            <ac:spMk id="2" creationId="{1B0AEDE9-DEEE-4888-83D7-E307460346E4}"/>
          </ac:spMkLst>
        </pc:spChg>
        <pc:spChg chg="mod">
          <ac:chgData name="CaoYu-ang" userId="347197b9-4c62-4589-9c4f-ca02f2128ab5" providerId="ADAL" clId="{C4C32560-FCBF-4241-AF93-9594B5731F8D}" dt="2022-09-02T02:09:25.461" v="1863" actId="27636"/>
          <ac:spMkLst>
            <pc:docMk/>
            <pc:sldMk cId="2833736799" sldId="658"/>
            <ac:spMk id="3" creationId="{DE291C90-9BD6-49C0-997F-DBC348AA5501}"/>
          </ac:spMkLst>
        </pc:spChg>
        <pc:spChg chg="del">
          <ac:chgData name="CaoYu-ang" userId="347197b9-4c62-4589-9c4f-ca02f2128ab5" providerId="ADAL" clId="{C4C32560-FCBF-4241-AF93-9594B5731F8D}" dt="2022-09-02T02:09:07.392" v="1860" actId="478"/>
          <ac:spMkLst>
            <pc:docMk/>
            <pc:sldMk cId="2833736799" sldId="658"/>
            <ac:spMk id="5" creationId="{9D8C8C8D-C808-4FC4-82D7-952341CDA483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6" creationId="{449552CB-7232-4FC3-BA96-851B957ACAAF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7" creationId="{137B2283-01C1-4941-BB80-5E9953CD4B11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9" creationId="{8C0503E2-A60F-4298-B030-4AC672694307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10" creationId="{9F736E64-10E0-437D-96C5-4750967BCA8C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11" creationId="{F1351DBF-BC6C-4DCB-8880-AEE85B138031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12" creationId="{8EB73646-7E24-4486-B63A-50317240A6D5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13" creationId="{40A03AFE-C340-4138-B9FD-6596C42CEBA5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14" creationId="{1B4A909E-5883-471C-BC89-5C3BE668C99B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15" creationId="{95771C50-B960-4355-B07D-A8C2CCC3FEF1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16" creationId="{E180ABAB-B0D5-46E0-9D3F-31AE36A854AD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17" creationId="{728A724A-0C2A-41CF-B23E-240EC421207F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18" creationId="{2C1C3939-76C0-40D3-8459-1D32119A701A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19" creationId="{1493C264-E8CD-499B-BBC1-D8688137DB62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31" creationId="{B6E23025-BB19-4A2D-8EA4-706AD33E88FC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33" creationId="{B2324EF2-A121-4A61-871C-93B143AD166D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35" creationId="{4D1B7E28-8111-48F9-8F50-5FCAA3FC8935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37" creationId="{04C6D070-B9E8-4928-B27B-C0972951FEDB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39" creationId="{B3248507-8BCB-4E94-B8F9-29A4F7EB03DB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41" creationId="{162A7CA9-8119-45F9-9924-B9F22591EC0D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42" creationId="{3C8EB0D6-CE84-46BB-827C-84F8145C5902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43" creationId="{B888F580-C945-43FC-BECE-E020C35D43F3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44" creationId="{0E7A0286-DED2-47A3-9346-208CD3C2FA7E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45" creationId="{42949AFD-FB70-40CD-AB03-E8E9DBC712BA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46" creationId="{C76474DA-B8E6-4A46-BB3C-9C7CD9A5B161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47" creationId="{4EF51797-6E54-41BC-800C-CE000A09CA48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48" creationId="{69336945-92E7-4966-8E8C-1F67C3041262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49" creationId="{CD8202AE-1C25-46DA-AE50-0166E6714614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50" creationId="{655C7300-0F93-48B3-B273-C69E7D6C3FC6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57" creationId="{E2534CFB-CCB5-48D1-A19D-FE8FE6B66033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58" creationId="{ED21CB95-4FD3-460D-9A47-8EA9D84CEB8E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59" creationId="{382990E5-3350-43B1-B682-92A11F6FFD36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60" creationId="{E03739C6-A45E-4CD5-B0D8-C1CE2BDA69DE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61" creationId="{5242F16D-964D-43C4-B761-2E0635F7E12E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63" creationId="{528B02BE-F734-4CFD-B5C5-9D4F8733E88C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65" creationId="{5AA3DDA9-1E65-4158-95A7-C9ED30E0593B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74" creationId="{7766EE37-E466-4352-8469-7D7E0AE0F6E1}"/>
          </ac:spMkLst>
        </pc:spChg>
        <pc:spChg chg="add del mod">
          <ac:chgData name="CaoYu-ang" userId="347197b9-4c62-4589-9c4f-ca02f2128ab5" providerId="ADAL" clId="{C4C32560-FCBF-4241-AF93-9594B5731F8D}" dt="2022-09-02T02:07:57.459" v="1814"/>
          <ac:spMkLst>
            <pc:docMk/>
            <pc:sldMk cId="2833736799" sldId="658"/>
            <ac:spMk id="75" creationId="{15DA983C-72DF-4322-B756-F7E70863D243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76" creationId="{63434597-C6FF-46C8-B422-71E2CE00A335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77" creationId="{880A9FFA-CD03-4077-AC5B-EB45542B5E19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79" creationId="{BF45A8D1-4D61-4B51-AC9B-9C700A0A3121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80" creationId="{E207C8C7-0D07-4CC5-B230-6205A853C346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81" creationId="{2B0847E5-048D-41CE-B023-4CFAF398B2D6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82" creationId="{2EDFE5C9-24C6-4C27-9EB9-ABAF5260A046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83" creationId="{351B8D77-66D7-456C-9878-9C075F67E216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84" creationId="{2815FC2B-075D-4A9C-A8FB-4572054727EB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85" creationId="{9F8D9738-08C9-47A8-A1C1-5486A53305DF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86" creationId="{427D8F25-01EF-4397-82DC-AA630A7F29BA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87" creationId="{D61758C1-321C-422C-9CA7-8416669A43A1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88" creationId="{269EDF00-5E5D-43D1-A52C-46EB241A2A63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89" creationId="{E5130343-2F46-46EB-864E-F45D969FA303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90" creationId="{E89B9B19-4CD7-4986-8B49-21A5E655684D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03" creationId="{2595479E-37B7-4862-96B4-1629E2389EAB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05" creationId="{E693C0E5-B305-4ADE-95DC-8D9C01022A0A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07" creationId="{2883FD2B-ED79-4B36-A986-1D73A9012FC4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09" creationId="{72553CAC-3B2A-4624-915C-66FFF449919B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11" creationId="{096C11D8-0810-4610-825C-972B1234792E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13" creationId="{544F3BF0-081E-4AB9-95D6-CC1DAE07F2B8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14" creationId="{3A6B3CE8-A048-4A20-B104-AB7068685AC4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15" creationId="{49B80810-D979-4C7C-A950-71D001C0FCBF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16" creationId="{B7177D4F-76B5-47A1-ACC4-12541E051FC9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17" creationId="{BD4F202E-C3B4-41E5-B83F-03523B8A703A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18" creationId="{0F41709A-73D0-4A1A-BA8D-A74D167A4EB6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19" creationId="{971BEECB-C415-4A63-ACEC-D84F9FC13CBF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20" creationId="{D24E86A3-371F-42FC-A283-1548C6A59DD0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21" creationId="{919B8BC2-122B-4861-A58B-2F25F550EE20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22" creationId="{A22E8DC4-342E-4825-83AE-23DF76F00B28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23" creationId="{02D106B8-532C-45DA-98A7-E4CEFF314373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31" creationId="{D96A009A-64DA-486D-AB64-D5E7F644DD13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32" creationId="{D08B99E7-2319-4886-BC0A-101532B6CCB7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33" creationId="{4B7F0F12-A1D2-479A-97C4-0520F4F12CF7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34" creationId="{6B26F98A-8158-4BCC-AC80-8EA1D137F7CC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35" creationId="{9FD0505F-5116-429D-BD1E-9C488F6F3092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37" creationId="{49A896B3-59A4-4018-A27B-97447FBEF052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38" creationId="{AC968BE8-0AAD-433E-87ED-F511149229BC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40" creationId="{D33ACF8E-5FE1-461E-8F97-78B4E2546DCF}"/>
          </ac:spMkLst>
        </pc:spChg>
        <pc:spChg chg="add mod">
          <ac:chgData name="CaoYu-ang" userId="347197b9-4c62-4589-9c4f-ca02f2128ab5" providerId="ADAL" clId="{C4C32560-FCBF-4241-AF93-9594B5731F8D}" dt="2022-09-02T02:09:03.183" v="1859" actId="1036"/>
          <ac:spMkLst>
            <pc:docMk/>
            <pc:sldMk cId="2833736799" sldId="658"/>
            <ac:spMk id="150" creationId="{4980B690-6634-470B-8635-C7AC1FE6C7F9}"/>
          </ac:spMkLst>
        </pc:sp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8" creationId="{A0ED8E34-AED0-4E89-B81D-B2E6C058DA9E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20" creationId="{C3227DAA-97E3-4D7A-81AA-A2174B5624D7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21" creationId="{F80680A4-1847-490C-8561-DDDF9BDA53B5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22" creationId="{5BD3A46B-6D0E-4C07-A33B-859424DE8BF6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23" creationId="{76BB4746-BA51-406C-ADA7-DDDF884245EE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24" creationId="{2D6BD440-E2D3-4F6D-86E4-14217E05FA50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25" creationId="{FAC2AA54-1610-49DC-9577-DF116ED598C2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26" creationId="{B0DBA440-B150-415C-AFDA-A1C81992DB14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27" creationId="{F96901FB-76A2-4293-993E-590F32E4A423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28" creationId="{AA395455-2778-4389-8E44-B787F10884B7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29" creationId="{39AED051-8C46-4B84-B862-D83A965D0324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30" creationId="{FE2D3365-669E-4E7F-94D9-022A6149E44A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32" creationId="{E2A783CA-DEE2-44FD-A226-CA8771AF05E5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34" creationId="{B6CC3797-BD94-41E6-8D74-41161D51C8D8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36" creationId="{278F3F61-F636-4E68-A113-0E265EA875E5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38" creationId="{0E412449-14F0-423B-9F1C-0FF4BBB38D69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40" creationId="{5A64EACD-B203-4AC4-B65E-8A502D8F10E7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51" creationId="{4633DD1C-236A-4700-83FD-EA52C0937AA7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52" creationId="{C5A2C175-F596-4F4F-91EA-30B542E53A16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53" creationId="{A912C943-297D-4FC9-B8F4-85ADC5B09150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54" creationId="{C2C8DC79-8BB1-4321-B70C-4B3D13947107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55" creationId="{0CA86038-355D-40D7-930D-91FE39583F7B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56" creationId="{6F604D98-B168-4E51-8FE7-9A65B13B1DA6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62" creationId="{80677C96-1BCA-4666-BF64-B595138FE750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64" creationId="{FE0FED6E-B8E6-4EF7-9A03-B0A1E2F26696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66" creationId="{4225DA96-2564-470E-8413-93D5C79F6783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67" creationId="{2F298F16-90FC-491E-822A-A5E005905D04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68" creationId="{5BE653A0-1097-41A0-B90F-24255EC7AD44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69" creationId="{2138EC1E-F753-4E0D-AE98-80E5E2D27CF2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70" creationId="{8F723BAC-F346-4FE5-BFC5-4291EA8FFD4E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71" creationId="{C8B5C0CC-75DA-481F-8918-A9F3CEFD1BAA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72" creationId="{C194BF06-5D10-4C39-BDAD-B87C63D8B668}"/>
          </ac:cxnSpMkLst>
        </pc:cxnChg>
        <pc:cxnChg chg="add del mod">
          <ac:chgData name="CaoYu-ang" userId="347197b9-4c62-4589-9c4f-ca02f2128ab5" providerId="ADAL" clId="{C4C32560-FCBF-4241-AF93-9594B5731F8D}" dt="2022-09-02T02:07:57.459" v="1814"/>
          <ac:cxnSpMkLst>
            <pc:docMk/>
            <pc:sldMk cId="2833736799" sldId="658"/>
            <ac:cxnSpMk id="73" creationId="{094988ED-4164-4C83-856E-45DE5ADAA8E1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78" creationId="{89D82EC1-41B0-4AAC-ACBA-0CFF96A032D4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91" creationId="{0EAFCB95-4E22-44D3-B243-B6A4D57E7B20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92" creationId="{808FB6FA-7BF0-482B-8F93-ECC5A87DD8AF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93" creationId="{D1906995-31BF-421F-B447-72AACC45BCFF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94" creationId="{91BAFF5A-68C3-4E1F-A948-B043091E17FA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95" creationId="{86FB66EB-0294-4536-B1FE-78B282342A09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96" creationId="{2A8E617F-C093-43B2-ABE9-5F20719B1F51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97" creationId="{748D0158-7B4C-4AE9-9A79-1D5D47DB6320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98" creationId="{253E28FB-6050-4084-BFAD-B9199E1305F6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99" creationId="{B72EB65D-49E5-453A-8FAB-1B09128401E1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00" creationId="{6D6B4465-7B37-47DD-9410-D6ECCB034143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01" creationId="{5A5B5CD0-BF02-4AB0-8EFF-072CB4EDE9B5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02" creationId="{DBFE3E38-2D56-4578-8390-1340EE4E7CF2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04" creationId="{59C2796F-F92E-432E-AD18-BB185BDEDE16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06" creationId="{5A4CFFA3-1AEF-4D0B-A603-A9F86C3C1DAD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08" creationId="{BA995FBD-FB86-407E-BCF5-7FCBB3147277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10" creationId="{3023E79F-9471-486D-8A5D-D4D9510A5C9D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12" creationId="{42E3A65E-4052-4BFE-AFC7-F21A2D2A4782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24" creationId="{40AC131C-2936-4D19-89C0-99C156778E19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25" creationId="{3D30C265-A1A2-497B-8893-569B8BBDEDA8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26" creationId="{5A5C127F-E492-4146-B5C1-A8500705201E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27" creationId="{BABEC3EF-DDAE-4496-93B8-987F7E8B2343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28" creationId="{18380436-7429-4CCD-B008-DEF535AA3711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29" creationId="{2FF6EB9D-A8E9-47AA-95C9-67567283B7EF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30" creationId="{231F3F7A-B597-4DD4-BAB5-98BA7123CFFD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36" creationId="{18542051-C0D1-4173-B960-3F3FF73A1259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39" creationId="{4757102E-D2E1-4247-BD62-887262F729DD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41" creationId="{28361B09-68D9-4716-8126-51DD001D4F72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42" creationId="{6433FACD-BCEA-4768-B475-0B59C12B132C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43" creationId="{BDC6A10D-914C-4232-9A84-6218069437FB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44" creationId="{E21A9389-5B43-4076-9B24-CD0FAC685C4F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45" creationId="{5AFF0B61-3554-4C55-9965-3D2AAA92F66A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46" creationId="{0B050FFF-C9CC-4F2C-86DC-54E0123CB912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47" creationId="{4D52C7AD-45F2-4CFC-B153-C9E43CD4173E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48" creationId="{2668E582-21DD-4AB5-8886-776F85005EE0}"/>
          </ac:cxnSpMkLst>
        </pc:cxnChg>
        <pc:cxnChg chg="add mod">
          <ac:chgData name="CaoYu-ang" userId="347197b9-4c62-4589-9c4f-ca02f2128ab5" providerId="ADAL" clId="{C4C32560-FCBF-4241-AF93-9594B5731F8D}" dt="2022-09-02T02:09:03.183" v="1859" actId="1036"/>
          <ac:cxnSpMkLst>
            <pc:docMk/>
            <pc:sldMk cId="2833736799" sldId="658"/>
            <ac:cxnSpMk id="149" creationId="{D4BADC93-C6BE-4C21-8DF0-0A1B71E66ED0}"/>
          </ac:cxnSpMkLst>
        </pc:cxnChg>
      </pc:sldChg>
      <pc:sldChg chg="addSp delSp modSp new mod">
        <pc:chgData name="CaoYu-ang" userId="347197b9-4c62-4589-9c4f-ca02f2128ab5" providerId="ADAL" clId="{C4C32560-FCBF-4241-AF93-9594B5731F8D}" dt="2022-09-02T01:48:34.156" v="1298" actId="20577"/>
        <pc:sldMkLst>
          <pc:docMk/>
          <pc:sldMk cId="1757313091" sldId="659"/>
        </pc:sldMkLst>
        <pc:spChg chg="mod">
          <ac:chgData name="CaoYu-ang" userId="347197b9-4c62-4589-9c4f-ca02f2128ab5" providerId="ADAL" clId="{C4C32560-FCBF-4241-AF93-9594B5731F8D}" dt="2022-09-02T01:28:04.318" v="970" actId="20577"/>
          <ac:spMkLst>
            <pc:docMk/>
            <pc:sldMk cId="1757313091" sldId="659"/>
            <ac:spMk id="2" creationId="{6C986E30-CEB2-4CE9-AE36-2AE2F3E678C4}"/>
          </ac:spMkLst>
        </pc:spChg>
        <pc:spChg chg="del">
          <ac:chgData name="CaoYu-ang" userId="347197b9-4c62-4589-9c4f-ca02f2128ab5" providerId="ADAL" clId="{C4C32560-FCBF-4241-AF93-9594B5731F8D}" dt="2022-09-02T01:39:48.387" v="1097" actId="478"/>
          <ac:spMkLst>
            <pc:docMk/>
            <pc:sldMk cId="1757313091" sldId="659"/>
            <ac:spMk id="3" creationId="{D55F19EF-2F1B-4020-98C2-B0B3ACC9D021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6" creationId="{B7115EBF-5610-4FD1-8308-09D1A797A8EB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7" creationId="{5C46C59B-F2A3-468B-A81E-F835D5735383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9" creationId="{60D4E22C-3E14-4A7D-8E75-869665B4F5E2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10" creationId="{6485799F-5734-4775-9F8F-F5D7169DDA3E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11" creationId="{2667F9E8-21FC-4E4D-A452-644E8CD12D30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12" creationId="{60CE7192-B258-47C8-B4B4-1777721947DB}"/>
          </ac:spMkLst>
        </pc:spChg>
        <pc:spChg chg="add del mod">
          <ac:chgData name="CaoYu-ang" userId="347197b9-4c62-4589-9c4f-ca02f2128ab5" providerId="ADAL" clId="{C4C32560-FCBF-4241-AF93-9594B5731F8D}" dt="2022-09-02T01:41:04.060" v="1173" actId="478"/>
          <ac:spMkLst>
            <pc:docMk/>
            <pc:sldMk cId="1757313091" sldId="659"/>
            <ac:spMk id="13" creationId="{B2AD2084-0BD4-4CA6-8862-12BE4BDCFB97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14" creationId="{FE34E935-1AE2-4EFD-BD7A-F343B1E53E94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15" creationId="{9418AFF2-87EC-48CD-BF49-350A63C0F22E}"/>
          </ac:spMkLst>
        </pc:spChg>
        <pc:spChg chg="add del mod">
          <ac:chgData name="CaoYu-ang" userId="347197b9-4c62-4589-9c4f-ca02f2128ab5" providerId="ADAL" clId="{C4C32560-FCBF-4241-AF93-9594B5731F8D}" dt="2022-09-02T01:40:56.934" v="1169" actId="478"/>
          <ac:spMkLst>
            <pc:docMk/>
            <pc:sldMk cId="1757313091" sldId="659"/>
            <ac:spMk id="16" creationId="{CBB4E397-E91B-4DEC-9C0B-1B2519C14E5C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17" creationId="{F61E20C2-85C8-4582-A2FB-F6FF4EECD8DE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18" creationId="{35E23FE7-BB4F-40A4-B953-DBE84ADA4936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19" creationId="{FE4A0978-080F-4C65-A8C3-325E96BE2353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20" creationId="{84E237B4-4FF8-4619-B624-B0FDAFB80796}"/>
          </ac:spMkLst>
        </pc:spChg>
        <pc:spChg chg="add del mod">
          <ac:chgData name="CaoYu-ang" userId="347197b9-4c62-4589-9c4f-ca02f2128ab5" providerId="ADAL" clId="{C4C32560-FCBF-4241-AF93-9594B5731F8D}" dt="2022-09-02T01:41:02.231" v="1171" actId="478"/>
          <ac:spMkLst>
            <pc:docMk/>
            <pc:sldMk cId="1757313091" sldId="659"/>
            <ac:spMk id="33" creationId="{B2788FBD-7558-4A3C-86DD-850885F20DF4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34" creationId="{7F7C8FEF-BEE7-46D3-BF98-90FC924038F7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35" creationId="{F98141B6-D1C0-4659-8D34-ECB8AE6ED9BE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36" creationId="{5234F016-1775-42D7-9234-3870367A686E}"/>
          </ac:spMkLst>
        </pc:spChg>
        <pc:spChg chg="add del mod">
          <ac:chgData name="CaoYu-ang" userId="347197b9-4c62-4589-9c4f-ca02f2128ab5" providerId="ADAL" clId="{C4C32560-FCBF-4241-AF93-9594B5731F8D}" dt="2022-09-02T01:41:03.202" v="1172" actId="478"/>
          <ac:spMkLst>
            <pc:docMk/>
            <pc:sldMk cId="1757313091" sldId="659"/>
            <ac:spMk id="37" creationId="{1F910993-8BC9-42E9-810E-DD0DE747AB13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38" creationId="{38666AE0-A0FF-4DDA-9335-8A816DCA02BA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39" creationId="{8BEB5E96-9DD5-43D6-A13D-5847321BE4DF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40" creationId="{EA2537B5-4529-418B-92CC-CF6FE9E333AC}"/>
          </ac:spMkLst>
        </pc:spChg>
        <pc:spChg chg="add mod">
          <ac:chgData name="CaoYu-ang" userId="347197b9-4c62-4589-9c4f-ca02f2128ab5" providerId="ADAL" clId="{C4C32560-FCBF-4241-AF93-9594B5731F8D}" dt="2022-09-02T01:44:07.296" v="1218" actId="1076"/>
          <ac:spMkLst>
            <pc:docMk/>
            <pc:sldMk cId="1757313091" sldId="659"/>
            <ac:spMk id="41" creationId="{B0420FE7-CEB2-40D0-A0F0-58F822C15AC0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42" creationId="{C03FE7FF-403D-4579-81C9-1631BC4F96B3}"/>
          </ac:spMkLst>
        </pc:spChg>
        <pc:spChg chg="add mod">
          <ac:chgData name="CaoYu-ang" userId="347197b9-4c62-4589-9c4f-ca02f2128ab5" providerId="ADAL" clId="{C4C32560-FCBF-4241-AF93-9594B5731F8D}" dt="2022-09-02T01:44:04.349" v="1217" actId="1076"/>
          <ac:spMkLst>
            <pc:docMk/>
            <pc:sldMk cId="1757313091" sldId="659"/>
            <ac:spMk id="43" creationId="{66B61A1A-F1A9-4741-8497-341FA191B322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44" creationId="{78E0902D-D0AB-47DE-9764-54485C4FF320}"/>
          </ac:spMkLst>
        </pc:spChg>
        <pc:spChg chg="add del mod">
          <ac:chgData name="CaoYu-ang" userId="347197b9-4c62-4589-9c4f-ca02f2128ab5" providerId="ADAL" clId="{C4C32560-FCBF-4241-AF93-9594B5731F8D}" dt="2022-09-02T01:42:10.436" v="1198" actId="478"/>
          <ac:spMkLst>
            <pc:docMk/>
            <pc:sldMk cId="1757313091" sldId="659"/>
            <ac:spMk id="45" creationId="{04772822-BFA4-4C2D-A515-7A2C759093C5}"/>
          </ac:spMkLst>
        </pc:spChg>
        <pc:spChg chg="add del mod">
          <ac:chgData name="CaoYu-ang" userId="347197b9-4c62-4589-9c4f-ca02f2128ab5" providerId="ADAL" clId="{C4C32560-FCBF-4241-AF93-9594B5731F8D}" dt="2022-09-02T01:42:10.436" v="1198" actId="478"/>
          <ac:spMkLst>
            <pc:docMk/>
            <pc:sldMk cId="1757313091" sldId="659"/>
            <ac:spMk id="47" creationId="{EF7020A3-0D5F-46E8-9DEC-D6FD4935002F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48" creationId="{33DCC299-E1CB-45D5-88C0-CA243FE52F83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49" creationId="{F1794D66-361D-4B35-B27C-6A5A76257B01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50" creationId="{1497A503-2D85-46ED-8AB3-02AF807B8381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51" creationId="{DE397261-DC8B-411B-A607-B6E517E7D2AA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52" creationId="{454B70E7-857A-4934-A407-87838100251B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53" creationId="{2335D27E-7710-46C9-8B58-CE2D8FD77F1C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54" creationId="{B7CB88FC-2F96-4BF4-888B-7961FC535C77}"/>
          </ac:spMkLst>
        </pc:spChg>
        <pc:spChg chg="add del mod">
          <ac:chgData name="CaoYu-ang" userId="347197b9-4c62-4589-9c4f-ca02f2128ab5" providerId="ADAL" clId="{C4C32560-FCBF-4241-AF93-9594B5731F8D}" dt="2022-09-02T01:42:10.436" v="1198" actId="478"/>
          <ac:spMkLst>
            <pc:docMk/>
            <pc:sldMk cId="1757313091" sldId="659"/>
            <ac:spMk id="55" creationId="{EA509315-2403-4C33-8801-5317B6FBFDB1}"/>
          </ac:spMkLst>
        </pc:spChg>
        <pc:spChg chg="add del mod">
          <ac:chgData name="CaoYu-ang" userId="347197b9-4c62-4589-9c4f-ca02f2128ab5" providerId="ADAL" clId="{C4C32560-FCBF-4241-AF93-9594B5731F8D}" dt="2022-09-02T01:42:10.436" v="1198" actId="478"/>
          <ac:spMkLst>
            <pc:docMk/>
            <pc:sldMk cId="1757313091" sldId="659"/>
            <ac:spMk id="56" creationId="{7587B16A-755B-4B10-828E-12C145638560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67" creationId="{A3F342DE-E7A9-4A26-8FCE-1698FA50733A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68" creationId="{EE0AE952-CA15-4C71-AFF0-0669E74B79D1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69" creationId="{C91DFA9B-E278-44DA-A740-C2E27D8BAA02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70" creationId="{B272CA4D-840A-463C-92C9-649E43EF565D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71" creationId="{8AE57F90-0C03-4633-8EF2-88BCCBC246E7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72" creationId="{8A70DBC5-4468-4E0A-9399-B67C7DA99C6E}"/>
          </ac:spMkLst>
        </pc:spChg>
        <pc:spChg chg="add mod">
          <ac:chgData name="CaoYu-ang" userId="347197b9-4c62-4589-9c4f-ca02f2128ab5" providerId="ADAL" clId="{C4C32560-FCBF-4241-AF93-9594B5731F8D}" dt="2022-09-02T01:42:51.884" v="1205" actId="1076"/>
          <ac:spMkLst>
            <pc:docMk/>
            <pc:sldMk cId="1757313091" sldId="659"/>
            <ac:spMk id="77" creationId="{D2156FB4-5548-47FD-993D-6BE0FFD59615}"/>
          </ac:spMkLst>
        </pc:spChg>
        <pc:spChg chg="add mod">
          <ac:chgData name="CaoYu-ang" userId="347197b9-4c62-4589-9c4f-ca02f2128ab5" providerId="ADAL" clId="{C4C32560-FCBF-4241-AF93-9594B5731F8D}" dt="2022-09-02T01:43:44.540" v="1215" actId="20577"/>
          <ac:spMkLst>
            <pc:docMk/>
            <pc:sldMk cId="1757313091" sldId="659"/>
            <ac:spMk id="81" creationId="{A7083D5D-85E7-476D-855B-7A7C009CEC30}"/>
          </ac:spMkLst>
        </pc:spChg>
        <pc:spChg chg="add mod">
          <ac:chgData name="CaoYu-ang" userId="347197b9-4c62-4589-9c4f-ca02f2128ab5" providerId="ADAL" clId="{C4C32560-FCBF-4241-AF93-9594B5731F8D}" dt="2022-09-02T01:48:34.156" v="1298" actId="20577"/>
          <ac:spMkLst>
            <pc:docMk/>
            <pc:sldMk cId="1757313091" sldId="659"/>
            <ac:spMk id="82" creationId="{81BF2605-C5CD-4E74-AF78-8C22B9F3D378}"/>
          </ac:spMkLst>
        </pc:spChg>
        <pc:cxnChg chg="add mod">
          <ac:chgData name="CaoYu-ang" userId="347197b9-4c62-4589-9c4f-ca02f2128ab5" providerId="ADAL" clId="{C4C32560-FCBF-4241-AF93-9594B5731F8D}" dt="2022-09-02T01:44:04.349" v="1217" actId="1076"/>
          <ac:cxnSpMkLst>
            <pc:docMk/>
            <pc:sldMk cId="1757313091" sldId="659"/>
            <ac:cxnSpMk id="8" creationId="{3166A632-622D-45D5-8F70-67957AFCCC5D}"/>
          </ac:cxnSpMkLst>
        </pc:cxnChg>
        <pc:cxnChg chg="add mod">
          <ac:chgData name="CaoYu-ang" userId="347197b9-4c62-4589-9c4f-ca02f2128ab5" providerId="ADAL" clId="{C4C32560-FCBF-4241-AF93-9594B5731F8D}" dt="2022-09-02T01:44:04.349" v="1217" actId="1076"/>
          <ac:cxnSpMkLst>
            <pc:docMk/>
            <pc:sldMk cId="1757313091" sldId="659"/>
            <ac:cxnSpMk id="21" creationId="{B5A98C10-56BE-4772-AB57-EB32785BD975}"/>
          </ac:cxnSpMkLst>
        </pc:cxnChg>
        <pc:cxnChg chg="add mod">
          <ac:chgData name="CaoYu-ang" userId="347197b9-4c62-4589-9c4f-ca02f2128ab5" providerId="ADAL" clId="{C4C32560-FCBF-4241-AF93-9594B5731F8D}" dt="2022-09-02T01:44:04.349" v="1217" actId="1076"/>
          <ac:cxnSpMkLst>
            <pc:docMk/>
            <pc:sldMk cId="1757313091" sldId="659"/>
            <ac:cxnSpMk id="22" creationId="{C6049497-0C7E-4FD7-B073-0555A13593F1}"/>
          </ac:cxnSpMkLst>
        </pc:cxnChg>
        <pc:cxnChg chg="add mod">
          <ac:chgData name="CaoYu-ang" userId="347197b9-4c62-4589-9c4f-ca02f2128ab5" providerId="ADAL" clId="{C4C32560-FCBF-4241-AF93-9594B5731F8D}" dt="2022-09-02T01:44:04.349" v="1217" actId="1076"/>
          <ac:cxnSpMkLst>
            <pc:docMk/>
            <pc:sldMk cId="1757313091" sldId="659"/>
            <ac:cxnSpMk id="23" creationId="{C88B0C65-6E73-4317-AF95-0AB56CCF2E5B}"/>
          </ac:cxnSpMkLst>
        </pc:cxnChg>
        <pc:cxnChg chg="add mod">
          <ac:chgData name="CaoYu-ang" userId="347197b9-4c62-4589-9c4f-ca02f2128ab5" providerId="ADAL" clId="{C4C32560-FCBF-4241-AF93-9594B5731F8D}" dt="2022-09-02T01:44:04.349" v="1217" actId="1076"/>
          <ac:cxnSpMkLst>
            <pc:docMk/>
            <pc:sldMk cId="1757313091" sldId="659"/>
            <ac:cxnSpMk id="24" creationId="{3C5D1222-8919-4CC8-889B-370EA2091766}"/>
          </ac:cxnSpMkLst>
        </pc:cxnChg>
        <pc:cxnChg chg="add mod">
          <ac:chgData name="CaoYu-ang" userId="347197b9-4c62-4589-9c4f-ca02f2128ab5" providerId="ADAL" clId="{C4C32560-FCBF-4241-AF93-9594B5731F8D}" dt="2022-09-02T01:44:04.349" v="1217" actId="1076"/>
          <ac:cxnSpMkLst>
            <pc:docMk/>
            <pc:sldMk cId="1757313091" sldId="659"/>
            <ac:cxnSpMk id="25" creationId="{1F7E98D8-6D8E-4A3F-A311-D352AA9BE672}"/>
          </ac:cxnSpMkLst>
        </pc:cxnChg>
        <pc:cxnChg chg="add del mod">
          <ac:chgData name="CaoYu-ang" userId="347197b9-4c62-4589-9c4f-ca02f2128ab5" providerId="ADAL" clId="{C4C32560-FCBF-4241-AF93-9594B5731F8D}" dt="2022-09-02T01:40:58.062" v="1170" actId="478"/>
          <ac:cxnSpMkLst>
            <pc:docMk/>
            <pc:sldMk cId="1757313091" sldId="659"/>
            <ac:cxnSpMk id="26" creationId="{F62296E3-8A6F-44A4-B489-FA0E859A571F}"/>
          </ac:cxnSpMkLst>
        </pc:cxnChg>
        <pc:cxnChg chg="add mod">
          <ac:chgData name="CaoYu-ang" userId="347197b9-4c62-4589-9c4f-ca02f2128ab5" providerId="ADAL" clId="{C4C32560-FCBF-4241-AF93-9594B5731F8D}" dt="2022-09-02T01:44:04.349" v="1217" actId="1076"/>
          <ac:cxnSpMkLst>
            <pc:docMk/>
            <pc:sldMk cId="1757313091" sldId="659"/>
            <ac:cxnSpMk id="27" creationId="{99039D1F-3105-401F-A7EA-8BDC9CC12AAE}"/>
          </ac:cxnSpMkLst>
        </pc:cxnChg>
        <pc:cxnChg chg="add mod">
          <ac:chgData name="CaoYu-ang" userId="347197b9-4c62-4589-9c4f-ca02f2128ab5" providerId="ADAL" clId="{C4C32560-FCBF-4241-AF93-9594B5731F8D}" dt="2022-09-02T01:44:04.349" v="1217" actId="1076"/>
          <ac:cxnSpMkLst>
            <pc:docMk/>
            <pc:sldMk cId="1757313091" sldId="659"/>
            <ac:cxnSpMk id="28" creationId="{C0E846C2-56BC-4FDC-86F8-905135413758}"/>
          </ac:cxnSpMkLst>
        </pc:cxnChg>
        <pc:cxnChg chg="add mod">
          <ac:chgData name="CaoYu-ang" userId="347197b9-4c62-4589-9c4f-ca02f2128ab5" providerId="ADAL" clId="{C4C32560-FCBF-4241-AF93-9594B5731F8D}" dt="2022-09-02T01:44:04.349" v="1217" actId="1076"/>
          <ac:cxnSpMkLst>
            <pc:docMk/>
            <pc:sldMk cId="1757313091" sldId="659"/>
            <ac:cxnSpMk id="29" creationId="{AD9669A8-6FD3-471A-AFD6-75FF86D3FE19}"/>
          </ac:cxnSpMkLst>
        </pc:cxnChg>
        <pc:cxnChg chg="add mod">
          <ac:chgData name="CaoYu-ang" userId="347197b9-4c62-4589-9c4f-ca02f2128ab5" providerId="ADAL" clId="{C4C32560-FCBF-4241-AF93-9594B5731F8D}" dt="2022-09-02T01:44:04.349" v="1217" actId="1076"/>
          <ac:cxnSpMkLst>
            <pc:docMk/>
            <pc:sldMk cId="1757313091" sldId="659"/>
            <ac:cxnSpMk id="30" creationId="{CD775744-945D-4DB7-B3B0-B656748E87A4}"/>
          </ac:cxnSpMkLst>
        </pc:cxnChg>
        <pc:cxnChg chg="add del mod">
          <ac:chgData name="CaoYu-ang" userId="347197b9-4c62-4589-9c4f-ca02f2128ab5" providerId="ADAL" clId="{C4C32560-FCBF-4241-AF93-9594B5731F8D}" dt="2022-09-02T01:41:05.171" v="1174" actId="478"/>
          <ac:cxnSpMkLst>
            <pc:docMk/>
            <pc:sldMk cId="1757313091" sldId="659"/>
            <ac:cxnSpMk id="31" creationId="{1CDB1834-7B48-4637-A0B7-6D7AC051ACAD}"/>
          </ac:cxnSpMkLst>
        </pc:cxnChg>
        <pc:cxnChg chg="add mod">
          <ac:chgData name="CaoYu-ang" userId="347197b9-4c62-4589-9c4f-ca02f2128ab5" providerId="ADAL" clId="{C4C32560-FCBF-4241-AF93-9594B5731F8D}" dt="2022-09-02T01:44:04.349" v="1217" actId="1076"/>
          <ac:cxnSpMkLst>
            <pc:docMk/>
            <pc:sldMk cId="1757313091" sldId="659"/>
            <ac:cxnSpMk id="32" creationId="{8AB9EE92-6A2C-49C0-A002-9A56006A45BB}"/>
          </ac:cxnSpMkLst>
        </pc:cxnChg>
        <pc:cxnChg chg="add del mod">
          <ac:chgData name="CaoYu-ang" userId="347197b9-4c62-4589-9c4f-ca02f2128ab5" providerId="ADAL" clId="{C4C32560-FCBF-4241-AF93-9594B5731F8D}" dt="2022-09-02T01:42:14.501" v="1199" actId="478"/>
          <ac:cxnSpMkLst>
            <pc:docMk/>
            <pc:sldMk cId="1757313091" sldId="659"/>
            <ac:cxnSpMk id="46" creationId="{92880101-B44F-47F4-92F7-7830A117EC75}"/>
          </ac:cxnSpMkLst>
        </pc:cxnChg>
        <pc:cxnChg chg="add del mod">
          <ac:chgData name="CaoYu-ang" userId="347197b9-4c62-4589-9c4f-ca02f2128ab5" providerId="ADAL" clId="{C4C32560-FCBF-4241-AF93-9594B5731F8D}" dt="2022-09-02T01:42:14.501" v="1199" actId="478"/>
          <ac:cxnSpMkLst>
            <pc:docMk/>
            <pc:sldMk cId="1757313091" sldId="659"/>
            <ac:cxnSpMk id="57" creationId="{81784FB7-82B7-46F4-A724-6177A4122ED6}"/>
          </ac:cxnSpMkLst>
        </pc:cxnChg>
        <pc:cxnChg chg="add del mod">
          <ac:chgData name="CaoYu-ang" userId="347197b9-4c62-4589-9c4f-ca02f2128ab5" providerId="ADAL" clId="{C4C32560-FCBF-4241-AF93-9594B5731F8D}" dt="2022-09-02T01:42:14.501" v="1199" actId="478"/>
          <ac:cxnSpMkLst>
            <pc:docMk/>
            <pc:sldMk cId="1757313091" sldId="659"/>
            <ac:cxnSpMk id="58" creationId="{23C10A05-8941-4202-A374-86991A7241CE}"/>
          </ac:cxnSpMkLst>
        </pc:cxnChg>
        <pc:cxnChg chg="add del mod">
          <ac:chgData name="CaoYu-ang" userId="347197b9-4c62-4589-9c4f-ca02f2128ab5" providerId="ADAL" clId="{C4C32560-FCBF-4241-AF93-9594B5731F8D}" dt="2022-09-02T01:42:14.501" v="1199" actId="478"/>
          <ac:cxnSpMkLst>
            <pc:docMk/>
            <pc:sldMk cId="1757313091" sldId="659"/>
            <ac:cxnSpMk id="59" creationId="{CCF428B4-3CFB-4C28-B220-594DCB16D67D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60" creationId="{FB9CFAC3-175A-42A1-81AF-932A65BC4DAB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61" creationId="{FC080A67-123E-41FD-8D98-CE1C8E2421CA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62" creationId="{67E8BAA7-5BA8-487D-9049-17AC5F9080CF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63" creationId="{05D44C6F-082A-4BC2-9D13-EDA165C61D6D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64" creationId="{187C0976-A8A0-487E-8F28-CDFE51E19A32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65" creationId="{D5F3048C-20A3-4314-B9EF-F2DDEB042973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66" creationId="{0EAFEDAB-8F36-464B-BB9B-541BEA0A1183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73" creationId="{1F42E493-D53B-4758-A9A7-3A9ED5E1F003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74" creationId="{A1D9E3FE-5089-4166-A317-F2DF5ED5381F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75" creationId="{482C1AF2-ECFE-4182-B203-43A50FCA54F7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76" creationId="{31659D2B-1456-4940-BB88-77D7C060A44D}"/>
          </ac:cxnSpMkLst>
        </pc:cxnChg>
        <pc:cxnChg chg="add mod">
          <ac:chgData name="CaoYu-ang" userId="347197b9-4c62-4589-9c4f-ca02f2128ab5" providerId="ADAL" clId="{C4C32560-FCBF-4241-AF93-9594B5731F8D}" dt="2022-09-02T01:42:51.884" v="1205" actId="1076"/>
          <ac:cxnSpMkLst>
            <pc:docMk/>
            <pc:sldMk cId="1757313091" sldId="659"/>
            <ac:cxnSpMk id="78" creationId="{049A9386-793D-4CB2-8D36-7FE7D30CDE61}"/>
          </ac:cxnSpMkLst>
        </pc:cxnChg>
      </pc:sldChg>
      <pc:sldChg chg="modSp new mod">
        <pc:chgData name="CaoYu-ang" userId="347197b9-4c62-4589-9c4f-ca02f2128ab5" providerId="ADAL" clId="{C4C32560-FCBF-4241-AF93-9594B5731F8D}" dt="2022-09-02T02:01:20.110" v="1733" actId="20577"/>
        <pc:sldMkLst>
          <pc:docMk/>
          <pc:sldMk cId="2681469895" sldId="660"/>
        </pc:sldMkLst>
        <pc:spChg chg="mod">
          <ac:chgData name="CaoYu-ang" userId="347197b9-4c62-4589-9c4f-ca02f2128ab5" providerId="ADAL" clId="{C4C32560-FCBF-4241-AF93-9594B5731F8D}" dt="2022-09-02T01:54:56.805" v="1435" actId="20577"/>
          <ac:spMkLst>
            <pc:docMk/>
            <pc:sldMk cId="2681469895" sldId="660"/>
            <ac:spMk id="2" creationId="{5890F2CF-8B5A-4FD9-A15B-CE3FE0D843FC}"/>
          </ac:spMkLst>
        </pc:spChg>
        <pc:spChg chg="mod">
          <ac:chgData name="CaoYu-ang" userId="347197b9-4c62-4589-9c4f-ca02f2128ab5" providerId="ADAL" clId="{C4C32560-FCBF-4241-AF93-9594B5731F8D}" dt="2022-09-02T02:01:20.110" v="1733" actId="20577"/>
          <ac:spMkLst>
            <pc:docMk/>
            <pc:sldMk cId="2681469895" sldId="660"/>
            <ac:spMk id="3" creationId="{A1611113-B97B-4472-AC3C-88929D761A21}"/>
          </ac:spMkLst>
        </pc:spChg>
      </pc:sldChg>
      <pc:sldChg chg="addSp delSp modSp new mod">
        <pc:chgData name="CaoYu-ang" userId="347197b9-4c62-4589-9c4f-ca02f2128ab5" providerId="ADAL" clId="{C4C32560-FCBF-4241-AF93-9594B5731F8D}" dt="2022-09-02T06:04:31.416" v="2836"/>
        <pc:sldMkLst>
          <pc:docMk/>
          <pc:sldMk cId="811288199" sldId="661"/>
        </pc:sldMkLst>
        <pc:spChg chg="mod">
          <ac:chgData name="CaoYu-ang" userId="347197b9-4c62-4589-9c4f-ca02f2128ab5" providerId="ADAL" clId="{C4C32560-FCBF-4241-AF93-9594B5731F8D}" dt="2022-09-02T02:10:45.823" v="1890" actId="20577"/>
          <ac:spMkLst>
            <pc:docMk/>
            <pc:sldMk cId="811288199" sldId="661"/>
            <ac:spMk id="2" creationId="{3241194F-BFCF-488A-8852-93954B96058F}"/>
          </ac:spMkLst>
        </pc:spChg>
        <pc:spChg chg="mod">
          <ac:chgData name="CaoYu-ang" userId="347197b9-4c62-4589-9c4f-ca02f2128ab5" providerId="ADAL" clId="{C4C32560-FCBF-4241-AF93-9594B5731F8D}" dt="2022-09-02T06:04:31.416" v="2836"/>
          <ac:spMkLst>
            <pc:docMk/>
            <pc:sldMk cId="811288199" sldId="661"/>
            <ac:spMk id="3" creationId="{3C9C8DB3-72D9-4743-867E-2DF1179D846D}"/>
          </ac:spMkLst>
        </pc:spChg>
        <pc:spChg chg="add mod">
          <ac:chgData name="CaoYu-ang" userId="347197b9-4c62-4589-9c4f-ca02f2128ab5" providerId="ADAL" clId="{C4C32560-FCBF-4241-AF93-9594B5731F8D}" dt="2022-09-02T05:37:54.223" v="2203" actId="1076"/>
          <ac:spMkLst>
            <pc:docMk/>
            <pc:sldMk cId="811288199" sldId="661"/>
            <ac:spMk id="12" creationId="{E33152CD-FB29-4F42-8EFA-61945C098D4F}"/>
          </ac:spMkLst>
        </pc:spChg>
        <pc:spChg chg="add mod">
          <ac:chgData name="CaoYu-ang" userId="347197b9-4c62-4589-9c4f-ca02f2128ab5" providerId="ADAL" clId="{C4C32560-FCBF-4241-AF93-9594B5731F8D}" dt="2022-09-02T05:39:28.953" v="2279" actId="1076"/>
          <ac:spMkLst>
            <pc:docMk/>
            <pc:sldMk cId="811288199" sldId="661"/>
            <ac:spMk id="13" creationId="{BB7764DF-0B35-4580-82CC-7B452340A8BB}"/>
          </ac:spMkLst>
        </pc:spChg>
        <pc:picChg chg="add del mod">
          <ac:chgData name="CaoYu-ang" userId="347197b9-4c62-4589-9c4f-ca02f2128ab5" providerId="ADAL" clId="{C4C32560-FCBF-4241-AF93-9594B5731F8D}" dt="2022-09-02T05:39:25.564" v="2278" actId="21"/>
          <ac:picMkLst>
            <pc:docMk/>
            <pc:sldMk cId="811288199" sldId="661"/>
            <ac:picMk id="7" creationId="{3D305950-E1EB-4F69-B5FE-247DF4E75059}"/>
          </ac:picMkLst>
        </pc:picChg>
        <pc:picChg chg="add del mod">
          <ac:chgData name="CaoYu-ang" userId="347197b9-4c62-4589-9c4f-ca02f2128ab5" providerId="ADAL" clId="{C4C32560-FCBF-4241-AF93-9594B5731F8D}" dt="2022-09-02T05:39:25.564" v="2278" actId="21"/>
          <ac:picMkLst>
            <pc:docMk/>
            <pc:sldMk cId="811288199" sldId="661"/>
            <ac:picMk id="9" creationId="{930B15E0-271A-4A99-93CF-1020AB0FA99B}"/>
          </ac:picMkLst>
        </pc:picChg>
        <pc:picChg chg="add del mod">
          <ac:chgData name="CaoYu-ang" userId="347197b9-4c62-4589-9c4f-ca02f2128ab5" providerId="ADAL" clId="{C4C32560-FCBF-4241-AF93-9594B5731F8D}" dt="2022-09-02T05:39:25.564" v="2278" actId="21"/>
          <ac:picMkLst>
            <pc:docMk/>
            <pc:sldMk cId="811288199" sldId="661"/>
            <ac:picMk id="11" creationId="{1CFCF3BB-66F8-4578-A922-BAE117B789F9}"/>
          </ac:picMkLst>
        </pc:picChg>
      </pc:sldChg>
      <pc:sldChg chg="addSp delSp modSp add mod">
        <pc:chgData name="CaoYu-ang" userId="347197b9-4c62-4589-9c4f-ca02f2128ab5" providerId="ADAL" clId="{C4C32560-FCBF-4241-AF93-9594B5731F8D}" dt="2022-09-02T06:04:33.126" v="2837"/>
        <pc:sldMkLst>
          <pc:docMk/>
          <pc:sldMk cId="2783141865" sldId="662"/>
        </pc:sldMkLst>
        <pc:spChg chg="mod">
          <ac:chgData name="CaoYu-ang" userId="347197b9-4c62-4589-9c4f-ca02f2128ab5" providerId="ADAL" clId="{C4C32560-FCBF-4241-AF93-9594B5731F8D}" dt="2022-09-02T02:11:04.422" v="1903" actId="20577"/>
          <ac:spMkLst>
            <pc:docMk/>
            <pc:sldMk cId="2783141865" sldId="662"/>
            <ac:spMk id="2" creationId="{3241194F-BFCF-488A-8852-93954B96058F}"/>
          </ac:spMkLst>
        </pc:spChg>
        <pc:spChg chg="mod">
          <ac:chgData name="CaoYu-ang" userId="347197b9-4c62-4589-9c4f-ca02f2128ab5" providerId="ADAL" clId="{C4C32560-FCBF-4241-AF93-9594B5731F8D}" dt="2022-09-02T05:42:57.408" v="2436" actId="20577"/>
          <ac:spMkLst>
            <pc:docMk/>
            <pc:sldMk cId="2783141865" sldId="662"/>
            <ac:spMk id="3" creationId="{3C9C8DB3-72D9-4743-867E-2DF1179D846D}"/>
          </ac:spMkLst>
        </pc:spChg>
        <pc:spChg chg="add mod">
          <ac:chgData name="CaoYu-ang" userId="347197b9-4c62-4589-9c4f-ca02f2128ab5" providerId="ADAL" clId="{C4C32560-FCBF-4241-AF93-9594B5731F8D}" dt="2022-09-02T06:04:33.126" v="2837"/>
          <ac:spMkLst>
            <pc:docMk/>
            <pc:sldMk cId="2783141865" sldId="662"/>
            <ac:spMk id="10" creationId="{8FEF652D-14F4-4DCF-A2B9-391AE7C1029A}"/>
          </ac:spMkLst>
        </pc:spChg>
        <pc:picChg chg="add del">
          <ac:chgData name="CaoYu-ang" userId="347197b9-4c62-4589-9c4f-ca02f2128ab5" providerId="ADAL" clId="{C4C32560-FCBF-4241-AF93-9594B5731F8D}" dt="2022-09-02T05:40:43.698" v="2289" actId="21"/>
          <ac:picMkLst>
            <pc:docMk/>
            <pc:sldMk cId="2783141865" sldId="662"/>
            <ac:picMk id="7" creationId="{F7B0F5AC-DE27-4F66-915A-5CED27D2E177}"/>
          </ac:picMkLst>
        </pc:picChg>
        <pc:picChg chg="add del mod">
          <ac:chgData name="CaoYu-ang" userId="347197b9-4c62-4589-9c4f-ca02f2128ab5" providerId="ADAL" clId="{C4C32560-FCBF-4241-AF93-9594B5731F8D}" dt="2022-09-02T05:39:45.167" v="2283" actId="478"/>
          <ac:picMkLst>
            <pc:docMk/>
            <pc:sldMk cId="2783141865" sldId="662"/>
            <ac:picMk id="9" creationId="{89A4415E-9536-4BBD-93E2-D39F6A6E5F2C}"/>
          </ac:picMkLst>
        </pc:picChg>
        <pc:picChg chg="add del mod">
          <ac:chgData name="CaoYu-ang" userId="347197b9-4c62-4589-9c4f-ca02f2128ab5" providerId="ADAL" clId="{C4C32560-FCBF-4241-AF93-9594B5731F8D}" dt="2022-09-02T05:40:43.698" v="2289" actId="21"/>
          <ac:picMkLst>
            <pc:docMk/>
            <pc:sldMk cId="2783141865" sldId="662"/>
            <ac:picMk id="12" creationId="{135DD9A2-3FE0-44C6-9F21-F893FC918FED}"/>
          </ac:picMkLst>
        </pc:picChg>
        <pc:picChg chg="add del mod">
          <ac:chgData name="CaoYu-ang" userId="347197b9-4c62-4589-9c4f-ca02f2128ab5" providerId="ADAL" clId="{C4C32560-FCBF-4241-AF93-9594B5731F8D}" dt="2022-09-02T05:43:00.393" v="2437" actId="478"/>
          <ac:picMkLst>
            <pc:docMk/>
            <pc:sldMk cId="2783141865" sldId="662"/>
            <ac:picMk id="13" creationId="{7C4F2B54-F419-43BB-B9D4-42E94C621475}"/>
          </ac:picMkLst>
        </pc:picChg>
      </pc:sldChg>
      <pc:sldChg chg="addSp delSp modSp add mod ord">
        <pc:chgData name="CaoYu-ang" userId="347197b9-4c62-4589-9c4f-ca02f2128ab5" providerId="ADAL" clId="{C4C32560-FCBF-4241-AF93-9594B5731F8D}" dt="2022-09-02T06:04:25.855" v="2835" actId="20577"/>
        <pc:sldMkLst>
          <pc:docMk/>
          <pc:sldMk cId="2933796055" sldId="663"/>
        </pc:sldMkLst>
        <pc:spChg chg="mod">
          <ac:chgData name="CaoYu-ang" userId="347197b9-4c62-4589-9c4f-ca02f2128ab5" providerId="ADAL" clId="{C4C32560-FCBF-4241-AF93-9594B5731F8D}" dt="2022-09-02T02:11:23.987" v="1924" actId="20577"/>
          <ac:spMkLst>
            <pc:docMk/>
            <pc:sldMk cId="2933796055" sldId="663"/>
            <ac:spMk id="2" creationId="{3241194F-BFCF-488A-8852-93954B96058F}"/>
          </ac:spMkLst>
        </pc:spChg>
        <pc:spChg chg="del">
          <ac:chgData name="CaoYu-ang" userId="347197b9-4c62-4589-9c4f-ca02f2128ab5" providerId="ADAL" clId="{C4C32560-FCBF-4241-AF93-9594B5731F8D}" dt="2022-09-02T05:54:51.404" v="2636" actId="478"/>
          <ac:spMkLst>
            <pc:docMk/>
            <pc:sldMk cId="2933796055" sldId="663"/>
            <ac:spMk id="3" creationId="{3C9C8DB3-72D9-4743-867E-2DF1179D846D}"/>
          </ac:spMkLst>
        </pc:spChg>
        <pc:spChg chg="add mod">
          <ac:chgData name="CaoYu-ang" userId="347197b9-4c62-4589-9c4f-ca02f2128ab5" providerId="ADAL" clId="{C4C32560-FCBF-4241-AF93-9594B5731F8D}" dt="2022-09-02T06:04:25.855" v="2835" actId="20577"/>
          <ac:spMkLst>
            <pc:docMk/>
            <pc:sldMk cId="2933796055" sldId="663"/>
            <ac:spMk id="12" creationId="{FFC298CF-5EC5-4A55-B172-0A076B22917E}"/>
          </ac:spMkLst>
        </pc:spChg>
        <pc:spChg chg="add mod">
          <ac:chgData name="CaoYu-ang" userId="347197b9-4c62-4589-9c4f-ca02f2128ab5" providerId="ADAL" clId="{C4C32560-FCBF-4241-AF93-9594B5731F8D}" dt="2022-09-02T06:01:42.176" v="2787" actId="1076"/>
          <ac:spMkLst>
            <pc:docMk/>
            <pc:sldMk cId="2933796055" sldId="663"/>
            <ac:spMk id="13" creationId="{A2FC0FF3-778A-49CF-8997-626AA2937BDC}"/>
          </ac:spMkLst>
        </pc:spChg>
        <pc:spChg chg="add mod">
          <ac:chgData name="CaoYu-ang" userId="347197b9-4c62-4589-9c4f-ca02f2128ab5" providerId="ADAL" clId="{C4C32560-FCBF-4241-AF93-9594B5731F8D}" dt="2022-09-02T06:01:33.508" v="2784" actId="1076"/>
          <ac:spMkLst>
            <pc:docMk/>
            <pc:sldMk cId="2933796055" sldId="663"/>
            <ac:spMk id="14" creationId="{700C490A-F315-4919-A5C0-4DEA7E0A2D68}"/>
          </ac:spMkLst>
        </pc:spChg>
        <pc:spChg chg="add mod">
          <ac:chgData name="CaoYu-ang" userId="347197b9-4c62-4589-9c4f-ca02f2128ab5" providerId="ADAL" clId="{C4C32560-FCBF-4241-AF93-9594B5731F8D}" dt="2022-09-02T06:02:08.669" v="2809" actId="1076"/>
          <ac:spMkLst>
            <pc:docMk/>
            <pc:sldMk cId="2933796055" sldId="663"/>
            <ac:spMk id="15" creationId="{3619F1DF-DCDE-487F-B2B3-C72978C41BCF}"/>
          </ac:spMkLst>
        </pc:spChg>
        <pc:spChg chg="add mod">
          <ac:chgData name="CaoYu-ang" userId="347197b9-4c62-4589-9c4f-ca02f2128ab5" providerId="ADAL" clId="{C4C32560-FCBF-4241-AF93-9594B5731F8D}" dt="2022-09-02T06:02:17.500" v="2818" actId="20577"/>
          <ac:spMkLst>
            <pc:docMk/>
            <pc:sldMk cId="2933796055" sldId="663"/>
            <ac:spMk id="16" creationId="{A2FBFE3D-0493-4420-9492-81FCCC8094EF}"/>
          </ac:spMkLst>
        </pc:spChg>
        <pc:picChg chg="add del mod">
          <ac:chgData name="CaoYu-ang" userId="347197b9-4c62-4589-9c4f-ca02f2128ab5" providerId="ADAL" clId="{C4C32560-FCBF-4241-AF93-9594B5731F8D}" dt="2022-09-02T06:02:22.968" v="2819" actId="21"/>
          <ac:picMkLst>
            <pc:docMk/>
            <pc:sldMk cId="2933796055" sldId="663"/>
            <ac:picMk id="7" creationId="{207B4330-57D2-48F6-B169-3DCBD3365DDB}"/>
          </ac:picMkLst>
        </pc:picChg>
        <pc:picChg chg="add del mod">
          <ac:chgData name="CaoYu-ang" userId="347197b9-4c62-4589-9c4f-ca02f2128ab5" providerId="ADAL" clId="{C4C32560-FCBF-4241-AF93-9594B5731F8D}" dt="2022-09-02T06:02:22.968" v="2819" actId="21"/>
          <ac:picMkLst>
            <pc:docMk/>
            <pc:sldMk cId="2933796055" sldId="663"/>
            <ac:picMk id="9" creationId="{430CC8F7-EC19-4A08-BDE1-B152D7A1C10E}"/>
          </ac:picMkLst>
        </pc:picChg>
        <pc:picChg chg="add del mod">
          <ac:chgData name="CaoYu-ang" userId="347197b9-4c62-4589-9c4f-ca02f2128ab5" providerId="ADAL" clId="{C4C32560-FCBF-4241-AF93-9594B5731F8D}" dt="2022-09-02T06:02:22.968" v="2819" actId="21"/>
          <ac:picMkLst>
            <pc:docMk/>
            <pc:sldMk cId="2933796055" sldId="663"/>
            <ac:picMk id="11" creationId="{980C5C39-CAC0-4301-AEE3-8C95F4CD39A9}"/>
          </ac:picMkLst>
        </pc:picChg>
      </pc:sldChg>
      <pc:sldChg chg="addSp delSp modSp add mod ord">
        <pc:chgData name="CaoYu-ang" userId="347197b9-4c62-4589-9c4f-ca02f2128ab5" providerId="ADAL" clId="{C4C32560-FCBF-4241-AF93-9594B5731F8D}" dt="2022-09-02T05:54:24.518" v="2634"/>
        <pc:sldMkLst>
          <pc:docMk/>
          <pc:sldMk cId="487000066" sldId="664"/>
        </pc:sldMkLst>
        <pc:spChg chg="mod">
          <ac:chgData name="CaoYu-ang" userId="347197b9-4c62-4589-9c4f-ca02f2128ab5" providerId="ADAL" clId="{C4C32560-FCBF-4241-AF93-9594B5731F8D}" dt="2022-09-02T02:11:38.535" v="1934" actId="20577"/>
          <ac:spMkLst>
            <pc:docMk/>
            <pc:sldMk cId="487000066" sldId="664"/>
            <ac:spMk id="2" creationId="{3241194F-BFCF-488A-8852-93954B96058F}"/>
          </ac:spMkLst>
        </pc:spChg>
        <pc:spChg chg="del mod">
          <ac:chgData name="CaoYu-ang" userId="347197b9-4c62-4589-9c4f-ca02f2128ab5" providerId="ADAL" clId="{C4C32560-FCBF-4241-AF93-9594B5731F8D}" dt="2022-09-02T05:48:17.493" v="2525" actId="478"/>
          <ac:spMkLst>
            <pc:docMk/>
            <pc:sldMk cId="487000066" sldId="664"/>
            <ac:spMk id="3" creationId="{3C9C8DB3-72D9-4743-867E-2DF1179D846D}"/>
          </ac:spMkLst>
        </pc:spChg>
        <pc:spChg chg="add del mod">
          <ac:chgData name="CaoYu-ang" userId="347197b9-4c62-4589-9c4f-ca02f2128ab5" providerId="ADAL" clId="{C4C32560-FCBF-4241-AF93-9594B5731F8D}" dt="2022-09-02T05:48:07.826" v="2520" actId="478"/>
          <ac:spMkLst>
            <pc:docMk/>
            <pc:sldMk cId="487000066" sldId="664"/>
            <ac:spMk id="8" creationId="{5489DED7-BC7C-486E-B25A-47B34FB4ECDF}"/>
          </ac:spMkLst>
        </pc:spChg>
        <pc:spChg chg="add mod">
          <ac:chgData name="CaoYu-ang" userId="347197b9-4c62-4589-9c4f-ca02f2128ab5" providerId="ADAL" clId="{C4C32560-FCBF-4241-AF93-9594B5731F8D}" dt="2022-09-02T05:44:02.887" v="2439"/>
          <ac:spMkLst>
            <pc:docMk/>
            <pc:sldMk cId="487000066" sldId="664"/>
            <ac:spMk id="12" creationId="{962042B4-85BC-41EF-A6C2-BE88201A4612}"/>
          </ac:spMkLst>
        </pc:spChg>
        <pc:spChg chg="add mod">
          <ac:chgData name="CaoYu-ang" userId="347197b9-4c62-4589-9c4f-ca02f2128ab5" providerId="ADAL" clId="{C4C32560-FCBF-4241-AF93-9594B5731F8D}" dt="2022-09-02T05:44:53.885" v="2448" actId="27636"/>
          <ac:spMkLst>
            <pc:docMk/>
            <pc:sldMk cId="487000066" sldId="664"/>
            <ac:spMk id="13" creationId="{B7C89C92-78C3-483B-9052-05C8FFAB15C2}"/>
          </ac:spMkLst>
        </pc:spChg>
        <pc:spChg chg="add del mod">
          <ac:chgData name="CaoYu-ang" userId="347197b9-4c62-4589-9c4f-ca02f2128ab5" providerId="ADAL" clId="{C4C32560-FCBF-4241-AF93-9594B5731F8D}" dt="2022-09-02T05:44:58.190" v="2449" actId="478"/>
          <ac:spMkLst>
            <pc:docMk/>
            <pc:sldMk cId="487000066" sldId="664"/>
            <ac:spMk id="14" creationId="{9948A7B1-CD28-4900-9EA1-355D22ACC23A}"/>
          </ac:spMkLst>
        </pc:spChg>
        <pc:spChg chg="add mod">
          <ac:chgData name="CaoYu-ang" userId="347197b9-4c62-4589-9c4f-ca02f2128ab5" providerId="ADAL" clId="{C4C32560-FCBF-4241-AF93-9594B5731F8D}" dt="2022-09-02T05:45:52.521" v="2497" actId="1076"/>
          <ac:spMkLst>
            <pc:docMk/>
            <pc:sldMk cId="487000066" sldId="664"/>
            <ac:spMk id="15" creationId="{1BD05318-D923-461E-A5AD-421183B1B675}"/>
          </ac:spMkLst>
        </pc:spChg>
        <pc:spChg chg="add mod">
          <ac:chgData name="CaoYu-ang" userId="347197b9-4c62-4589-9c4f-ca02f2128ab5" providerId="ADAL" clId="{C4C32560-FCBF-4241-AF93-9594B5731F8D}" dt="2022-09-02T05:48:54.051" v="2551" actId="1037"/>
          <ac:spMkLst>
            <pc:docMk/>
            <pc:sldMk cId="487000066" sldId="664"/>
            <ac:spMk id="19" creationId="{8A51579A-B1C6-4896-86F4-830AE5F76A99}"/>
          </ac:spMkLst>
        </pc:spChg>
        <pc:spChg chg="add mod">
          <ac:chgData name="CaoYu-ang" userId="347197b9-4c62-4589-9c4f-ca02f2128ab5" providerId="ADAL" clId="{C4C32560-FCBF-4241-AF93-9594B5731F8D}" dt="2022-09-02T05:48:54.051" v="2551" actId="1037"/>
          <ac:spMkLst>
            <pc:docMk/>
            <pc:sldMk cId="487000066" sldId="664"/>
            <ac:spMk id="20" creationId="{A9DF368F-4DFF-4ED2-BEF1-B6CE9927E5F0}"/>
          </ac:spMkLst>
        </pc:spChg>
        <pc:spChg chg="add del mod">
          <ac:chgData name="CaoYu-ang" userId="347197b9-4c62-4589-9c4f-ca02f2128ab5" providerId="ADAL" clId="{C4C32560-FCBF-4241-AF93-9594B5731F8D}" dt="2022-09-02T05:48:25.131" v="2526" actId="478"/>
          <ac:spMkLst>
            <pc:docMk/>
            <pc:sldMk cId="487000066" sldId="664"/>
            <ac:spMk id="22" creationId="{51079272-D1AB-44D5-A7D8-B371EC4D68AD}"/>
          </ac:spMkLst>
        </pc:spChg>
        <pc:graphicFrameChg chg="add del">
          <ac:chgData name="CaoYu-ang" userId="347197b9-4c62-4589-9c4f-ca02f2128ab5" providerId="ADAL" clId="{C4C32560-FCBF-4241-AF93-9594B5731F8D}" dt="2022-09-02T05:49:34.411" v="2554" actId="478"/>
          <ac:graphicFrameMkLst>
            <pc:docMk/>
            <pc:sldMk cId="487000066" sldId="664"/>
            <ac:graphicFrameMk id="23" creationId="{8F052CDE-D131-4087-82AA-F76E772CEDAF}"/>
          </ac:graphicFrameMkLst>
        </pc:graphicFrameChg>
        <pc:picChg chg="add mod">
          <ac:chgData name="CaoYu-ang" userId="347197b9-4c62-4589-9c4f-ca02f2128ab5" providerId="ADAL" clId="{C4C32560-FCBF-4241-AF93-9594B5731F8D}" dt="2022-09-02T05:17:17.388" v="1943" actId="1076"/>
          <ac:picMkLst>
            <pc:docMk/>
            <pc:sldMk cId="487000066" sldId="664"/>
            <ac:picMk id="7" creationId="{99FBB7B7-CE00-487F-A7D2-79A39959BBBB}"/>
          </ac:picMkLst>
        </pc:picChg>
        <pc:picChg chg="add mod">
          <ac:chgData name="CaoYu-ang" userId="347197b9-4c62-4589-9c4f-ca02f2128ab5" providerId="ADAL" clId="{C4C32560-FCBF-4241-AF93-9594B5731F8D}" dt="2022-09-02T05:17:52.249" v="1974" actId="1076"/>
          <ac:picMkLst>
            <pc:docMk/>
            <pc:sldMk cId="487000066" sldId="664"/>
            <ac:picMk id="9" creationId="{8DA44DF0-E1D1-4EA7-9008-D31A360EA337}"/>
          </ac:picMkLst>
        </pc:picChg>
        <pc:picChg chg="add del mod">
          <ac:chgData name="CaoYu-ang" userId="347197b9-4c62-4589-9c4f-ca02f2128ab5" providerId="ADAL" clId="{C4C32560-FCBF-4241-AF93-9594B5731F8D}" dt="2022-09-02T05:43:56.813" v="2438" actId="478"/>
          <ac:picMkLst>
            <pc:docMk/>
            <pc:sldMk cId="487000066" sldId="664"/>
            <ac:picMk id="11" creationId="{CB3EDD4F-573B-4892-9810-4ED04478709B}"/>
          </ac:picMkLst>
        </pc:picChg>
        <pc:picChg chg="add mod">
          <ac:chgData name="CaoYu-ang" userId="347197b9-4c62-4589-9c4f-ca02f2128ab5" providerId="ADAL" clId="{C4C32560-FCBF-4241-AF93-9594B5731F8D}" dt="2022-09-02T05:46:37.215" v="2499" actId="1076"/>
          <ac:picMkLst>
            <pc:docMk/>
            <pc:sldMk cId="487000066" sldId="664"/>
            <ac:picMk id="17" creationId="{E9E12D95-739D-4811-85CC-9CA1EF89E869}"/>
          </ac:picMkLst>
        </pc:picChg>
        <pc:picChg chg="add mod">
          <ac:chgData name="CaoYu-ang" userId="347197b9-4c62-4589-9c4f-ca02f2128ab5" providerId="ADAL" clId="{C4C32560-FCBF-4241-AF93-9594B5731F8D}" dt="2022-09-02T05:46:51.598" v="2501" actId="1076"/>
          <ac:picMkLst>
            <pc:docMk/>
            <pc:sldMk cId="487000066" sldId="664"/>
            <ac:picMk id="18" creationId="{267165D8-E306-406D-9FC5-AA37205774EE}"/>
          </ac:picMkLst>
        </pc:picChg>
      </pc:sldChg>
      <pc:sldChg chg="addSp modSp new mod">
        <pc:chgData name="CaoYu-ang" userId="347197b9-4c62-4589-9c4f-ca02f2128ab5" providerId="ADAL" clId="{C4C32560-FCBF-4241-AF93-9594B5731F8D}" dt="2022-09-02T05:39:33.560" v="2282" actId="1076"/>
        <pc:sldMkLst>
          <pc:docMk/>
          <pc:sldMk cId="3976575205" sldId="665"/>
        </pc:sldMkLst>
        <pc:spChg chg="mod">
          <ac:chgData name="CaoYu-ang" userId="347197b9-4c62-4589-9c4f-ca02f2128ab5" providerId="ADAL" clId="{C4C32560-FCBF-4241-AF93-9594B5731F8D}" dt="2022-09-02T05:39:30.675" v="2281" actId="27636"/>
          <ac:spMkLst>
            <pc:docMk/>
            <pc:sldMk cId="3976575205" sldId="665"/>
            <ac:spMk id="2" creationId="{CAB0EE54-31A8-41DB-891A-6C6EE571024F}"/>
          </ac:spMkLst>
        </pc:spChg>
        <pc:picChg chg="add mod">
          <ac:chgData name="CaoYu-ang" userId="347197b9-4c62-4589-9c4f-ca02f2128ab5" providerId="ADAL" clId="{C4C32560-FCBF-4241-AF93-9594B5731F8D}" dt="2022-09-02T05:39:33.560" v="2282" actId="1076"/>
          <ac:picMkLst>
            <pc:docMk/>
            <pc:sldMk cId="3976575205" sldId="665"/>
            <ac:picMk id="7" creationId="{A8002BE4-35D9-43D6-91DD-A2A816E9A33A}"/>
          </ac:picMkLst>
        </pc:picChg>
        <pc:picChg chg="add mod">
          <ac:chgData name="CaoYu-ang" userId="347197b9-4c62-4589-9c4f-ca02f2128ab5" providerId="ADAL" clId="{C4C32560-FCBF-4241-AF93-9594B5731F8D}" dt="2022-09-02T05:39:33.560" v="2282" actId="1076"/>
          <ac:picMkLst>
            <pc:docMk/>
            <pc:sldMk cId="3976575205" sldId="665"/>
            <ac:picMk id="8" creationId="{96CFF331-436D-4126-8852-E3BD81E7437A}"/>
          </ac:picMkLst>
        </pc:picChg>
        <pc:picChg chg="add mod">
          <ac:chgData name="CaoYu-ang" userId="347197b9-4c62-4589-9c4f-ca02f2128ab5" providerId="ADAL" clId="{C4C32560-FCBF-4241-AF93-9594B5731F8D}" dt="2022-09-02T05:39:33.560" v="2282" actId="1076"/>
          <ac:picMkLst>
            <pc:docMk/>
            <pc:sldMk cId="3976575205" sldId="665"/>
            <ac:picMk id="9" creationId="{C811641C-E063-4AE1-AE45-5ABAF26E421C}"/>
          </ac:picMkLst>
        </pc:picChg>
      </pc:sldChg>
      <pc:sldChg chg="addSp modSp new mod">
        <pc:chgData name="CaoYu-ang" userId="347197b9-4c62-4589-9c4f-ca02f2128ab5" providerId="ADAL" clId="{C4C32560-FCBF-4241-AF93-9594B5731F8D}" dt="2022-09-02T05:40:45.284" v="2291" actId="27636"/>
        <pc:sldMkLst>
          <pc:docMk/>
          <pc:sldMk cId="905667906" sldId="666"/>
        </pc:sldMkLst>
        <pc:spChg chg="mod">
          <ac:chgData name="CaoYu-ang" userId="347197b9-4c62-4589-9c4f-ca02f2128ab5" providerId="ADAL" clId="{C4C32560-FCBF-4241-AF93-9594B5731F8D}" dt="2022-09-02T05:40:45.284" v="2291" actId="27636"/>
          <ac:spMkLst>
            <pc:docMk/>
            <pc:sldMk cId="905667906" sldId="666"/>
            <ac:spMk id="2" creationId="{4BAC7719-3161-4093-AC86-447F23D15679}"/>
          </ac:spMkLst>
        </pc:spChg>
        <pc:picChg chg="add mod">
          <ac:chgData name="CaoYu-ang" userId="347197b9-4c62-4589-9c4f-ca02f2128ab5" providerId="ADAL" clId="{C4C32560-FCBF-4241-AF93-9594B5731F8D}" dt="2022-09-02T05:40:45.262" v="2290"/>
          <ac:picMkLst>
            <pc:docMk/>
            <pc:sldMk cId="905667906" sldId="666"/>
            <ac:picMk id="7" creationId="{F3E64CD4-328F-4014-9DA1-801FE5E43559}"/>
          </ac:picMkLst>
        </pc:picChg>
        <pc:picChg chg="add mod">
          <ac:chgData name="CaoYu-ang" userId="347197b9-4c62-4589-9c4f-ca02f2128ab5" providerId="ADAL" clId="{C4C32560-FCBF-4241-AF93-9594B5731F8D}" dt="2022-09-02T05:40:45.262" v="2290"/>
          <ac:picMkLst>
            <pc:docMk/>
            <pc:sldMk cId="905667906" sldId="666"/>
            <ac:picMk id="8" creationId="{552C001D-38AF-4AF4-8C23-36A78D539E29}"/>
          </ac:picMkLst>
        </pc:picChg>
      </pc:sldChg>
      <pc:sldChg chg="delSp modSp add mod modNotesTx">
        <pc:chgData name="CaoYu-ang" userId="347197b9-4c62-4589-9c4f-ca02f2128ab5" providerId="ADAL" clId="{C4C32560-FCBF-4241-AF93-9594B5731F8D}" dt="2022-09-04T02:25:03.678" v="2967" actId="20577"/>
        <pc:sldMkLst>
          <pc:docMk/>
          <pc:sldMk cId="3848925583" sldId="667"/>
        </pc:sldMkLst>
        <pc:spChg chg="mod">
          <ac:chgData name="CaoYu-ang" userId="347197b9-4c62-4589-9c4f-ca02f2128ab5" providerId="ADAL" clId="{C4C32560-FCBF-4241-AF93-9594B5731F8D}" dt="2022-09-02T06:04:34.441" v="2838"/>
          <ac:spMkLst>
            <pc:docMk/>
            <pc:sldMk cId="3848925583" sldId="667"/>
            <ac:spMk id="12" creationId="{962042B4-85BC-41EF-A6C2-BE88201A4612}"/>
          </ac:spMkLst>
        </pc:spChg>
        <pc:spChg chg="del">
          <ac:chgData name="CaoYu-ang" userId="347197b9-4c62-4589-9c4f-ca02f2128ab5" providerId="ADAL" clId="{C4C32560-FCBF-4241-AF93-9594B5731F8D}" dt="2022-09-02T05:54:03.717" v="2631" actId="478"/>
          <ac:spMkLst>
            <pc:docMk/>
            <pc:sldMk cId="3848925583" sldId="667"/>
            <ac:spMk id="13" creationId="{B7C89C92-78C3-483B-9052-05C8FFAB15C2}"/>
          </ac:spMkLst>
        </pc:spChg>
        <pc:spChg chg="del">
          <ac:chgData name="CaoYu-ang" userId="347197b9-4c62-4589-9c4f-ca02f2128ab5" providerId="ADAL" clId="{C4C32560-FCBF-4241-AF93-9594B5731F8D}" dt="2022-09-02T05:54:03.717" v="2631" actId="478"/>
          <ac:spMkLst>
            <pc:docMk/>
            <pc:sldMk cId="3848925583" sldId="667"/>
            <ac:spMk id="15" creationId="{1BD05318-D923-461E-A5AD-421183B1B675}"/>
          </ac:spMkLst>
        </pc:spChg>
        <pc:spChg chg="del">
          <ac:chgData name="CaoYu-ang" userId="347197b9-4c62-4589-9c4f-ca02f2128ab5" providerId="ADAL" clId="{C4C32560-FCBF-4241-AF93-9594B5731F8D}" dt="2022-09-02T05:54:03.717" v="2631" actId="478"/>
          <ac:spMkLst>
            <pc:docMk/>
            <pc:sldMk cId="3848925583" sldId="667"/>
            <ac:spMk id="19" creationId="{8A51579A-B1C6-4896-86F4-830AE5F76A99}"/>
          </ac:spMkLst>
        </pc:spChg>
        <pc:spChg chg="del">
          <ac:chgData name="CaoYu-ang" userId="347197b9-4c62-4589-9c4f-ca02f2128ab5" providerId="ADAL" clId="{C4C32560-FCBF-4241-AF93-9594B5731F8D}" dt="2022-09-02T05:54:03.717" v="2631" actId="478"/>
          <ac:spMkLst>
            <pc:docMk/>
            <pc:sldMk cId="3848925583" sldId="667"/>
            <ac:spMk id="20" creationId="{A9DF368F-4DFF-4ED2-BEF1-B6CE9927E5F0}"/>
          </ac:spMkLst>
        </pc:spChg>
        <pc:graphicFrameChg chg="mod modGraphic">
          <ac:chgData name="CaoYu-ang" userId="347197b9-4c62-4589-9c4f-ca02f2128ab5" providerId="ADAL" clId="{C4C32560-FCBF-4241-AF93-9594B5731F8D}" dt="2022-09-02T05:54:10.075" v="2632" actId="1076"/>
          <ac:graphicFrameMkLst>
            <pc:docMk/>
            <pc:sldMk cId="3848925583" sldId="667"/>
            <ac:graphicFrameMk id="23" creationId="{8F052CDE-D131-4087-82AA-F76E772CEDAF}"/>
          </ac:graphicFrameMkLst>
        </pc:graphicFrameChg>
        <pc:picChg chg="del">
          <ac:chgData name="CaoYu-ang" userId="347197b9-4c62-4589-9c4f-ca02f2128ab5" providerId="ADAL" clId="{C4C32560-FCBF-4241-AF93-9594B5731F8D}" dt="2022-09-02T05:54:03.717" v="2631" actId="478"/>
          <ac:picMkLst>
            <pc:docMk/>
            <pc:sldMk cId="3848925583" sldId="667"/>
            <ac:picMk id="7" creationId="{99FBB7B7-CE00-487F-A7D2-79A39959BBBB}"/>
          </ac:picMkLst>
        </pc:picChg>
        <pc:picChg chg="del">
          <ac:chgData name="CaoYu-ang" userId="347197b9-4c62-4589-9c4f-ca02f2128ab5" providerId="ADAL" clId="{C4C32560-FCBF-4241-AF93-9594B5731F8D}" dt="2022-09-02T05:54:03.717" v="2631" actId="478"/>
          <ac:picMkLst>
            <pc:docMk/>
            <pc:sldMk cId="3848925583" sldId="667"/>
            <ac:picMk id="9" creationId="{8DA44DF0-E1D1-4EA7-9008-D31A360EA337}"/>
          </ac:picMkLst>
        </pc:picChg>
        <pc:picChg chg="del">
          <ac:chgData name="CaoYu-ang" userId="347197b9-4c62-4589-9c4f-ca02f2128ab5" providerId="ADAL" clId="{C4C32560-FCBF-4241-AF93-9594B5731F8D}" dt="2022-09-02T05:54:03.717" v="2631" actId="478"/>
          <ac:picMkLst>
            <pc:docMk/>
            <pc:sldMk cId="3848925583" sldId="667"/>
            <ac:picMk id="17" creationId="{E9E12D95-739D-4811-85CC-9CA1EF89E869}"/>
          </ac:picMkLst>
        </pc:picChg>
        <pc:picChg chg="del">
          <ac:chgData name="CaoYu-ang" userId="347197b9-4c62-4589-9c4f-ca02f2128ab5" providerId="ADAL" clId="{C4C32560-FCBF-4241-AF93-9594B5731F8D}" dt="2022-09-02T05:54:03.717" v="2631" actId="478"/>
          <ac:picMkLst>
            <pc:docMk/>
            <pc:sldMk cId="3848925583" sldId="667"/>
            <ac:picMk id="18" creationId="{267165D8-E306-406D-9FC5-AA37205774EE}"/>
          </ac:picMkLst>
        </pc:picChg>
      </pc:sldChg>
      <pc:sldChg chg="addSp modSp new mod">
        <pc:chgData name="CaoYu-ang" userId="347197b9-4c62-4589-9c4f-ca02f2128ab5" providerId="ADAL" clId="{C4C32560-FCBF-4241-AF93-9594B5731F8D}" dt="2022-09-02T06:02:28.270" v="2822" actId="27636"/>
        <pc:sldMkLst>
          <pc:docMk/>
          <pc:sldMk cId="1923271166" sldId="668"/>
        </pc:sldMkLst>
        <pc:spChg chg="mod">
          <ac:chgData name="CaoYu-ang" userId="347197b9-4c62-4589-9c4f-ca02f2128ab5" providerId="ADAL" clId="{C4C32560-FCBF-4241-AF93-9594B5731F8D}" dt="2022-09-02T06:02:28.270" v="2822" actId="27636"/>
          <ac:spMkLst>
            <pc:docMk/>
            <pc:sldMk cId="1923271166" sldId="668"/>
            <ac:spMk id="2" creationId="{F8FBD8C7-F9AE-4E24-9778-14DB7B4A7F65}"/>
          </ac:spMkLst>
        </pc:spChg>
        <pc:picChg chg="add mod">
          <ac:chgData name="CaoYu-ang" userId="347197b9-4c62-4589-9c4f-ca02f2128ab5" providerId="ADAL" clId="{C4C32560-FCBF-4241-AF93-9594B5731F8D}" dt="2022-09-02T06:02:28.251" v="2821"/>
          <ac:picMkLst>
            <pc:docMk/>
            <pc:sldMk cId="1923271166" sldId="668"/>
            <ac:picMk id="6" creationId="{77013459-6245-4911-B4CA-EE2E1DF27D84}"/>
          </ac:picMkLst>
        </pc:picChg>
        <pc:picChg chg="add mod">
          <ac:chgData name="CaoYu-ang" userId="347197b9-4c62-4589-9c4f-ca02f2128ab5" providerId="ADAL" clId="{C4C32560-FCBF-4241-AF93-9594B5731F8D}" dt="2022-09-02T06:02:28.251" v="2821"/>
          <ac:picMkLst>
            <pc:docMk/>
            <pc:sldMk cId="1923271166" sldId="668"/>
            <ac:picMk id="7" creationId="{5725013D-0EC4-4026-8EF3-B17FC1E1DD33}"/>
          </ac:picMkLst>
        </pc:picChg>
        <pc:picChg chg="add mod">
          <ac:chgData name="CaoYu-ang" userId="347197b9-4c62-4589-9c4f-ca02f2128ab5" providerId="ADAL" clId="{C4C32560-FCBF-4241-AF93-9594B5731F8D}" dt="2022-09-02T06:02:28.251" v="2821"/>
          <ac:picMkLst>
            <pc:docMk/>
            <pc:sldMk cId="1923271166" sldId="668"/>
            <ac:picMk id="8" creationId="{862D5D3F-0D8B-422A-9033-F60C896CBA20}"/>
          </ac:picMkLst>
        </pc:picChg>
      </pc:sldChg>
    </pc:docChg>
  </pc:docChgLst>
  <pc:docChgLst>
    <pc:chgData name="CaoYu-ang" userId="347197b9-4c62-4589-9c4f-ca02f2128ab5" providerId="ADAL" clId="{5D383F84-C243-1A41-9F14-7A488E285A5A}"/>
    <pc:docChg chg="undo custSel addSld delSld modSld sldOrd addSection delSection modSection">
      <pc:chgData name="CaoYu-ang" userId="347197b9-4c62-4589-9c4f-ca02f2128ab5" providerId="ADAL" clId="{5D383F84-C243-1A41-9F14-7A488E285A5A}" dt="2023-04-21T14:58:01.237" v="3451" actId="20577"/>
      <pc:docMkLst>
        <pc:docMk/>
      </pc:docMkLst>
      <pc:sldChg chg="modSp mod ord">
        <pc:chgData name="CaoYu-ang" userId="347197b9-4c62-4589-9c4f-ca02f2128ab5" providerId="ADAL" clId="{5D383F84-C243-1A41-9F14-7A488E285A5A}" dt="2023-04-19T02:22:17.209" v="51" actId="20578"/>
        <pc:sldMkLst>
          <pc:docMk/>
          <pc:sldMk cId="4262303199" sldId="539"/>
        </pc:sldMkLst>
        <pc:spChg chg="mod">
          <ac:chgData name="CaoYu-ang" userId="347197b9-4c62-4589-9c4f-ca02f2128ab5" providerId="ADAL" clId="{5D383F84-C243-1A41-9F14-7A488E285A5A}" dt="2023-04-19T02:19:14.496" v="3"/>
          <ac:spMkLst>
            <pc:docMk/>
            <pc:sldMk cId="4262303199" sldId="539"/>
            <ac:spMk id="6" creationId="{0E82A126-5FB2-41C4-BF76-B6CCC21A57B2}"/>
          </ac:spMkLst>
        </pc:spChg>
      </pc:sldChg>
      <pc:sldChg chg="modSp mod">
        <pc:chgData name="CaoYu-ang" userId="347197b9-4c62-4589-9c4f-ca02f2128ab5" providerId="ADAL" clId="{5D383F84-C243-1A41-9F14-7A488E285A5A}" dt="2023-04-19T02:19:09.600" v="2"/>
        <pc:sldMkLst>
          <pc:docMk/>
          <pc:sldMk cId="3349191769" sldId="564"/>
        </pc:sldMkLst>
        <pc:spChg chg="mod">
          <ac:chgData name="CaoYu-ang" userId="347197b9-4c62-4589-9c4f-ca02f2128ab5" providerId="ADAL" clId="{5D383F84-C243-1A41-9F14-7A488E285A5A}" dt="2023-04-19T02:19:09.600" v="2"/>
          <ac:spMkLst>
            <pc:docMk/>
            <pc:sldMk cId="3349191769" sldId="564"/>
            <ac:spMk id="6" creationId="{C74D2624-4935-4A51-AA87-C8918F9A6E14}"/>
          </ac:spMkLst>
        </pc:spChg>
        <pc:spChg chg="mod">
          <ac:chgData name="CaoYu-ang" userId="347197b9-4c62-4589-9c4f-ca02f2128ab5" providerId="ADAL" clId="{5D383F84-C243-1A41-9F14-7A488E285A5A}" dt="2023-04-19T02:16:19.685" v="1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addSp delSp modSp add mod ord modAnim">
        <pc:chgData name="CaoYu-ang" userId="347197b9-4c62-4589-9c4f-ca02f2128ab5" providerId="ADAL" clId="{5D383F84-C243-1A41-9F14-7A488E285A5A}" dt="2023-04-19T05:41:10.748" v="3442" actId="20578"/>
        <pc:sldMkLst>
          <pc:docMk/>
          <pc:sldMk cId="1669511391" sldId="791"/>
        </pc:sldMkLst>
        <pc:spChg chg="add del mod">
          <ac:chgData name="CaoYu-ang" userId="347197b9-4c62-4589-9c4f-ca02f2128ab5" providerId="ADAL" clId="{5D383F84-C243-1A41-9F14-7A488E285A5A}" dt="2023-04-19T03:53:59.247" v="1595" actId="478"/>
          <ac:spMkLst>
            <pc:docMk/>
            <pc:sldMk cId="1669511391" sldId="791"/>
            <ac:spMk id="4" creationId="{780CC7A7-1C7E-9785-E132-C85C780BB3FF}"/>
          </ac:spMkLst>
        </pc:spChg>
        <pc:spChg chg="del">
          <ac:chgData name="CaoYu-ang" userId="347197b9-4c62-4589-9c4f-ca02f2128ab5" providerId="ADAL" clId="{5D383F84-C243-1A41-9F14-7A488E285A5A}" dt="2023-04-19T03:53:55.157" v="1592" actId="478"/>
          <ac:spMkLst>
            <pc:docMk/>
            <pc:sldMk cId="1669511391" sldId="791"/>
            <ac:spMk id="7" creationId="{987F72EC-A1EA-4550-A6F7-4B7F914AF9D5}"/>
          </ac:spMkLst>
        </pc:spChg>
        <pc:spChg chg="add mod">
          <ac:chgData name="CaoYu-ang" userId="347197b9-4c62-4589-9c4f-ca02f2128ab5" providerId="ADAL" clId="{5D383F84-C243-1A41-9F14-7A488E285A5A}" dt="2023-04-19T03:53:55.574" v="1594"/>
          <ac:spMkLst>
            <pc:docMk/>
            <pc:sldMk cId="1669511391" sldId="791"/>
            <ac:spMk id="8" creationId="{C6E2D3BE-4A8F-A730-4694-5C804EF12738}"/>
          </ac:spMkLst>
        </pc:spChg>
      </pc:sldChg>
      <pc:sldChg chg="modSp add mod">
        <pc:chgData name="CaoYu-ang" userId="347197b9-4c62-4589-9c4f-ca02f2128ab5" providerId="ADAL" clId="{5D383F84-C243-1A41-9F14-7A488E285A5A}" dt="2023-04-19T02:21:16.952" v="43" actId="20577"/>
        <pc:sldMkLst>
          <pc:docMk/>
          <pc:sldMk cId="2272081381" sldId="802"/>
        </pc:sldMkLst>
        <pc:spChg chg="mod">
          <ac:chgData name="CaoYu-ang" userId="347197b9-4c62-4589-9c4f-ca02f2128ab5" providerId="ADAL" clId="{5D383F84-C243-1A41-9F14-7A488E285A5A}" dt="2023-04-19T02:21:16.952" v="43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del">
        <pc:chgData name="CaoYu-ang" userId="347197b9-4c62-4589-9c4f-ca02f2128ab5" providerId="ADAL" clId="{5D383F84-C243-1A41-9F14-7A488E285A5A}" dt="2023-04-19T02:21:48.676" v="48" actId="2696"/>
        <pc:sldMkLst>
          <pc:docMk/>
          <pc:sldMk cId="1687307178" sldId="881"/>
        </pc:sldMkLst>
      </pc:sldChg>
      <pc:sldChg chg="del">
        <pc:chgData name="CaoYu-ang" userId="347197b9-4c62-4589-9c4f-ca02f2128ab5" providerId="ADAL" clId="{5D383F84-C243-1A41-9F14-7A488E285A5A}" dt="2023-04-19T02:21:47.428" v="47" actId="2696"/>
        <pc:sldMkLst>
          <pc:docMk/>
          <pc:sldMk cId="1331897586" sldId="883"/>
        </pc:sldMkLst>
      </pc:sldChg>
      <pc:sldChg chg="addSp modSp add mod modAnim">
        <pc:chgData name="CaoYu-ang" userId="347197b9-4c62-4589-9c4f-ca02f2128ab5" providerId="ADAL" clId="{5D383F84-C243-1A41-9F14-7A488E285A5A}" dt="2023-04-19T05:30:28.019" v="3437" actId="20577"/>
        <pc:sldMkLst>
          <pc:docMk/>
          <pc:sldMk cId="3275952979" sldId="883"/>
        </pc:sldMkLst>
        <pc:spChg chg="mod">
          <ac:chgData name="CaoYu-ang" userId="347197b9-4c62-4589-9c4f-ca02f2128ab5" providerId="ADAL" clId="{5D383F84-C243-1A41-9F14-7A488E285A5A}" dt="2023-04-19T02:50:41.032" v="191"/>
          <ac:spMkLst>
            <pc:docMk/>
            <pc:sldMk cId="3275952979" sldId="883"/>
            <ac:spMk id="2" creationId="{18A31631-30C3-4801-9C8E-1A68178A5AB2}"/>
          </ac:spMkLst>
        </pc:spChg>
        <pc:spChg chg="mod">
          <ac:chgData name="CaoYu-ang" userId="347197b9-4c62-4589-9c4f-ca02f2128ab5" providerId="ADAL" clId="{5D383F84-C243-1A41-9F14-7A488E285A5A}" dt="2023-04-19T05:30:28.019" v="3437" actId="20577"/>
          <ac:spMkLst>
            <pc:docMk/>
            <pc:sldMk cId="3275952979" sldId="883"/>
            <ac:spMk id="3" creationId="{3D0ED8B6-1DFD-4BA8-B94E-5F17FDB179E9}"/>
          </ac:spMkLst>
        </pc:spChg>
        <pc:spChg chg="add mod">
          <ac:chgData name="CaoYu-ang" userId="347197b9-4c62-4589-9c4f-ca02f2128ab5" providerId="ADAL" clId="{5D383F84-C243-1A41-9F14-7A488E285A5A}" dt="2023-04-19T02:52:54.859" v="197" actId="1582"/>
          <ac:spMkLst>
            <pc:docMk/>
            <pc:sldMk cId="3275952979" sldId="883"/>
            <ac:spMk id="7" creationId="{084DBB37-8B47-DF05-02A4-EE03F131AA14}"/>
          </ac:spMkLst>
        </pc:spChg>
        <pc:spChg chg="add mod">
          <ac:chgData name="CaoYu-ang" userId="347197b9-4c62-4589-9c4f-ca02f2128ab5" providerId="ADAL" clId="{5D383F84-C243-1A41-9F14-7A488E285A5A}" dt="2023-04-19T02:53:26.829" v="218" actId="20577"/>
          <ac:spMkLst>
            <pc:docMk/>
            <pc:sldMk cId="3275952979" sldId="883"/>
            <ac:spMk id="12" creationId="{7E6FF56D-49DC-534B-25F7-34097560350A}"/>
          </ac:spMkLst>
        </pc:spChg>
      </pc:sldChg>
      <pc:sldChg chg="del">
        <pc:chgData name="CaoYu-ang" userId="347197b9-4c62-4589-9c4f-ca02f2128ab5" providerId="ADAL" clId="{5D383F84-C243-1A41-9F14-7A488E285A5A}" dt="2023-04-19T02:21:46.025" v="46" actId="2696"/>
        <pc:sldMkLst>
          <pc:docMk/>
          <pc:sldMk cId="342583189" sldId="884"/>
        </pc:sldMkLst>
      </pc:sldChg>
      <pc:sldChg chg="addSp delSp modSp add mod">
        <pc:chgData name="CaoYu-ang" userId="347197b9-4c62-4589-9c4f-ca02f2128ab5" providerId="ADAL" clId="{5D383F84-C243-1A41-9F14-7A488E285A5A}" dt="2023-04-19T03:54:55.503" v="1606" actId="22"/>
        <pc:sldMkLst>
          <pc:docMk/>
          <pc:sldMk cId="1982876096" sldId="885"/>
        </pc:sldMkLst>
        <pc:spChg chg="add del">
          <ac:chgData name="CaoYu-ang" userId="347197b9-4c62-4589-9c4f-ca02f2128ab5" providerId="ADAL" clId="{5D383F84-C243-1A41-9F14-7A488E285A5A}" dt="2023-04-19T03:54:55.503" v="1606" actId="22"/>
          <ac:spMkLst>
            <pc:docMk/>
            <pc:sldMk cId="1982876096" sldId="885"/>
            <ac:spMk id="3" creationId="{707385E7-BFAE-8B4D-B311-017EC5629C9B}"/>
          </ac:spMkLst>
        </pc:spChg>
        <pc:spChg chg="mod">
          <ac:chgData name="CaoYu-ang" userId="347197b9-4c62-4589-9c4f-ca02f2128ab5" providerId="ADAL" clId="{5D383F84-C243-1A41-9F14-7A488E285A5A}" dt="2023-04-19T03:54:32.104" v="1604" actId="20577"/>
          <ac:spMkLst>
            <pc:docMk/>
            <pc:sldMk cId="1982876096" sldId="885"/>
            <ac:spMk id="58" creationId="{356BA703-5313-498B-B94B-944821F5B596}"/>
          </ac:spMkLst>
        </pc:spChg>
      </pc:sldChg>
      <pc:sldChg chg="del">
        <pc:chgData name="CaoYu-ang" userId="347197b9-4c62-4589-9c4f-ca02f2128ab5" providerId="ADAL" clId="{5D383F84-C243-1A41-9F14-7A488E285A5A}" dt="2023-04-19T02:21:41.381" v="44" actId="2696"/>
        <pc:sldMkLst>
          <pc:docMk/>
          <pc:sldMk cId="4090367341" sldId="885"/>
        </pc:sldMkLst>
      </pc:sldChg>
      <pc:sldChg chg="del">
        <pc:chgData name="CaoYu-ang" userId="347197b9-4c62-4589-9c4f-ca02f2128ab5" providerId="ADAL" clId="{5D383F84-C243-1A41-9F14-7A488E285A5A}" dt="2023-04-19T02:21:43.477" v="45" actId="2696"/>
        <pc:sldMkLst>
          <pc:docMk/>
          <pc:sldMk cId="140018567" sldId="886"/>
        </pc:sldMkLst>
      </pc:sldChg>
      <pc:sldChg chg="ord">
        <pc:chgData name="CaoYu-ang" userId="347197b9-4c62-4589-9c4f-ca02f2128ab5" providerId="ADAL" clId="{5D383F84-C243-1A41-9F14-7A488E285A5A}" dt="2023-04-19T02:22:13.004" v="50" actId="20578"/>
        <pc:sldMkLst>
          <pc:docMk/>
          <pc:sldMk cId="1579594392" sldId="887"/>
        </pc:sldMkLst>
      </pc:sldChg>
      <pc:sldChg chg="del">
        <pc:chgData name="CaoYu-ang" userId="347197b9-4c62-4589-9c4f-ca02f2128ab5" providerId="ADAL" clId="{5D383F84-C243-1A41-9F14-7A488E285A5A}" dt="2023-04-19T02:21:51.434" v="49" actId="2696"/>
        <pc:sldMkLst>
          <pc:docMk/>
          <pc:sldMk cId="3252878833" sldId="888"/>
        </pc:sldMkLst>
      </pc:sldChg>
      <pc:sldChg chg="ord">
        <pc:chgData name="CaoYu-ang" userId="347197b9-4c62-4589-9c4f-ca02f2128ab5" providerId="ADAL" clId="{5D383F84-C243-1A41-9F14-7A488E285A5A}" dt="2023-04-19T02:22:13.004" v="50" actId="20578"/>
        <pc:sldMkLst>
          <pc:docMk/>
          <pc:sldMk cId="2515809415" sldId="889"/>
        </pc:sldMkLst>
      </pc:sldChg>
      <pc:sldChg chg="addSp delSp modSp add mod">
        <pc:chgData name="CaoYu-ang" userId="347197b9-4c62-4589-9c4f-ca02f2128ab5" providerId="ADAL" clId="{5D383F84-C243-1A41-9F14-7A488E285A5A}" dt="2023-04-19T02:50:14.244" v="188" actId="20577"/>
        <pc:sldMkLst>
          <pc:docMk/>
          <pc:sldMk cId="2928293983" sldId="890"/>
        </pc:sldMkLst>
        <pc:spChg chg="mod">
          <ac:chgData name="CaoYu-ang" userId="347197b9-4c62-4589-9c4f-ca02f2128ab5" providerId="ADAL" clId="{5D383F84-C243-1A41-9F14-7A488E285A5A}" dt="2023-04-19T02:39:13.470" v="69" actId="20577"/>
          <ac:spMkLst>
            <pc:docMk/>
            <pc:sldMk cId="2928293983" sldId="890"/>
            <ac:spMk id="2" creationId="{C29CEF31-F339-4690-ABF6-72FE7A4D64C6}"/>
          </ac:spMkLst>
        </pc:spChg>
        <pc:spChg chg="mod">
          <ac:chgData name="CaoYu-ang" userId="347197b9-4c62-4589-9c4f-ca02f2128ab5" providerId="ADAL" clId="{5D383F84-C243-1A41-9F14-7A488E285A5A}" dt="2023-04-19T02:41:55.858" v="93" actId="14100"/>
          <ac:spMkLst>
            <pc:docMk/>
            <pc:sldMk cId="2928293983" sldId="890"/>
            <ac:spMk id="3" creationId="{E58B1622-942F-440F-8FF6-4E0931D2E8B9}"/>
          </ac:spMkLst>
        </pc:spChg>
        <pc:spChg chg="add del mod">
          <ac:chgData name="CaoYu-ang" userId="347197b9-4c62-4589-9c4f-ca02f2128ab5" providerId="ADAL" clId="{5D383F84-C243-1A41-9F14-7A488E285A5A}" dt="2023-04-19T02:47:00.805" v="101" actId="478"/>
          <ac:spMkLst>
            <pc:docMk/>
            <pc:sldMk cId="2928293983" sldId="890"/>
            <ac:spMk id="6" creationId="{08ABF072-918E-8042-E290-9A1EDA915239}"/>
          </ac:spMkLst>
        </pc:spChg>
        <pc:spChg chg="add del mod">
          <ac:chgData name="CaoYu-ang" userId="347197b9-4c62-4589-9c4f-ca02f2128ab5" providerId="ADAL" clId="{5D383F84-C243-1A41-9F14-7A488E285A5A}" dt="2023-04-19T02:47:00.805" v="101" actId="478"/>
          <ac:spMkLst>
            <pc:docMk/>
            <pc:sldMk cId="2928293983" sldId="890"/>
            <ac:spMk id="7" creationId="{979D4B2E-DBD3-D86E-C0F6-93388681F785}"/>
          </ac:spMkLst>
        </pc:spChg>
        <pc:spChg chg="add del mod">
          <ac:chgData name="CaoYu-ang" userId="347197b9-4c62-4589-9c4f-ca02f2128ab5" providerId="ADAL" clId="{5D383F84-C243-1A41-9F14-7A488E285A5A}" dt="2023-04-19T02:47:00.805" v="101" actId="478"/>
          <ac:spMkLst>
            <pc:docMk/>
            <pc:sldMk cId="2928293983" sldId="890"/>
            <ac:spMk id="8" creationId="{9FAA724C-0E11-CE09-2973-12BF745BC4C0}"/>
          </ac:spMkLst>
        </pc:spChg>
        <pc:spChg chg="add del mod">
          <ac:chgData name="CaoYu-ang" userId="347197b9-4c62-4589-9c4f-ca02f2128ab5" providerId="ADAL" clId="{5D383F84-C243-1A41-9F14-7A488E285A5A}" dt="2023-04-19T02:47:00.805" v="101" actId="478"/>
          <ac:spMkLst>
            <pc:docMk/>
            <pc:sldMk cId="2928293983" sldId="890"/>
            <ac:spMk id="9" creationId="{6098650F-2BFC-BEF6-C955-5AC5E2B10727}"/>
          </ac:spMkLst>
        </pc:spChg>
        <pc:spChg chg="add del mod">
          <ac:chgData name="CaoYu-ang" userId="347197b9-4c62-4589-9c4f-ca02f2128ab5" providerId="ADAL" clId="{5D383F84-C243-1A41-9F14-7A488E285A5A}" dt="2023-04-19T02:47:00.805" v="101" actId="478"/>
          <ac:spMkLst>
            <pc:docMk/>
            <pc:sldMk cId="2928293983" sldId="890"/>
            <ac:spMk id="12" creationId="{43E49B35-0678-C5BC-6BFA-07E53E932976}"/>
          </ac:spMkLst>
        </pc:spChg>
        <pc:spChg chg="add del mod">
          <ac:chgData name="CaoYu-ang" userId="347197b9-4c62-4589-9c4f-ca02f2128ab5" providerId="ADAL" clId="{5D383F84-C243-1A41-9F14-7A488E285A5A}" dt="2023-04-19T02:47:00.805" v="101" actId="478"/>
          <ac:spMkLst>
            <pc:docMk/>
            <pc:sldMk cId="2928293983" sldId="890"/>
            <ac:spMk id="13" creationId="{5DCBD6C4-6FD8-4565-AFBC-5CD14AEA1A29}"/>
          </ac:spMkLst>
        </pc:spChg>
        <pc:spChg chg="add del mod">
          <ac:chgData name="CaoYu-ang" userId="347197b9-4c62-4589-9c4f-ca02f2128ab5" providerId="ADAL" clId="{5D383F84-C243-1A41-9F14-7A488E285A5A}" dt="2023-04-19T02:47:00.805" v="101" actId="478"/>
          <ac:spMkLst>
            <pc:docMk/>
            <pc:sldMk cId="2928293983" sldId="890"/>
            <ac:spMk id="14" creationId="{44445C2C-7CA5-9F52-4EC3-E0953284F515}"/>
          </ac:spMkLst>
        </pc:spChg>
        <pc:spChg chg="add del mod">
          <ac:chgData name="CaoYu-ang" userId="347197b9-4c62-4589-9c4f-ca02f2128ab5" providerId="ADAL" clId="{5D383F84-C243-1A41-9F14-7A488E285A5A}" dt="2023-04-19T02:47:00.805" v="101" actId="478"/>
          <ac:spMkLst>
            <pc:docMk/>
            <pc:sldMk cId="2928293983" sldId="890"/>
            <ac:spMk id="15" creationId="{A097648D-9A78-0E94-DED7-840CEF7923EA}"/>
          </ac:spMkLst>
        </pc:spChg>
        <pc:spChg chg="add del mod">
          <ac:chgData name="CaoYu-ang" userId="347197b9-4c62-4589-9c4f-ca02f2128ab5" providerId="ADAL" clId="{5D383F84-C243-1A41-9F14-7A488E285A5A}" dt="2023-04-19T02:47:00.805" v="101" actId="478"/>
          <ac:spMkLst>
            <pc:docMk/>
            <pc:sldMk cId="2928293983" sldId="890"/>
            <ac:spMk id="16" creationId="{E996DD4A-5E9D-9574-3ADE-20CE7531BE0C}"/>
          </ac:spMkLst>
        </pc:spChg>
        <pc:spChg chg="add del mod">
          <ac:chgData name="CaoYu-ang" userId="347197b9-4c62-4589-9c4f-ca02f2128ab5" providerId="ADAL" clId="{5D383F84-C243-1A41-9F14-7A488E285A5A}" dt="2023-04-19T02:47:00.805" v="101" actId="478"/>
          <ac:spMkLst>
            <pc:docMk/>
            <pc:sldMk cId="2928293983" sldId="890"/>
            <ac:spMk id="17" creationId="{5B39EF6D-B1BD-234C-9CEB-71658556C01F}"/>
          </ac:spMkLst>
        </pc:spChg>
        <pc:spChg chg="add del mod">
          <ac:chgData name="CaoYu-ang" userId="347197b9-4c62-4589-9c4f-ca02f2128ab5" providerId="ADAL" clId="{5D383F84-C243-1A41-9F14-7A488E285A5A}" dt="2023-04-19T02:47:00.805" v="101" actId="478"/>
          <ac:spMkLst>
            <pc:docMk/>
            <pc:sldMk cId="2928293983" sldId="890"/>
            <ac:spMk id="18" creationId="{1AD43E44-5612-459C-D79E-110B7551B927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19" creationId="{727E3E80-3158-5D07-D15A-7FD80E37451E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20" creationId="{4F751897-04ED-182A-396E-0947CCB47E94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21" creationId="{D3912CA7-712D-0EA6-F8A5-9EF2CD1C40A4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22" creationId="{D5949071-4D46-688B-757B-BFFE96DC022E}"/>
          </ac:spMkLst>
        </pc:spChg>
        <pc:spChg chg="add del mod">
          <ac:chgData name="CaoYu-ang" userId="347197b9-4c62-4589-9c4f-ca02f2128ab5" providerId="ADAL" clId="{5D383F84-C243-1A41-9F14-7A488E285A5A}" dt="2023-04-19T02:44:52.089" v="100" actId="478"/>
          <ac:spMkLst>
            <pc:docMk/>
            <pc:sldMk cId="2928293983" sldId="890"/>
            <ac:spMk id="25" creationId="{DEA147F6-6511-D78C-2B3D-5BE67CFEDEC8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26" creationId="{B1214479-DC47-E7E2-49A1-846F50555D54}"/>
          </ac:spMkLst>
        </pc:spChg>
        <pc:spChg chg="add del mod">
          <ac:chgData name="CaoYu-ang" userId="347197b9-4c62-4589-9c4f-ca02f2128ab5" providerId="ADAL" clId="{5D383F84-C243-1A41-9F14-7A488E285A5A}" dt="2023-04-19T02:44:46.575" v="99" actId="478"/>
          <ac:spMkLst>
            <pc:docMk/>
            <pc:sldMk cId="2928293983" sldId="890"/>
            <ac:spMk id="30" creationId="{109A0F38-047D-6BBD-C0A4-F60B8591887A}"/>
          </ac:spMkLst>
        </pc:spChg>
        <pc:spChg chg="add del mod">
          <ac:chgData name="CaoYu-ang" userId="347197b9-4c62-4589-9c4f-ca02f2128ab5" providerId="ADAL" clId="{5D383F84-C243-1A41-9F14-7A488E285A5A}" dt="2023-04-19T02:44:46.575" v="99" actId="478"/>
          <ac:spMkLst>
            <pc:docMk/>
            <pc:sldMk cId="2928293983" sldId="890"/>
            <ac:spMk id="31" creationId="{4EE1A75B-6238-9DC1-B3BC-39D5657A7046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32" creationId="{926FB93A-F9B4-803B-1DFC-E8A89EE6DAE9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33" creationId="{0678517E-4EBE-0385-742F-3571E76F1E82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34" creationId="{628DB798-A985-0D38-6652-7308A5975892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35" creationId="{5A64E7F6-BA51-66CD-7122-F8D47BC86580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38" creationId="{B4CE2446-4636-8664-B700-873181573599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39" creationId="{7EA2C9A5-9D18-0414-8E8F-CF55F11D2A5B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41" creationId="{D4C5A7E1-01AA-F3CD-02C6-2F6CB1384156}"/>
          </ac:spMkLst>
        </pc:spChg>
        <pc:spChg chg="add mod">
          <ac:chgData name="CaoYu-ang" userId="347197b9-4c62-4589-9c4f-ca02f2128ab5" providerId="ADAL" clId="{5D383F84-C243-1A41-9F14-7A488E285A5A}" dt="2023-04-19T02:49:25.850" v="129" actId="1035"/>
          <ac:spMkLst>
            <pc:docMk/>
            <pc:sldMk cId="2928293983" sldId="890"/>
            <ac:spMk id="42" creationId="{DBEFC3AE-0334-7E2D-56E9-DBEB11599B2F}"/>
          </ac:spMkLst>
        </pc:spChg>
        <pc:spChg chg="add mod">
          <ac:chgData name="CaoYu-ang" userId="347197b9-4c62-4589-9c4f-ca02f2128ab5" providerId="ADAL" clId="{5D383F84-C243-1A41-9F14-7A488E285A5A}" dt="2023-04-19T02:50:14.244" v="188" actId="20577"/>
          <ac:spMkLst>
            <pc:docMk/>
            <pc:sldMk cId="2928293983" sldId="890"/>
            <ac:spMk id="43" creationId="{9F3A4605-28D4-7283-4091-6533381CBB26}"/>
          </ac:spMkLst>
        </pc:spChg>
        <pc:cxnChg chg="add del mod">
          <ac:chgData name="CaoYu-ang" userId="347197b9-4c62-4589-9c4f-ca02f2128ab5" providerId="ADAL" clId="{5D383F84-C243-1A41-9F14-7A488E285A5A}" dt="2023-04-19T02:47:00.805" v="101" actId="478"/>
          <ac:cxnSpMkLst>
            <pc:docMk/>
            <pc:sldMk cId="2928293983" sldId="890"/>
            <ac:cxnSpMk id="10" creationId="{24E73201-A45C-0035-7281-65F18B5E57C7}"/>
          </ac:cxnSpMkLst>
        </pc:cxnChg>
        <pc:cxnChg chg="add del mod">
          <ac:chgData name="CaoYu-ang" userId="347197b9-4c62-4589-9c4f-ca02f2128ab5" providerId="ADAL" clId="{5D383F84-C243-1A41-9F14-7A488E285A5A}" dt="2023-04-19T02:47:00.805" v="101" actId="478"/>
          <ac:cxnSpMkLst>
            <pc:docMk/>
            <pc:sldMk cId="2928293983" sldId="890"/>
            <ac:cxnSpMk id="11" creationId="{02518B20-B626-ABB3-A2D2-642FB81C2009}"/>
          </ac:cxnSpMkLst>
        </pc:cxnChg>
        <pc:cxnChg chg="add mod">
          <ac:chgData name="CaoYu-ang" userId="347197b9-4c62-4589-9c4f-ca02f2128ab5" providerId="ADAL" clId="{5D383F84-C243-1A41-9F14-7A488E285A5A}" dt="2023-04-19T02:49:25.850" v="129" actId="1035"/>
          <ac:cxnSpMkLst>
            <pc:docMk/>
            <pc:sldMk cId="2928293983" sldId="890"/>
            <ac:cxnSpMk id="23" creationId="{9B99FE61-1E3D-8EEF-7652-7D886B20FEBC}"/>
          </ac:cxnSpMkLst>
        </pc:cxnChg>
        <pc:cxnChg chg="add mod">
          <ac:chgData name="CaoYu-ang" userId="347197b9-4c62-4589-9c4f-ca02f2128ab5" providerId="ADAL" clId="{5D383F84-C243-1A41-9F14-7A488E285A5A}" dt="2023-04-19T02:49:25.850" v="129" actId="1035"/>
          <ac:cxnSpMkLst>
            <pc:docMk/>
            <pc:sldMk cId="2928293983" sldId="890"/>
            <ac:cxnSpMk id="24" creationId="{B1E10128-E675-AB5F-E811-57AD5A0FDFED}"/>
          </ac:cxnSpMkLst>
        </pc:cxnChg>
        <pc:cxnChg chg="add del mod">
          <ac:chgData name="CaoYu-ang" userId="347197b9-4c62-4589-9c4f-ca02f2128ab5" providerId="ADAL" clId="{5D383F84-C243-1A41-9F14-7A488E285A5A}" dt="2023-04-19T02:44:52.089" v="100" actId="478"/>
          <ac:cxnSpMkLst>
            <pc:docMk/>
            <pc:sldMk cId="2928293983" sldId="890"/>
            <ac:cxnSpMk id="27" creationId="{2241F27D-8327-DDD5-E08F-36E1BA1DB859}"/>
          </ac:cxnSpMkLst>
        </pc:cxnChg>
        <pc:cxnChg chg="add del mod">
          <ac:chgData name="CaoYu-ang" userId="347197b9-4c62-4589-9c4f-ca02f2128ab5" providerId="ADAL" clId="{5D383F84-C243-1A41-9F14-7A488E285A5A}" dt="2023-04-19T02:44:52.089" v="100" actId="478"/>
          <ac:cxnSpMkLst>
            <pc:docMk/>
            <pc:sldMk cId="2928293983" sldId="890"/>
            <ac:cxnSpMk id="28" creationId="{BA6BE662-3744-45C0-AD8A-0B55FC51E0EC}"/>
          </ac:cxnSpMkLst>
        </pc:cxnChg>
        <pc:cxnChg chg="add del mod">
          <ac:chgData name="CaoYu-ang" userId="347197b9-4c62-4589-9c4f-ca02f2128ab5" providerId="ADAL" clId="{5D383F84-C243-1A41-9F14-7A488E285A5A}" dt="2023-04-19T02:44:52.089" v="100" actId="478"/>
          <ac:cxnSpMkLst>
            <pc:docMk/>
            <pc:sldMk cId="2928293983" sldId="890"/>
            <ac:cxnSpMk id="29" creationId="{2601B4AB-C353-E11D-EC21-9C783EB2504D}"/>
          </ac:cxnSpMkLst>
        </pc:cxnChg>
        <pc:cxnChg chg="add mod">
          <ac:chgData name="CaoYu-ang" userId="347197b9-4c62-4589-9c4f-ca02f2128ab5" providerId="ADAL" clId="{5D383F84-C243-1A41-9F14-7A488E285A5A}" dt="2023-04-19T02:49:25.850" v="129" actId="1035"/>
          <ac:cxnSpMkLst>
            <pc:docMk/>
            <pc:sldMk cId="2928293983" sldId="890"/>
            <ac:cxnSpMk id="36" creationId="{181C2D06-B073-524E-D482-F1DA0FCA467B}"/>
          </ac:cxnSpMkLst>
        </pc:cxnChg>
        <pc:cxnChg chg="add mod">
          <ac:chgData name="CaoYu-ang" userId="347197b9-4c62-4589-9c4f-ca02f2128ab5" providerId="ADAL" clId="{5D383F84-C243-1A41-9F14-7A488E285A5A}" dt="2023-04-19T02:49:25.850" v="129" actId="1035"/>
          <ac:cxnSpMkLst>
            <pc:docMk/>
            <pc:sldMk cId="2928293983" sldId="890"/>
            <ac:cxnSpMk id="37" creationId="{558262ED-395B-26D9-9B1A-DA492446CFD4}"/>
          </ac:cxnSpMkLst>
        </pc:cxnChg>
        <pc:cxnChg chg="add del mod">
          <ac:chgData name="CaoYu-ang" userId="347197b9-4c62-4589-9c4f-ca02f2128ab5" providerId="ADAL" clId="{5D383F84-C243-1A41-9F14-7A488E285A5A}" dt="2023-04-19T02:47:10.536" v="104" actId="478"/>
          <ac:cxnSpMkLst>
            <pc:docMk/>
            <pc:sldMk cId="2928293983" sldId="890"/>
            <ac:cxnSpMk id="40" creationId="{DC8FCC4E-1938-9336-BA57-AD53A67FE10F}"/>
          </ac:cxnSpMkLst>
        </pc:cxnChg>
      </pc:sldChg>
      <pc:sldChg chg="addSp delSp modSp add mod ord modAnim">
        <pc:chgData name="CaoYu-ang" userId="347197b9-4c62-4589-9c4f-ca02f2128ab5" providerId="ADAL" clId="{5D383F84-C243-1A41-9F14-7A488E285A5A}" dt="2023-04-19T03:07:10.131" v="542"/>
        <pc:sldMkLst>
          <pc:docMk/>
          <pc:sldMk cId="49142184" sldId="891"/>
        </pc:sldMkLst>
        <pc:spChg chg="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3" creationId="{E58B1622-942F-440F-8FF6-4E0931D2E8B9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6" creationId="{93498DCA-ADCD-5369-3B7A-EAB54ED3716F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7" creationId="{8CDAD933-BA5A-D839-DC7C-68ACA3FF477E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8" creationId="{FDD47AC5-0A60-34DE-F89A-6CF14EFB2F74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9" creationId="{353919D8-4FC4-68C6-1786-C32979EE577A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12" creationId="{1B823919-901C-4003-4F7A-CE093E2EB30A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13" creationId="{C17A2EA5-8922-5906-643E-4A1D4EDC623E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14" creationId="{E3950B34-CB20-8E83-A7D8-6AE9565E03DE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16" creationId="{DD37B61F-3290-9A0C-CEF7-711E363BFB16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17" creationId="{155C4566-635F-57C3-115A-48DE0D251DB3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18" creationId="{326DE62D-B89A-96C9-86EF-621D2BE54209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19" creationId="{2D2FD3F8-24C1-FF70-EF47-1DA8E560CC52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20" creationId="{92925F9D-87B8-76BF-E9C0-2F86CE1E7D5F}"/>
          </ac:spMkLst>
        </pc:spChg>
        <pc:spChg chg="add del mod">
          <ac:chgData name="CaoYu-ang" userId="347197b9-4c62-4589-9c4f-ca02f2128ab5" providerId="ADAL" clId="{5D383F84-C243-1A41-9F14-7A488E285A5A}" dt="2023-04-19T03:02:28.199" v="379" actId="478"/>
          <ac:spMkLst>
            <pc:docMk/>
            <pc:sldMk cId="49142184" sldId="891"/>
            <ac:spMk id="21" creationId="{F744A20C-05CB-5F4E-4625-75B2B8BB2B7A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22" creationId="{DE931F16-2F11-8AF8-0632-D463F55A6B7A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23" creationId="{BCC973C5-8A9B-7E63-89F2-FFD3A9D979E2}"/>
          </ac:spMkLst>
        </pc:spChg>
        <pc:spChg chg="add mod">
          <ac:chgData name="CaoYu-ang" userId="347197b9-4c62-4589-9c4f-ca02f2128ab5" providerId="ADAL" clId="{5D383F84-C243-1A41-9F14-7A488E285A5A}" dt="2023-04-19T03:04:11.744" v="426" actId="1035"/>
          <ac:spMkLst>
            <pc:docMk/>
            <pc:sldMk cId="49142184" sldId="891"/>
            <ac:spMk id="24" creationId="{16FA11B4-7934-3297-9AE0-8C73516CEDD7}"/>
          </ac:spMkLst>
        </pc:spChg>
        <pc:spChg chg="add mod">
          <ac:chgData name="CaoYu-ang" userId="347197b9-4c62-4589-9c4f-ca02f2128ab5" providerId="ADAL" clId="{5D383F84-C243-1A41-9F14-7A488E285A5A}" dt="2023-04-19T03:06:28.086" v="541" actId="20577"/>
          <ac:spMkLst>
            <pc:docMk/>
            <pc:sldMk cId="49142184" sldId="891"/>
            <ac:spMk id="25" creationId="{5A9F60BC-D97A-7FB5-FE59-12E215E755F7}"/>
          </ac:spMkLst>
        </pc:spChg>
        <pc:picChg chg="add mod">
          <ac:chgData name="CaoYu-ang" userId="347197b9-4c62-4589-9c4f-ca02f2128ab5" providerId="ADAL" clId="{5D383F84-C243-1A41-9F14-7A488E285A5A}" dt="2023-04-19T03:04:11.744" v="426" actId="1035"/>
          <ac:picMkLst>
            <pc:docMk/>
            <pc:sldMk cId="49142184" sldId="891"/>
            <ac:picMk id="15" creationId="{B95D7FA5-FFA2-23FB-CB48-D4113A1C5AD5}"/>
          </ac:picMkLst>
        </pc:picChg>
        <pc:cxnChg chg="add mod">
          <ac:chgData name="CaoYu-ang" userId="347197b9-4c62-4589-9c4f-ca02f2128ab5" providerId="ADAL" clId="{5D383F84-C243-1A41-9F14-7A488E285A5A}" dt="2023-04-19T03:04:11.744" v="426" actId="1035"/>
          <ac:cxnSpMkLst>
            <pc:docMk/>
            <pc:sldMk cId="49142184" sldId="891"/>
            <ac:cxnSpMk id="10" creationId="{7E8CB630-86D4-C3F4-75F5-1FC2F90903DA}"/>
          </ac:cxnSpMkLst>
        </pc:cxnChg>
        <pc:cxnChg chg="add mod">
          <ac:chgData name="CaoYu-ang" userId="347197b9-4c62-4589-9c4f-ca02f2128ab5" providerId="ADAL" clId="{5D383F84-C243-1A41-9F14-7A488E285A5A}" dt="2023-04-19T03:04:11.744" v="426" actId="1035"/>
          <ac:cxnSpMkLst>
            <pc:docMk/>
            <pc:sldMk cId="49142184" sldId="891"/>
            <ac:cxnSpMk id="11" creationId="{5968DDEB-C272-3355-6D5C-E1B4AEAE103C}"/>
          </ac:cxnSpMkLst>
        </pc:cxnChg>
      </pc:sldChg>
      <pc:sldChg chg="addSp delSp modSp add mod">
        <pc:chgData name="CaoYu-ang" userId="347197b9-4c62-4589-9c4f-ca02f2128ab5" providerId="ADAL" clId="{5D383F84-C243-1A41-9F14-7A488E285A5A}" dt="2023-04-19T03:21:17.462" v="791" actId="20577"/>
        <pc:sldMkLst>
          <pc:docMk/>
          <pc:sldMk cId="3735894233" sldId="892"/>
        </pc:sldMkLst>
        <pc:spChg chg="mod">
          <ac:chgData name="CaoYu-ang" userId="347197b9-4c62-4589-9c4f-ca02f2128ab5" providerId="ADAL" clId="{5D383F84-C243-1A41-9F14-7A488E285A5A}" dt="2023-04-19T03:20:07.718" v="725" actId="1076"/>
          <ac:spMkLst>
            <pc:docMk/>
            <pc:sldMk cId="3735894233" sldId="892"/>
            <ac:spMk id="3" creationId="{E58B1622-942F-440F-8FF6-4E0931D2E8B9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6" creationId="{93498DCA-ADCD-5369-3B7A-EAB54ED3716F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7" creationId="{8CDAD933-BA5A-D839-DC7C-68ACA3FF477E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8" creationId="{FDD47AC5-0A60-34DE-F89A-6CF14EFB2F74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9" creationId="{353919D8-4FC4-68C6-1786-C32979EE577A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12" creationId="{1B823919-901C-4003-4F7A-CE093E2EB30A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13" creationId="{C17A2EA5-8922-5906-643E-4A1D4EDC623E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14" creationId="{E3950B34-CB20-8E83-A7D8-6AE9565E03DE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16" creationId="{DD37B61F-3290-9A0C-CEF7-711E363BFB16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17" creationId="{155C4566-635F-57C3-115A-48DE0D251DB3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18" creationId="{326DE62D-B89A-96C9-86EF-621D2BE54209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19" creationId="{2D2FD3F8-24C1-FF70-EF47-1DA8E560CC52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20" creationId="{92925F9D-87B8-76BF-E9C0-2F86CE1E7D5F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22" creationId="{DE931F16-2F11-8AF8-0632-D463F55A6B7A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23" creationId="{BCC973C5-8A9B-7E63-89F2-FFD3A9D979E2}"/>
          </ac:spMkLst>
        </pc:spChg>
        <pc:spChg chg="del">
          <ac:chgData name="CaoYu-ang" userId="347197b9-4c62-4589-9c4f-ca02f2128ab5" providerId="ADAL" clId="{5D383F84-C243-1A41-9F14-7A488E285A5A}" dt="2023-04-19T03:03:04.374" v="385" actId="478"/>
          <ac:spMkLst>
            <pc:docMk/>
            <pc:sldMk cId="3735894233" sldId="892"/>
            <ac:spMk id="24" creationId="{16FA11B4-7934-3297-9AE0-8C73516CEDD7}"/>
          </ac:spMkLst>
        </pc:spChg>
        <pc:spChg chg="add mod">
          <ac:chgData name="CaoYu-ang" userId="347197b9-4c62-4589-9c4f-ca02f2128ab5" providerId="ADAL" clId="{5D383F84-C243-1A41-9F14-7A488E285A5A}" dt="2023-04-19T03:20:03.851" v="724" actId="1076"/>
          <ac:spMkLst>
            <pc:docMk/>
            <pc:sldMk cId="3735894233" sldId="892"/>
            <ac:spMk id="27" creationId="{FA1104C3-C63D-6EBA-2A76-88916812328F}"/>
          </ac:spMkLst>
        </pc:spChg>
        <pc:spChg chg="add mod">
          <ac:chgData name="CaoYu-ang" userId="347197b9-4c62-4589-9c4f-ca02f2128ab5" providerId="ADAL" clId="{5D383F84-C243-1A41-9F14-7A488E285A5A}" dt="2023-04-19T03:20:03.851" v="724" actId="1076"/>
          <ac:spMkLst>
            <pc:docMk/>
            <pc:sldMk cId="3735894233" sldId="892"/>
            <ac:spMk id="28" creationId="{946AEC6E-938F-9D42-81D4-D63AB43DC0FF}"/>
          </ac:spMkLst>
        </pc:spChg>
        <pc:spChg chg="add mod">
          <ac:chgData name="CaoYu-ang" userId="347197b9-4c62-4589-9c4f-ca02f2128ab5" providerId="ADAL" clId="{5D383F84-C243-1A41-9F14-7A488E285A5A}" dt="2023-04-19T03:20:03.851" v="724" actId="1076"/>
          <ac:spMkLst>
            <pc:docMk/>
            <pc:sldMk cId="3735894233" sldId="892"/>
            <ac:spMk id="30" creationId="{9DBC91A7-4FAA-0B1D-0E9A-7BBB18DC580C}"/>
          </ac:spMkLst>
        </pc:spChg>
        <pc:spChg chg="add mod">
          <ac:chgData name="CaoYu-ang" userId="347197b9-4c62-4589-9c4f-ca02f2128ab5" providerId="ADAL" clId="{5D383F84-C243-1A41-9F14-7A488E285A5A}" dt="2023-04-19T03:20:03.851" v="724" actId="1076"/>
          <ac:spMkLst>
            <pc:docMk/>
            <pc:sldMk cId="3735894233" sldId="892"/>
            <ac:spMk id="31" creationId="{EA433EBF-E99B-8F82-6B19-D94D26570662}"/>
          </ac:spMkLst>
        </pc:spChg>
        <pc:spChg chg="add mod">
          <ac:chgData name="CaoYu-ang" userId="347197b9-4c62-4589-9c4f-ca02f2128ab5" providerId="ADAL" clId="{5D383F84-C243-1A41-9F14-7A488E285A5A}" dt="2023-04-19T03:20:03.851" v="724" actId="1076"/>
          <ac:spMkLst>
            <pc:docMk/>
            <pc:sldMk cId="3735894233" sldId="892"/>
            <ac:spMk id="32" creationId="{BBA0D89F-2102-9108-5279-5211FBB738A8}"/>
          </ac:spMkLst>
        </pc:spChg>
        <pc:spChg chg="add mod">
          <ac:chgData name="CaoYu-ang" userId="347197b9-4c62-4589-9c4f-ca02f2128ab5" providerId="ADAL" clId="{5D383F84-C243-1A41-9F14-7A488E285A5A}" dt="2023-04-19T03:20:03.851" v="724" actId="1076"/>
          <ac:spMkLst>
            <pc:docMk/>
            <pc:sldMk cId="3735894233" sldId="892"/>
            <ac:spMk id="34" creationId="{EC3CAAE4-6772-98E6-CB99-157A6EFD89C7}"/>
          </ac:spMkLst>
        </pc:spChg>
        <pc:spChg chg="add del mod">
          <ac:chgData name="CaoYu-ang" userId="347197b9-4c62-4589-9c4f-ca02f2128ab5" providerId="ADAL" clId="{5D383F84-C243-1A41-9F14-7A488E285A5A}" dt="2023-04-19T03:15:31.500" v="636" actId="478"/>
          <ac:spMkLst>
            <pc:docMk/>
            <pc:sldMk cId="3735894233" sldId="892"/>
            <ac:spMk id="41" creationId="{B6BA4F73-F0B8-065E-5141-DB19E079E5D0}"/>
          </ac:spMkLst>
        </pc:spChg>
        <pc:spChg chg="add mod">
          <ac:chgData name="CaoYu-ang" userId="347197b9-4c62-4589-9c4f-ca02f2128ab5" providerId="ADAL" clId="{5D383F84-C243-1A41-9F14-7A488E285A5A}" dt="2023-04-19T03:20:03.851" v="724" actId="1076"/>
          <ac:spMkLst>
            <pc:docMk/>
            <pc:sldMk cId="3735894233" sldId="892"/>
            <ac:spMk id="42" creationId="{3DA145BD-B492-5AE9-AD2D-16106DDF986D}"/>
          </ac:spMkLst>
        </pc:spChg>
        <pc:spChg chg="add del mod">
          <ac:chgData name="CaoYu-ang" userId="347197b9-4c62-4589-9c4f-ca02f2128ab5" providerId="ADAL" clId="{5D383F84-C243-1A41-9F14-7A488E285A5A}" dt="2023-04-19T03:17:29.633" v="644"/>
          <ac:spMkLst>
            <pc:docMk/>
            <pc:sldMk cId="3735894233" sldId="892"/>
            <ac:spMk id="46" creationId="{CAEFA192-61A2-8E48-30EA-C08B9CE00CD0}"/>
          </ac:spMkLst>
        </pc:spChg>
        <pc:spChg chg="add mod">
          <ac:chgData name="CaoYu-ang" userId="347197b9-4c62-4589-9c4f-ca02f2128ab5" providerId="ADAL" clId="{5D383F84-C243-1A41-9F14-7A488E285A5A}" dt="2023-04-19T03:21:17.462" v="791" actId="20577"/>
          <ac:spMkLst>
            <pc:docMk/>
            <pc:sldMk cId="3735894233" sldId="892"/>
            <ac:spMk id="48" creationId="{D35C4FB0-1AEF-EBD7-695B-17B3D8E503B3}"/>
          </ac:spMkLst>
        </pc:spChg>
        <pc:picChg chg="del">
          <ac:chgData name="CaoYu-ang" userId="347197b9-4c62-4589-9c4f-ca02f2128ab5" providerId="ADAL" clId="{5D383F84-C243-1A41-9F14-7A488E285A5A}" dt="2023-04-19T03:03:04.374" v="385" actId="478"/>
          <ac:picMkLst>
            <pc:docMk/>
            <pc:sldMk cId="3735894233" sldId="892"/>
            <ac:picMk id="15" creationId="{B95D7FA5-FFA2-23FB-CB48-D4113A1C5AD5}"/>
          </ac:picMkLst>
        </pc:picChg>
        <pc:cxnChg chg="del">
          <ac:chgData name="CaoYu-ang" userId="347197b9-4c62-4589-9c4f-ca02f2128ab5" providerId="ADAL" clId="{5D383F84-C243-1A41-9F14-7A488E285A5A}" dt="2023-04-19T03:03:04.374" v="385" actId="478"/>
          <ac:cxnSpMkLst>
            <pc:docMk/>
            <pc:sldMk cId="3735894233" sldId="892"/>
            <ac:cxnSpMk id="10" creationId="{7E8CB630-86D4-C3F4-75F5-1FC2F90903DA}"/>
          </ac:cxnSpMkLst>
        </pc:cxnChg>
        <pc:cxnChg chg="del mod">
          <ac:chgData name="CaoYu-ang" userId="347197b9-4c62-4589-9c4f-ca02f2128ab5" providerId="ADAL" clId="{5D383F84-C243-1A41-9F14-7A488E285A5A}" dt="2023-04-19T03:03:04.374" v="385" actId="478"/>
          <ac:cxnSpMkLst>
            <pc:docMk/>
            <pc:sldMk cId="3735894233" sldId="892"/>
            <ac:cxnSpMk id="11" creationId="{5968DDEB-C272-3355-6D5C-E1B4AEAE103C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21" creationId="{9B299F96-B731-B343-5F20-FA9A5B03B416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25" creationId="{51067552-5AF7-2A01-EB7A-02A977371C10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26" creationId="{B2934B56-B299-CF93-5D08-0125F3CBEB50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29" creationId="{2AAEC7DC-7FAC-272B-8E5E-45F8AE32B0AC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33" creationId="{59CF95B2-4005-E23A-8CA6-70F0B8483F6B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35" creationId="{5B3FF06C-7F90-EFB6-EFE5-404974486635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36" creationId="{E9908476-7212-8557-D926-921421270F70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37" creationId="{D763F324-4147-71A6-FF4A-5F13AE1988B2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38" creationId="{FD7D93E7-6CE9-73AA-CD51-6627BB3B3305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39" creationId="{37BF418B-715A-8216-8EF0-E89706C432A8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40" creationId="{3A276FEF-6942-852A-8382-307629FD45F6}"/>
          </ac:cxnSpMkLst>
        </pc:cxnChg>
        <pc:cxnChg chg="add mod">
          <ac:chgData name="CaoYu-ang" userId="347197b9-4c62-4589-9c4f-ca02f2128ab5" providerId="ADAL" clId="{5D383F84-C243-1A41-9F14-7A488E285A5A}" dt="2023-04-19T03:20:03.851" v="724" actId="1076"/>
          <ac:cxnSpMkLst>
            <pc:docMk/>
            <pc:sldMk cId="3735894233" sldId="892"/>
            <ac:cxnSpMk id="43" creationId="{266C2108-4005-067A-ACA5-6A03D5A32D82}"/>
          </ac:cxnSpMkLst>
        </pc:cxnChg>
        <pc:cxnChg chg="add del mod">
          <ac:chgData name="CaoYu-ang" userId="347197b9-4c62-4589-9c4f-ca02f2128ab5" providerId="ADAL" clId="{5D383F84-C243-1A41-9F14-7A488E285A5A}" dt="2023-04-19T03:17:29.633" v="644"/>
          <ac:cxnSpMkLst>
            <pc:docMk/>
            <pc:sldMk cId="3735894233" sldId="892"/>
            <ac:cxnSpMk id="47" creationId="{26A2D695-35D4-8FB7-019B-80DD1FCD2469}"/>
          </ac:cxnSpMkLst>
        </pc:cxnChg>
      </pc:sldChg>
      <pc:sldChg chg="addSp delSp modSp add mod modAnim">
        <pc:chgData name="CaoYu-ang" userId="347197b9-4c62-4589-9c4f-ca02f2128ab5" providerId="ADAL" clId="{5D383F84-C243-1A41-9F14-7A488E285A5A}" dt="2023-04-19T05:33:39.290" v="3439" actId="1076"/>
        <pc:sldMkLst>
          <pc:docMk/>
          <pc:sldMk cId="438309901" sldId="893"/>
        </pc:sldMkLst>
        <pc:spChg chg="mod">
          <ac:chgData name="CaoYu-ang" userId="347197b9-4c62-4589-9c4f-ca02f2128ab5" providerId="ADAL" clId="{5D383F84-C243-1A41-9F14-7A488E285A5A}" dt="2023-04-19T03:40:45.714" v="1103" actId="1076"/>
          <ac:spMkLst>
            <pc:docMk/>
            <pc:sldMk cId="438309901" sldId="893"/>
            <ac:spMk id="3" creationId="{E58B1622-942F-440F-8FF6-4E0931D2E8B9}"/>
          </ac:spMkLst>
        </pc:spChg>
        <pc:spChg chg="add del mod">
          <ac:chgData name="CaoYu-ang" userId="347197b9-4c62-4589-9c4f-ca02f2128ab5" providerId="ADAL" clId="{5D383F84-C243-1A41-9F14-7A488E285A5A}" dt="2023-04-19T03:26:31.332" v="905" actId="478"/>
          <ac:spMkLst>
            <pc:docMk/>
            <pc:sldMk cId="438309901" sldId="893"/>
            <ac:spMk id="8" creationId="{BE6B2458-CFEB-1A63-8D70-A47F388B8B29}"/>
          </ac:spMkLst>
        </pc:spChg>
        <pc:spChg chg="add mod">
          <ac:chgData name="CaoYu-ang" userId="347197b9-4c62-4589-9c4f-ca02f2128ab5" providerId="ADAL" clId="{5D383F84-C243-1A41-9F14-7A488E285A5A}" dt="2023-04-19T03:40:52.097" v="1104" actId="1076"/>
          <ac:spMkLst>
            <pc:docMk/>
            <pc:sldMk cId="438309901" sldId="893"/>
            <ac:spMk id="9" creationId="{7CBDE55A-47F0-C2EF-52D5-695A0BD130CC}"/>
          </ac:spMkLst>
        </pc:spChg>
        <pc:spChg chg="add mod">
          <ac:chgData name="CaoYu-ang" userId="347197b9-4c62-4589-9c4f-ca02f2128ab5" providerId="ADAL" clId="{5D383F84-C243-1A41-9F14-7A488E285A5A}" dt="2023-04-19T03:40:52.097" v="1104" actId="1076"/>
          <ac:spMkLst>
            <pc:docMk/>
            <pc:sldMk cId="438309901" sldId="893"/>
            <ac:spMk id="12" creationId="{B854EB1E-B215-4D3F-08B0-5C9D7961EBE5}"/>
          </ac:spMkLst>
        </pc:spChg>
        <pc:spChg chg="add mod">
          <ac:chgData name="CaoYu-ang" userId="347197b9-4c62-4589-9c4f-ca02f2128ab5" providerId="ADAL" clId="{5D383F84-C243-1A41-9F14-7A488E285A5A}" dt="2023-04-19T05:33:39.290" v="3439" actId="1076"/>
          <ac:spMkLst>
            <pc:docMk/>
            <pc:sldMk cId="438309901" sldId="893"/>
            <ac:spMk id="13" creationId="{88C53935-D47E-1DAB-E3E1-F54E290660C5}"/>
          </ac:spMkLst>
        </pc:spChg>
        <pc:spChg chg="add mod">
          <ac:chgData name="CaoYu-ang" userId="347197b9-4c62-4589-9c4f-ca02f2128ab5" providerId="ADAL" clId="{5D383F84-C243-1A41-9F14-7A488E285A5A}" dt="2023-04-19T03:40:52.097" v="1104" actId="1076"/>
          <ac:spMkLst>
            <pc:docMk/>
            <pc:sldMk cId="438309901" sldId="893"/>
            <ac:spMk id="14" creationId="{DC5B3D8B-4CDE-61AC-5833-16C048F475EE}"/>
          </ac:spMkLst>
        </pc:spChg>
        <pc:spChg chg="add mod">
          <ac:chgData name="CaoYu-ang" userId="347197b9-4c62-4589-9c4f-ca02f2128ab5" providerId="ADAL" clId="{5D383F84-C243-1A41-9F14-7A488E285A5A}" dt="2023-04-19T03:40:52.097" v="1104" actId="1076"/>
          <ac:spMkLst>
            <pc:docMk/>
            <pc:sldMk cId="438309901" sldId="893"/>
            <ac:spMk id="15" creationId="{709FBF16-4FA6-30D2-294B-62910DB80C21}"/>
          </ac:spMkLst>
        </pc:spChg>
        <pc:spChg chg="del">
          <ac:chgData name="CaoYu-ang" userId="347197b9-4c62-4589-9c4f-ca02f2128ab5" providerId="ADAL" clId="{5D383F84-C243-1A41-9F14-7A488E285A5A}" dt="2023-04-19T03:17:42.874" v="646" actId="478"/>
          <ac:spMkLst>
            <pc:docMk/>
            <pc:sldMk cId="438309901" sldId="893"/>
            <ac:spMk id="27" creationId="{FA1104C3-C63D-6EBA-2A76-88916812328F}"/>
          </ac:spMkLst>
        </pc:spChg>
        <pc:spChg chg="del">
          <ac:chgData name="CaoYu-ang" userId="347197b9-4c62-4589-9c4f-ca02f2128ab5" providerId="ADAL" clId="{5D383F84-C243-1A41-9F14-7A488E285A5A}" dt="2023-04-19T03:17:42.874" v="646" actId="478"/>
          <ac:spMkLst>
            <pc:docMk/>
            <pc:sldMk cId="438309901" sldId="893"/>
            <ac:spMk id="28" creationId="{946AEC6E-938F-9D42-81D4-D63AB43DC0FF}"/>
          </ac:spMkLst>
        </pc:spChg>
        <pc:spChg chg="del">
          <ac:chgData name="CaoYu-ang" userId="347197b9-4c62-4589-9c4f-ca02f2128ab5" providerId="ADAL" clId="{5D383F84-C243-1A41-9F14-7A488E285A5A}" dt="2023-04-19T03:17:42.874" v="646" actId="478"/>
          <ac:spMkLst>
            <pc:docMk/>
            <pc:sldMk cId="438309901" sldId="893"/>
            <ac:spMk id="30" creationId="{9DBC91A7-4FAA-0B1D-0E9A-7BBB18DC580C}"/>
          </ac:spMkLst>
        </pc:spChg>
        <pc:spChg chg="del">
          <ac:chgData name="CaoYu-ang" userId="347197b9-4c62-4589-9c4f-ca02f2128ab5" providerId="ADAL" clId="{5D383F84-C243-1A41-9F14-7A488E285A5A}" dt="2023-04-19T03:17:42.874" v="646" actId="478"/>
          <ac:spMkLst>
            <pc:docMk/>
            <pc:sldMk cId="438309901" sldId="893"/>
            <ac:spMk id="31" creationId="{EA433EBF-E99B-8F82-6B19-D94D26570662}"/>
          </ac:spMkLst>
        </pc:spChg>
        <pc:spChg chg="del">
          <ac:chgData name="CaoYu-ang" userId="347197b9-4c62-4589-9c4f-ca02f2128ab5" providerId="ADAL" clId="{5D383F84-C243-1A41-9F14-7A488E285A5A}" dt="2023-04-19T03:17:42.874" v="646" actId="478"/>
          <ac:spMkLst>
            <pc:docMk/>
            <pc:sldMk cId="438309901" sldId="893"/>
            <ac:spMk id="32" creationId="{BBA0D89F-2102-9108-5279-5211FBB738A8}"/>
          </ac:spMkLst>
        </pc:spChg>
        <pc:spChg chg="del">
          <ac:chgData name="CaoYu-ang" userId="347197b9-4c62-4589-9c4f-ca02f2128ab5" providerId="ADAL" clId="{5D383F84-C243-1A41-9F14-7A488E285A5A}" dt="2023-04-19T03:17:42.874" v="646" actId="478"/>
          <ac:spMkLst>
            <pc:docMk/>
            <pc:sldMk cId="438309901" sldId="893"/>
            <ac:spMk id="34" creationId="{EC3CAAE4-6772-98E6-CB99-157A6EFD89C7}"/>
          </ac:spMkLst>
        </pc:spChg>
        <pc:spChg chg="del">
          <ac:chgData name="CaoYu-ang" userId="347197b9-4c62-4589-9c4f-ca02f2128ab5" providerId="ADAL" clId="{5D383F84-C243-1A41-9F14-7A488E285A5A}" dt="2023-04-19T03:17:42.874" v="646" actId="478"/>
          <ac:spMkLst>
            <pc:docMk/>
            <pc:sldMk cId="438309901" sldId="893"/>
            <ac:spMk id="42" creationId="{3DA145BD-B492-5AE9-AD2D-16106DDF986D}"/>
          </ac:spMkLst>
        </pc:spChg>
        <pc:spChg chg="add mod">
          <ac:chgData name="CaoYu-ang" userId="347197b9-4c62-4589-9c4f-ca02f2128ab5" providerId="ADAL" clId="{5D383F84-C243-1A41-9F14-7A488E285A5A}" dt="2023-04-19T03:40:56.851" v="1105" actId="1076"/>
          <ac:spMkLst>
            <pc:docMk/>
            <pc:sldMk cId="438309901" sldId="893"/>
            <ac:spMk id="47" creationId="{4B1917E6-C224-3EDC-917B-22F300065BE3}"/>
          </ac:spMkLst>
        </pc:spChg>
        <pc:spChg chg="add mod">
          <ac:chgData name="CaoYu-ang" userId="347197b9-4c62-4589-9c4f-ca02f2128ab5" providerId="ADAL" clId="{5D383F84-C243-1A41-9F14-7A488E285A5A}" dt="2023-04-19T03:42:55.156" v="1189" actId="20577"/>
          <ac:spMkLst>
            <pc:docMk/>
            <pc:sldMk cId="438309901" sldId="893"/>
            <ac:spMk id="48" creationId="{1432EC9B-01C8-C8E4-9D7A-A0E757340BCF}"/>
          </ac:spMkLst>
        </pc:spChg>
        <pc:spChg chg="add mod">
          <ac:chgData name="CaoYu-ang" userId="347197b9-4c62-4589-9c4f-ca02f2128ab5" providerId="ADAL" clId="{5D383F84-C243-1A41-9F14-7A488E285A5A}" dt="2023-04-19T03:44:47.141" v="1308" actId="20577"/>
          <ac:spMkLst>
            <pc:docMk/>
            <pc:sldMk cId="438309901" sldId="893"/>
            <ac:spMk id="50" creationId="{38BB2ED0-11B6-AE16-91AD-6234A4E89AA7}"/>
          </ac:spMkLst>
        </pc:spChg>
        <pc:picChg chg="add del mod modCrop">
          <ac:chgData name="CaoYu-ang" userId="347197b9-4c62-4589-9c4f-ca02f2128ab5" providerId="ADAL" clId="{5D383F84-C243-1A41-9F14-7A488E285A5A}" dt="2023-04-19T03:24:00.743" v="798" actId="478"/>
          <ac:picMkLst>
            <pc:docMk/>
            <pc:sldMk cId="438309901" sldId="893"/>
            <ac:picMk id="6" creationId="{35AD0171-56DF-3F94-45C0-A1E7F36FCAF4}"/>
          </ac:picMkLst>
        </pc:picChg>
        <pc:picChg chg="add mod">
          <ac:chgData name="CaoYu-ang" userId="347197b9-4c62-4589-9c4f-ca02f2128ab5" providerId="ADAL" clId="{5D383F84-C243-1A41-9F14-7A488E285A5A}" dt="2023-04-19T03:40:52.097" v="1104" actId="1076"/>
          <ac:picMkLst>
            <pc:docMk/>
            <pc:sldMk cId="438309901" sldId="893"/>
            <ac:picMk id="7" creationId="{85AA6A9E-1405-9A72-8AA8-1745845004A2}"/>
          </ac:picMkLst>
        </pc:picChg>
        <pc:picChg chg="add mod modCrop">
          <ac:chgData name="CaoYu-ang" userId="347197b9-4c62-4589-9c4f-ca02f2128ab5" providerId="ADAL" clId="{5D383F84-C243-1A41-9F14-7A488E285A5A}" dt="2023-04-19T03:40:52.097" v="1104" actId="1076"/>
          <ac:picMkLst>
            <pc:docMk/>
            <pc:sldMk cId="438309901" sldId="893"/>
            <ac:picMk id="10" creationId="{C9EE9741-80BB-2962-1242-30DD02D3EEB2}"/>
          </ac:picMkLst>
        </pc:picChg>
        <pc:picChg chg="add del mod modCrop">
          <ac:chgData name="CaoYu-ang" userId="347197b9-4c62-4589-9c4f-ca02f2128ab5" providerId="ADAL" clId="{5D383F84-C243-1A41-9F14-7A488E285A5A}" dt="2023-04-19T03:33:16.616" v="917" actId="478"/>
          <ac:picMkLst>
            <pc:docMk/>
            <pc:sldMk cId="438309901" sldId="893"/>
            <ac:picMk id="11" creationId="{459F4C28-930F-A36E-C8E6-94A79C415BBB}"/>
          </ac:picMkLst>
        </pc:picChg>
        <pc:picChg chg="add mod">
          <ac:chgData name="CaoYu-ang" userId="347197b9-4c62-4589-9c4f-ca02f2128ab5" providerId="ADAL" clId="{5D383F84-C243-1A41-9F14-7A488E285A5A}" dt="2023-04-19T03:41:00.441" v="1106" actId="1076"/>
          <ac:picMkLst>
            <pc:docMk/>
            <pc:sldMk cId="438309901" sldId="893"/>
            <ac:picMk id="49" creationId="{1BD506B5-79F9-6A15-D32D-74D85E20A6A0}"/>
          </ac:picMkLst>
        </pc:picChg>
        <pc:cxnChg chg="add mod">
          <ac:chgData name="CaoYu-ang" userId="347197b9-4c62-4589-9c4f-ca02f2128ab5" providerId="ADAL" clId="{5D383F84-C243-1A41-9F14-7A488E285A5A}" dt="2023-04-19T03:40:52.097" v="1104" actId="1076"/>
          <ac:cxnSpMkLst>
            <pc:docMk/>
            <pc:sldMk cId="438309901" sldId="893"/>
            <ac:cxnSpMk id="16" creationId="{DFB2563C-B874-2E6C-FD42-F198ED784F43}"/>
          </ac:cxnSpMkLst>
        </pc:cxnChg>
        <pc:cxnChg chg="add mod">
          <ac:chgData name="CaoYu-ang" userId="347197b9-4c62-4589-9c4f-ca02f2128ab5" providerId="ADAL" clId="{5D383F84-C243-1A41-9F14-7A488E285A5A}" dt="2023-04-19T03:40:52.097" v="1104" actId="1076"/>
          <ac:cxnSpMkLst>
            <pc:docMk/>
            <pc:sldMk cId="438309901" sldId="893"/>
            <ac:cxnSpMk id="20" creationId="{F714B4B1-C419-DF9E-CEE7-04009F4D118A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21" creationId="{9B299F96-B731-B343-5F20-FA9A5B03B416}"/>
          </ac:cxnSpMkLst>
        </pc:cxnChg>
        <pc:cxnChg chg="add mod">
          <ac:chgData name="CaoYu-ang" userId="347197b9-4c62-4589-9c4f-ca02f2128ab5" providerId="ADAL" clId="{5D383F84-C243-1A41-9F14-7A488E285A5A}" dt="2023-04-19T03:40:52.097" v="1104" actId="1076"/>
          <ac:cxnSpMkLst>
            <pc:docMk/>
            <pc:sldMk cId="438309901" sldId="893"/>
            <ac:cxnSpMk id="24" creationId="{0AE751C5-D3F7-50F4-95FA-F8D88964B972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25" creationId="{51067552-5AF7-2A01-EB7A-02A977371C10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26" creationId="{B2934B56-B299-CF93-5D08-0125F3CBEB50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29" creationId="{2AAEC7DC-7FAC-272B-8E5E-45F8AE32B0AC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33" creationId="{59CF95B2-4005-E23A-8CA6-70F0B8483F6B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35" creationId="{5B3FF06C-7F90-EFB6-EFE5-404974486635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36" creationId="{E9908476-7212-8557-D926-921421270F70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37" creationId="{D763F324-4147-71A6-FF4A-5F13AE1988B2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38" creationId="{FD7D93E7-6CE9-73AA-CD51-6627BB3B3305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39" creationId="{37BF418B-715A-8216-8EF0-E89706C432A8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40" creationId="{3A276FEF-6942-852A-8382-307629FD45F6}"/>
          </ac:cxnSpMkLst>
        </pc:cxnChg>
        <pc:cxnChg chg="del">
          <ac:chgData name="CaoYu-ang" userId="347197b9-4c62-4589-9c4f-ca02f2128ab5" providerId="ADAL" clId="{5D383F84-C243-1A41-9F14-7A488E285A5A}" dt="2023-04-19T03:17:42.874" v="646" actId="478"/>
          <ac:cxnSpMkLst>
            <pc:docMk/>
            <pc:sldMk cId="438309901" sldId="893"/>
            <ac:cxnSpMk id="43" creationId="{266C2108-4005-067A-ACA5-6A03D5A32D82}"/>
          </ac:cxnSpMkLst>
        </pc:cxnChg>
        <pc:cxnChg chg="add mod">
          <ac:chgData name="CaoYu-ang" userId="347197b9-4c62-4589-9c4f-ca02f2128ab5" providerId="ADAL" clId="{5D383F84-C243-1A41-9F14-7A488E285A5A}" dt="2023-04-19T03:40:52.097" v="1104" actId="1076"/>
          <ac:cxnSpMkLst>
            <pc:docMk/>
            <pc:sldMk cId="438309901" sldId="893"/>
            <ac:cxnSpMk id="44" creationId="{CF1BF400-B8E3-B372-9BA3-A9BEF5E53F86}"/>
          </ac:cxnSpMkLst>
        </pc:cxnChg>
      </pc:sldChg>
      <pc:sldChg chg="delSp modSp add mod ord">
        <pc:chgData name="CaoYu-ang" userId="347197b9-4c62-4589-9c4f-ca02f2128ab5" providerId="ADAL" clId="{5D383F84-C243-1A41-9F14-7A488E285A5A}" dt="2023-04-19T04:01:57.789" v="1702" actId="20577"/>
        <pc:sldMkLst>
          <pc:docMk/>
          <pc:sldMk cId="112300784" sldId="894"/>
        </pc:sldMkLst>
        <pc:spChg chg="mod">
          <ac:chgData name="CaoYu-ang" userId="347197b9-4c62-4589-9c4f-ca02f2128ab5" providerId="ADAL" clId="{5D383F84-C243-1A41-9F14-7A488E285A5A}" dt="2023-04-19T03:45:31.163" v="1343" actId="20577"/>
          <ac:spMkLst>
            <pc:docMk/>
            <pc:sldMk cId="112300784" sldId="894"/>
            <ac:spMk id="2" creationId="{C29CEF31-F339-4690-ABF6-72FE7A4D64C6}"/>
          </ac:spMkLst>
        </pc:spChg>
        <pc:spChg chg="mod">
          <ac:chgData name="CaoYu-ang" userId="347197b9-4c62-4589-9c4f-ca02f2128ab5" providerId="ADAL" clId="{5D383F84-C243-1A41-9F14-7A488E285A5A}" dt="2023-04-19T04:01:57.789" v="1702" actId="20577"/>
          <ac:spMkLst>
            <pc:docMk/>
            <pc:sldMk cId="112300784" sldId="894"/>
            <ac:spMk id="3" creationId="{E58B1622-942F-440F-8FF6-4E0931D2E8B9}"/>
          </ac:spMkLst>
        </pc:spChg>
        <pc:spChg chg="del">
          <ac:chgData name="CaoYu-ang" userId="347197b9-4c62-4589-9c4f-ca02f2128ab5" providerId="ADAL" clId="{5D383F84-C243-1A41-9F14-7A488E285A5A}" dt="2023-04-19T03:45:11.479" v="1311" actId="478"/>
          <ac:spMkLst>
            <pc:docMk/>
            <pc:sldMk cId="112300784" sldId="894"/>
            <ac:spMk id="27" creationId="{FA1104C3-C63D-6EBA-2A76-88916812328F}"/>
          </ac:spMkLst>
        </pc:spChg>
        <pc:spChg chg="del">
          <ac:chgData name="CaoYu-ang" userId="347197b9-4c62-4589-9c4f-ca02f2128ab5" providerId="ADAL" clId="{5D383F84-C243-1A41-9F14-7A488E285A5A}" dt="2023-04-19T03:45:11.479" v="1311" actId="478"/>
          <ac:spMkLst>
            <pc:docMk/>
            <pc:sldMk cId="112300784" sldId="894"/>
            <ac:spMk id="28" creationId="{946AEC6E-938F-9D42-81D4-D63AB43DC0FF}"/>
          </ac:spMkLst>
        </pc:spChg>
        <pc:spChg chg="del">
          <ac:chgData name="CaoYu-ang" userId="347197b9-4c62-4589-9c4f-ca02f2128ab5" providerId="ADAL" clId="{5D383F84-C243-1A41-9F14-7A488E285A5A}" dt="2023-04-19T03:45:11.479" v="1311" actId="478"/>
          <ac:spMkLst>
            <pc:docMk/>
            <pc:sldMk cId="112300784" sldId="894"/>
            <ac:spMk id="30" creationId="{9DBC91A7-4FAA-0B1D-0E9A-7BBB18DC580C}"/>
          </ac:spMkLst>
        </pc:spChg>
        <pc:spChg chg="del">
          <ac:chgData name="CaoYu-ang" userId="347197b9-4c62-4589-9c4f-ca02f2128ab5" providerId="ADAL" clId="{5D383F84-C243-1A41-9F14-7A488E285A5A}" dt="2023-04-19T03:45:11.479" v="1311" actId="478"/>
          <ac:spMkLst>
            <pc:docMk/>
            <pc:sldMk cId="112300784" sldId="894"/>
            <ac:spMk id="31" creationId="{EA433EBF-E99B-8F82-6B19-D94D26570662}"/>
          </ac:spMkLst>
        </pc:spChg>
        <pc:spChg chg="del">
          <ac:chgData name="CaoYu-ang" userId="347197b9-4c62-4589-9c4f-ca02f2128ab5" providerId="ADAL" clId="{5D383F84-C243-1A41-9F14-7A488E285A5A}" dt="2023-04-19T03:45:11.479" v="1311" actId="478"/>
          <ac:spMkLst>
            <pc:docMk/>
            <pc:sldMk cId="112300784" sldId="894"/>
            <ac:spMk id="32" creationId="{BBA0D89F-2102-9108-5279-5211FBB738A8}"/>
          </ac:spMkLst>
        </pc:spChg>
        <pc:spChg chg="del">
          <ac:chgData name="CaoYu-ang" userId="347197b9-4c62-4589-9c4f-ca02f2128ab5" providerId="ADAL" clId="{5D383F84-C243-1A41-9F14-7A488E285A5A}" dt="2023-04-19T03:45:11.479" v="1311" actId="478"/>
          <ac:spMkLst>
            <pc:docMk/>
            <pc:sldMk cId="112300784" sldId="894"/>
            <ac:spMk id="34" creationId="{EC3CAAE4-6772-98E6-CB99-157A6EFD89C7}"/>
          </ac:spMkLst>
        </pc:spChg>
        <pc:spChg chg="del">
          <ac:chgData name="CaoYu-ang" userId="347197b9-4c62-4589-9c4f-ca02f2128ab5" providerId="ADAL" clId="{5D383F84-C243-1A41-9F14-7A488E285A5A}" dt="2023-04-19T03:45:11.479" v="1311" actId="478"/>
          <ac:spMkLst>
            <pc:docMk/>
            <pc:sldMk cId="112300784" sldId="894"/>
            <ac:spMk id="42" creationId="{3DA145BD-B492-5AE9-AD2D-16106DDF986D}"/>
          </ac:spMkLst>
        </pc:spChg>
        <pc:spChg chg="del">
          <ac:chgData name="CaoYu-ang" userId="347197b9-4c62-4589-9c4f-ca02f2128ab5" providerId="ADAL" clId="{5D383F84-C243-1A41-9F14-7A488E285A5A}" dt="2023-04-19T03:45:12.243" v="1312" actId="478"/>
          <ac:spMkLst>
            <pc:docMk/>
            <pc:sldMk cId="112300784" sldId="894"/>
            <ac:spMk id="48" creationId="{D35C4FB0-1AEF-EBD7-695B-17B3D8E503B3}"/>
          </ac:spMkLst>
        </pc:sp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21" creationId="{9B299F96-B731-B343-5F20-FA9A5B03B416}"/>
          </ac:cxnSpMkLst>
        </pc:cxn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25" creationId="{51067552-5AF7-2A01-EB7A-02A977371C10}"/>
          </ac:cxnSpMkLst>
        </pc:cxn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26" creationId="{B2934B56-B299-CF93-5D08-0125F3CBEB50}"/>
          </ac:cxnSpMkLst>
        </pc:cxn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29" creationId="{2AAEC7DC-7FAC-272B-8E5E-45F8AE32B0AC}"/>
          </ac:cxnSpMkLst>
        </pc:cxn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33" creationId="{59CF95B2-4005-E23A-8CA6-70F0B8483F6B}"/>
          </ac:cxnSpMkLst>
        </pc:cxn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35" creationId="{5B3FF06C-7F90-EFB6-EFE5-404974486635}"/>
          </ac:cxnSpMkLst>
        </pc:cxn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36" creationId="{E9908476-7212-8557-D926-921421270F70}"/>
          </ac:cxnSpMkLst>
        </pc:cxn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37" creationId="{D763F324-4147-71A6-FF4A-5F13AE1988B2}"/>
          </ac:cxnSpMkLst>
        </pc:cxn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38" creationId="{FD7D93E7-6CE9-73AA-CD51-6627BB3B3305}"/>
          </ac:cxnSpMkLst>
        </pc:cxn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39" creationId="{37BF418B-715A-8216-8EF0-E89706C432A8}"/>
          </ac:cxnSpMkLst>
        </pc:cxn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40" creationId="{3A276FEF-6942-852A-8382-307629FD45F6}"/>
          </ac:cxnSpMkLst>
        </pc:cxnChg>
        <pc:cxnChg chg="del">
          <ac:chgData name="CaoYu-ang" userId="347197b9-4c62-4589-9c4f-ca02f2128ab5" providerId="ADAL" clId="{5D383F84-C243-1A41-9F14-7A488E285A5A}" dt="2023-04-19T03:45:11.479" v="1311" actId="478"/>
          <ac:cxnSpMkLst>
            <pc:docMk/>
            <pc:sldMk cId="112300784" sldId="894"/>
            <ac:cxnSpMk id="43" creationId="{266C2108-4005-067A-ACA5-6A03D5A32D82}"/>
          </ac:cxnSpMkLst>
        </pc:cxnChg>
      </pc:sldChg>
      <pc:sldChg chg="addSp delSp modSp add mod delAnim modAnim">
        <pc:chgData name="CaoYu-ang" userId="347197b9-4c62-4589-9c4f-ca02f2128ab5" providerId="ADAL" clId="{5D383F84-C243-1A41-9F14-7A488E285A5A}" dt="2023-04-21T14:58:01.237" v="3451" actId="20577"/>
        <pc:sldMkLst>
          <pc:docMk/>
          <pc:sldMk cId="2480352449" sldId="895"/>
        </pc:sldMkLst>
        <pc:spChg chg="add mod">
          <ac:chgData name="CaoYu-ang" userId="347197b9-4c62-4589-9c4f-ca02f2128ab5" providerId="ADAL" clId="{5D383F84-C243-1A41-9F14-7A488E285A5A}" dt="2023-04-19T04:02:14.912" v="1707" actId="20577"/>
          <ac:spMkLst>
            <pc:docMk/>
            <pc:sldMk cId="2480352449" sldId="895"/>
            <ac:spMk id="4" creationId="{32CAE550-FB6A-3C67-700A-19A755C8819F}"/>
          </ac:spMkLst>
        </pc:spChg>
        <pc:spChg chg="mod">
          <ac:chgData name="CaoYu-ang" userId="347197b9-4c62-4589-9c4f-ca02f2128ab5" providerId="ADAL" clId="{5D383F84-C243-1A41-9F14-7A488E285A5A}" dt="2023-04-21T14:58:01.237" v="3451" actId="20577"/>
          <ac:spMkLst>
            <pc:docMk/>
            <pc:sldMk cId="2480352449" sldId="895"/>
            <ac:spMk id="8" creationId="{BC149CAB-5782-428D-ACB3-7BF1654F3FC2}"/>
          </ac:spMkLst>
        </pc:spChg>
        <pc:spChg chg="add del mod">
          <ac:chgData name="CaoYu-ang" userId="347197b9-4c62-4589-9c4f-ca02f2128ab5" providerId="ADAL" clId="{5D383F84-C243-1A41-9F14-7A488E285A5A}" dt="2023-04-19T04:03:34.795" v="1709"/>
          <ac:spMkLst>
            <pc:docMk/>
            <pc:sldMk cId="2480352449" sldId="895"/>
            <ac:spMk id="9" creationId="{130CF9E0-C059-E065-64B7-FFFEE87A7769}"/>
          </ac:spMkLst>
        </pc:spChg>
        <pc:spChg chg="del">
          <ac:chgData name="CaoYu-ang" userId="347197b9-4c62-4589-9c4f-ca02f2128ab5" providerId="ADAL" clId="{5D383F84-C243-1A41-9F14-7A488E285A5A}" dt="2023-04-19T03:57:09.393" v="1625" actId="478"/>
          <ac:spMkLst>
            <pc:docMk/>
            <pc:sldMk cId="2480352449" sldId="895"/>
            <ac:spMk id="20" creationId="{9B1B671F-337D-4BE8-842A-F67F033D2604}"/>
          </ac:spMkLst>
        </pc:spChg>
        <pc:spChg chg="del">
          <ac:chgData name="CaoYu-ang" userId="347197b9-4c62-4589-9c4f-ca02f2128ab5" providerId="ADAL" clId="{5D383F84-C243-1A41-9F14-7A488E285A5A}" dt="2023-04-19T03:57:11.896" v="1626" actId="478"/>
          <ac:spMkLst>
            <pc:docMk/>
            <pc:sldMk cId="2480352449" sldId="895"/>
            <ac:spMk id="21" creationId="{07E72846-6605-4C76-BD3F-0C45B029016E}"/>
          </ac:spMkLst>
        </pc:spChg>
        <pc:spChg chg="mod">
          <ac:chgData name="CaoYu-ang" userId="347197b9-4c62-4589-9c4f-ca02f2128ab5" providerId="ADAL" clId="{5D383F84-C243-1A41-9F14-7A488E285A5A}" dt="2023-04-19T04:00:32.182" v="1641" actId="1076"/>
          <ac:spMkLst>
            <pc:docMk/>
            <pc:sldMk cId="2480352449" sldId="895"/>
            <ac:spMk id="41" creationId="{5E03B31B-3444-4D93-8A71-7433BFFA2E76}"/>
          </ac:spMkLst>
        </pc:spChg>
        <pc:spChg chg="del">
          <ac:chgData name="CaoYu-ang" userId="347197b9-4c62-4589-9c4f-ca02f2128ab5" providerId="ADAL" clId="{5D383F84-C243-1A41-9F14-7A488E285A5A}" dt="2023-04-19T03:57:39.537" v="1635" actId="478"/>
          <ac:spMkLst>
            <pc:docMk/>
            <pc:sldMk cId="2480352449" sldId="895"/>
            <ac:spMk id="42" creationId="{66C7ECCB-94C5-42E8-AEF3-0C227BFB96F1}"/>
          </ac:spMkLst>
        </pc:spChg>
        <pc:spChg chg="mod">
          <ac:chgData name="CaoYu-ang" userId="347197b9-4c62-4589-9c4f-ca02f2128ab5" providerId="ADAL" clId="{5D383F84-C243-1A41-9F14-7A488E285A5A}" dt="2023-04-19T03:57:28.207" v="1634" actId="1036"/>
          <ac:spMkLst>
            <pc:docMk/>
            <pc:sldMk cId="2480352449" sldId="895"/>
            <ac:spMk id="44" creationId="{78209208-8EB9-4B11-A8A1-B22C0EAE4AEF}"/>
          </ac:spMkLst>
        </pc:spChg>
        <pc:spChg chg="del mod">
          <ac:chgData name="CaoYu-ang" userId="347197b9-4c62-4589-9c4f-ca02f2128ab5" providerId="ADAL" clId="{5D383F84-C243-1A41-9F14-7A488E285A5A}" dt="2023-04-19T04:00:59.301" v="1643" actId="478"/>
          <ac:spMkLst>
            <pc:docMk/>
            <pc:sldMk cId="2480352449" sldId="895"/>
            <ac:spMk id="54" creationId="{8C4DCB78-E92F-4596-A703-93A7CEAED15D}"/>
          </ac:spMkLst>
        </pc:spChg>
        <pc:spChg chg="mod">
          <ac:chgData name="CaoYu-ang" userId="347197b9-4c62-4589-9c4f-ca02f2128ab5" providerId="ADAL" clId="{5D383F84-C243-1A41-9F14-7A488E285A5A}" dt="2023-04-19T03:56:50.984" v="1621" actId="27636"/>
          <ac:spMkLst>
            <pc:docMk/>
            <pc:sldMk cId="2480352449" sldId="895"/>
            <ac:spMk id="58" creationId="{356BA703-5313-498B-B94B-944821F5B596}"/>
          </ac:spMkLst>
        </pc:spChg>
        <pc:cxnChg chg="add mod">
          <ac:chgData name="CaoYu-ang" userId="347197b9-4c62-4589-9c4f-ca02f2128ab5" providerId="ADAL" clId="{5D383F84-C243-1A41-9F14-7A488E285A5A}" dt="2023-04-19T04:00:11.808" v="1638"/>
          <ac:cxnSpMkLst>
            <pc:docMk/>
            <pc:sldMk cId="2480352449" sldId="895"/>
            <ac:cxnSpMk id="6" creationId="{721EDE4F-D183-9763-B185-28F36A1D6B44}"/>
          </ac:cxnSpMkLst>
        </pc:cxnChg>
        <pc:cxnChg chg="add mod">
          <ac:chgData name="CaoYu-ang" userId="347197b9-4c62-4589-9c4f-ca02f2128ab5" providerId="ADAL" clId="{5D383F84-C243-1A41-9F14-7A488E285A5A}" dt="2023-04-19T04:00:11.808" v="1638"/>
          <ac:cxnSpMkLst>
            <pc:docMk/>
            <pc:sldMk cId="2480352449" sldId="895"/>
            <ac:cxnSpMk id="7" creationId="{E881E054-1376-528C-590C-33672234FAB6}"/>
          </ac:cxnSpMkLst>
        </pc:cxnChg>
        <pc:cxnChg chg="add del mod">
          <ac:chgData name="CaoYu-ang" userId="347197b9-4c62-4589-9c4f-ca02f2128ab5" providerId="ADAL" clId="{5D383F84-C243-1A41-9F14-7A488E285A5A}" dt="2023-04-19T04:03:34.795" v="1709"/>
          <ac:cxnSpMkLst>
            <pc:docMk/>
            <pc:sldMk cId="2480352449" sldId="895"/>
            <ac:cxnSpMk id="10" creationId="{9E5DE9EF-9962-D8C1-6C52-783D09C494B2}"/>
          </ac:cxnSpMkLst>
        </pc:cxnChg>
        <pc:cxnChg chg="add del mod">
          <ac:chgData name="CaoYu-ang" userId="347197b9-4c62-4589-9c4f-ca02f2128ab5" providerId="ADAL" clId="{5D383F84-C243-1A41-9F14-7A488E285A5A}" dt="2023-04-19T04:03:34.795" v="1709"/>
          <ac:cxnSpMkLst>
            <pc:docMk/>
            <pc:sldMk cId="2480352449" sldId="895"/>
            <ac:cxnSpMk id="11" creationId="{B9935789-D46F-2739-833D-C46C440DAE7F}"/>
          </ac:cxnSpMkLst>
        </pc:cxnChg>
        <pc:cxnChg chg="mod">
          <ac:chgData name="CaoYu-ang" userId="347197b9-4c62-4589-9c4f-ca02f2128ab5" providerId="ADAL" clId="{5D383F84-C243-1A41-9F14-7A488E285A5A}" dt="2023-04-19T03:57:09.393" v="1625" actId="478"/>
          <ac:cxnSpMkLst>
            <pc:docMk/>
            <pc:sldMk cId="2480352449" sldId="895"/>
            <ac:cxnSpMk id="22" creationId="{F475BA4C-D5B7-49A8-9447-1C3C0A53CAA0}"/>
          </ac:cxnSpMkLst>
        </pc:cxnChg>
        <pc:cxnChg chg="del mod">
          <ac:chgData name="CaoYu-ang" userId="347197b9-4c62-4589-9c4f-ca02f2128ab5" providerId="ADAL" clId="{5D383F84-C243-1A41-9F14-7A488E285A5A}" dt="2023-04-19T04:00:11.325" v="1637" actId="478"/>
          <ac:cxnSpMkLst>
            <pc:docMk/>
            <pc:sldMk cId="2480352449" sldId="895"/>
            <ac:cxnSpMk id="38" creationId="{C0124DFC-83EE-4AA7-81F6-30F82086A11A}"/>
          </ac:cxnSpMkLst>
        </pc:cxnChg>
        <pc:cxnChg chg="del mod">
          <ac:chgData name="CaoYu-ang" userId="347197b9-4c62-4589-9c4f-ca02f2128ab5" providerId="ADAL" clId="{5D383F84-C243-1A41-9F14-7A488E285A5A}" dt="2023-04-19T03:57:07.369" v="1624" actId="478"/>
          <ac:cxnSpMkLst>
            <pc:docMk/>
            <pc:sldMk cId="2480352449" sldId="895"/>
            <ac:cxnSpMk id="45" creationId="{32A48DCB-0ABA-450A-B17D-169F350B9E9F}"/>
          </ac:cxnSpMkLst>
        </pc:cxnChg>
        <pc:cxnChg chg="del mod">
          <ac:chgData name="CaoYu-ang" userId="347197b9-4c62-4589-9c4f-ca02f2128ab5" providerId="ADAL" clId="{5D383F84-C243-1A41-9F14-7A488E285A5A}" dt="2023-04-19T03:57:05.630" v="1623" actId="478"/>
          <ac:cxnSpMkLst>
            <pc:docMk/>
            <pc:sldMk cId="2480352449" sldId="895"/>
            <ac:cxnSpMk id="49" creationId="{60859BE5-6521-4103-B72A-A9B725DE84A7}"/>
          </ac:cxnSpMkLst>
        </pc:cxnChg>
      </pc:sldChg>
      <pc:sldChg chg="addSp delSp modSp add mod ord">
        <pc:chgData name="CaoYu-ang" userId="347197b9-4c62-4589-9c4f-ca02f2128ab5" providerId="ADAL" clId="{5D383F84-C243-1A41-9F14-7A488E285A5A}" dt="2023-04-19T05:23:52.674" v="3429" actId="14100"/>
        <pc:sldMkLst>
          <pc:docMk/>
          <pc:sldMk cId="2656472880" sldId="896"/>
        </pc:sldMkLst>
        <pc:spChg chg="mod">
          <ac:chgData name="CaoYu-ang" userId="347197b9-4c62-4589-9c4f-ca02f2128ab5" providerId="ADAL" clId="{5D383F84-C243-1A41-9F14-7A488E285A5A}" dt="2023-04-19T05:22:55.901" v="3400" actId="20577"/>
          <ac:spMkLst>
            <pc:docMk/>
            <pc:sldMk cId="2656472880" sldId="896"/>
            <ac:spMk id="2" creationId="{C29CEF31-F339-4690-ABF6-72FE7A4D64C6}"/>
          </ac:spMkLst>
        </pc:spChg>
        <pc:spChg chg="mod">
          <ac:chgData name="CaoYu-ang" userId="347197b9-4c62-4589-9c4f-ca02f2128ab5" providerId="ADAL" clId="{5D383F84-C243-1A41-9F14-7A488E285A5A}" dt="2023-04-19T05:22:01.494" v="3352" actId="1035"/>
          <ac:spMkLst>
            <pc:docMk/>
            <pc:sldMk cId="2656472880" sldId="896"/>
            <ac:spMk id="3" creationId="{E58B1622-942F-440F-8FF6-4E0931D2E8B9}"/>
          </ac:spMkLst>
        </pc:spChg>
        <pc:spChg chg="add del mod">
          <ac:chgData name="CaoYu-ang" userId="347197b9-4c62-4589-9c4f-ca02f2128ab5" providerId="ADAL" clId="{5D383F84-C243-1A41-9F14-7A488E285A5A}" dt="2023-04-19T05:20:55.319" v="3312" actId="478"/>
          <ac:spMkLst>
            <pc:docMk/>
            <pc:sldMk cId="2656472880" sldId="896"/>
            <ac:spMk id="6" creationId="{BF2E7E6A-906A-EED6-A4A0-10CE09A7693C}"/>
          </ac:spMkLst>
        </pc:spChg>
        <pc:spChg chg="add del mod">
          <ac:chgData name="CaoYu-ang" userId="347197b9-4c62-4589-9c4f-ca02f2128ab5" providerId="ADAL" clId="{5D383F84-C243-1A41-9F14-7A488E285A5A}" dt="2023-04-19T04:11:36.442" v="2060" actId="478"/>
          <ac:spMkLst>
            <pc:docMk/>
            <pc:sldMk cId="2656472880" sldId="896"/>
            <ac:spMk id="7" creationId="{68B40C3E-FB51-1FDF-EB17-FE37EEE37F53}"/>
          </ac:spMkLst>
        </pc:spChg>
        <pc:spChg chg="add del mod">
          <ac:chgData name="CaoYu-ang" userId="347197b9-4c62-4589-9c4f-ca02f2128ab5" providerId="ADAL" clId="{5D383F84-C243-1A41-9F14-7A488E285A5A}" dt="2023-04-19T04:10:27.305" v="2026" actId="478"/>
          <ac:spMkLst>
            <pc:docMk/>
            <pc:sldMk cId="2656472880" sldId="896"/>
            <ac:spMk id="8" creationId="{8BC575E9-A479-64F6-8028-CB225FDB8134}"/>
          </ac:spMkLst>
        </pc:spChg>
        <pc:spChg chg="add mod">
          <ac:chgData name="CaoYu-ang" userId="347197b9-4c62-4589-9c4f-ca02f2128ab5" providerId="ADAL" clId="{5D383F84-C243-1A41-9F14-7A488E285A5A}" dt="2023-04-19T05:23:52.674" v="3429" actId="14100"/>
          <ac:spMkLst>
            <pc:docMk/>
            <pc:sldMk cId="2656472880" sldId="896"/>
            <ac:spMk id="10" creationId="{0E399900-63C8-85C5-B8FB-E35C63F6372D}"/>
          </ac:spMkLst>
        </pc:spChg>
        <pc:spChg chg="add mod">
          <ac:chgData name="CaoYu-ang" userId="347197b9-4c62-4589-9c4f-ca02f2128ab5" providerId="ADAL" clId="{5D383F84-C243-1A41-9F14-7A488E285A5A}" dt="2023-04-19T05:22:05.808" v="3353" actId="1076"/>
          <ac:spMkLst>
            <pc:docMk/>
            <pc:sldMk cId="2656472880" sldId="896"/>
            <ac:spMk id="11" creationId="{5E43C8CD-8F95-6B3D-2741-2466C6608D36}"/>
          </ac:spMkLst>
        </pc:spChg>
        <pc:spChg chg="add del mod">
          <ac:chgData name="CaoYu-ang" userId="347197b9-4c62-4589-9c4f-ca02f2128ab5" providerId="ADAL" clId="{5D383F84-C243-1A41-9F14-7A488E285A5A}" dt="2023-04-19T05:21:17.730" v="3328"/>
          <ac:spMkLst>
            <pc:docMk/>
            <pc:sldMk cId="2656472880" sldId="896"/>
            <ac:spMk id="12" creationId="{B4E03B68-BC6C-5B15-4030-F738A48482F1}"/>
          </ac:spMkLst>
        </pc:spChg>
        <pc:spChg chg="add mod">
          <ac:chgData name="CaoYu-ang" userId="347197b9-4c62-4589-9c4f-ca02f2128ab5" providerId="ADAL" clId="{5D383F84-C243-1A41-9F14-7A488E285A5A}" dt="2023-04-19T05:22:01.494" v="3352" actId="1035"/>
          <ac:spMkLst>
            <pc:docMk/>
            <pc:sldMk cId="2656472880" sldId="896"/>
            <ac:spMk id="13" creationId="{A40AF8D0-5532-C724-5C2E-93D938D2E40D}"/>
          </ac:spMkLst>
        </pc:spChg>
        <pc:spChg chg="add mod">
          <ac:chgData name="CaoYu-ang" userId="347197b9-4c62-4589-9c4f-ca02f2128ab5" providerId="ADAL" clId="{5D383F84-C243-1A41-9F14-7A488E285A5A}" dt="2023-04-19T05:23:48.819" v="3428" actId="14100"/>
          <ac:spMkLst>
            <pc:docMk/>
            <pc:sldMk cId="2656472880" sldId="896"/>
            <ac:spMk id="14" creationId="{8CA51249-D3D2-11DB-5B73-106760486874}"/>
          </ac:spMkLst>
        </pc:spChg>
        <pc:picChg chg="del">
          <ac:chgData name="CaoYu-ang" userId="347197b9-4c62-4589-9c4f-ca02f2128ab5" providerId="ADAL" clId="{5D383F84-C243-1A41-9F14-7A488E285A5A}" dt="2023-04-19T04:03:56.805" v="1714" actId="478"/>
          <ac:picMkLst>
            <pc:docMk/>
            <pc:sldMk cId="2656472880" sldId="896"/>
            <ac:picMk id="9" creationId="{AE7D5F39-55DF-B300-6A7A-D32A48934A23}"/>
          </ac:picMkLst>
        </pc:picChg>
      </pc:sldChg>
      <pc:sldChg chg="modSp add mod ord">
        <pc:chgData name="CaoYu-ang" userId="347197b9-4c62-4589-9c4f-ca02f2128ab5" providerId="ADAL" clId="{5D383F84-C243-1A41-9F14-7A488E285A5A}" dt="2023-04-19T05:19:17.766" v="3285" actId="20578"/>
        <pc:sldMkLst>
          <pc:docMk/>
          <pc:sldMk cId="704740881" sldId="897"/>
        </pc:sldMkLst>
        <pc:spChg chg="mod">
          <ac:chgData name="CaoYu-ang" userId="347197b9-4c62-4589-9c4f-ca02f2128ab5" providerId="ADAL" clId="{5D383F84-C243-1A41-9F14-7A488E285A5A}" dt="2023-04-19T04:25:38.833" v="2448" actId="20577"/>
          <ac:spMkLst>
            <pc:docMk/>
            <pc:sldMk cId="704740881" sldId="897"/>
            <ac:spMk id="2" creationId="{C29CEF31-F339-4690-ABF6-72FE7A4D64C6}"/>
          </ac:spMkLst>
        </pc:spChg>
        <pc:spChg chg="mod">
          <ac:chgData name="CaoYu-ang" userId="347197b9-4c62-4589-9c4f-ca02f2128ab5" providerId="ADAL" clId="{5D383F84-C243-1A41-9F14-7A488E285A5A}" dt="2023-04-19T04:26:11.736" v="2502" actId="20577"/>
          <ac:spMkLst>
            <pc:docMk/>
            <pc:sldMk cId="704740881" sldId="897"/>
            <ac:spMk id="3" creationId="{E58B1622-942F-440F-8FF6-4E0931D2E8B9}"/>
          </ac:spMkLst>
        </pc:spChg>
      </pc:sldChg>
      <pc:sldChg chg="addSp modSp add mod ord">
        <pc:chgData name="CaoYu-ang" userId="347197b9-4c62-4589-9c4f-ca02f2128ab5" providerId="ADAL" clId="{5D383F84-C243-1A41-9F14-7A488E285A5A}" dt="2023-04-19T05:21:32.026" v="3334" actId="14100"/>
        <pc:sldMkLst>
          <pc:docMk/>
          <pc:sldMk cId="723612254" sldId="898"/>
        </pc:sldMkLst>
        <pc:spChg chg="mod">
          <ac:chgData name="CaoYu-ang" userId="347197b9-4c62-4589-9c4f-ca02f2128ab5" providerId="ADAL" clId="{5D383F84-C243-1A41-9F14-7A488E285A5A}" dt="2023-04-19T05:20:22.867" v="3302" actId="20577"/>
          <ac:spMkLst>
            <pc:docMk/>
            <pc:sldMk cId="723612254" sldId="898"/>
            <ac:spMk id="2" creationId="{C29CEF31-F339-4690-ABF6-72FE7A4D64C6}"/>
          </ac:spMkLst>
        </pc:spChg>
        <pc:spChg chg="mod">
          <ac:chgData name="CaoYu-ang" userId="347197b9-4c62-4589-9c4f-ca02f2128ab5" providerId="ADAL" clId="{5D383F84-C243-1A41-9F14-7A488E285A5A}" dt="2023-04-19T05:19:59.507" v="3286" actId="1076"/>
          <ac:spMkLst>
            <pc:docMk/>
            <pc:sldMk cId="723612254" sldId="898"/>
            <ac:spMk id="3" creationId="{E58B1622-942F-440F-8FF6-4E0931D2E8B9}"/>
          </ac:spMkLst>
        </pc:spChg>
        <pc:spChg chg="add mod">
          <ac:chgData name="CaoYu-ang" userId="347197b9-4c62-4589-9c4f-ca02f2128ab5" providerId="ADAL" clId="{5D383F84-C243-1A41-9F14-7A488E285A5A}" dt="2023-04-19T05:21:32.026" v="3334" actId="14100"/>
          <ac:spMkLst>
            <pc:docMk/>
            <pc:sldMk cId="723612254" sldId="898"/>
            <ac:spMk id="6" creationId="{ECED66EA-E3BB-AB7C-3E60-91D6E5877CFB}"/>
          </ac:spMkLst>
        </pc:spChg>
      </pc:sldChg>
      <pc:sldChg chg="addSp modSp add mod ord setBg">
        <pc:chgData name="CaoYu-ang" userId="347197b9-4c62-4589-9c4f-ca02f2128ab5" providerId="ADAL" clId="{5D383F84-C243-1A41-9F14-7A488E285A5A}" dt="2023-04-19T05:43:58.744" v="3450" actId="1076"/>
        <pc:sldMkLst>
          <pc:docMk/>
          <pc:sldMk cId="496360146" sldId="899"/>
        </pc:sldMkLst>
        <pc:spChg chg="mod">
          <ac:chgData name="CaoYu-ang" userId="347197b9-4c62-4589-9c4f-ca02f2128ab5" providerId="ADAL" clId="{5D383F84-C243-1A41-9F14-7A488E285A5A}" dt="2023-04-19T05:17:38.900" v="3247" actId="20577"/>
          <ac:spMkLst>
            <pc:docMk/>
            <pc:sldMk cId="496360146" sldId="899"/>
            <ac:spMk id="2" creationId="{C29CEF31-F339-4690-ABF6-72FE7A4D64C6}"/>
          </ac:spMkLst>
        </pc:spChg>
        <pc:spChg chg="mod">
          <ac:chgData name="CaoYu-ang" userId="347197b9-4c62-4589-9c4f-ca02f2128ab5" providerId="ADAL" clId="{5D383F84-C243-1A41-9F14-7A488E285A5A}" dt="2023-04-19T05:43:05.233" v="3447" actId="1076"/>
          <ac:spMkLst>
            <pc:docMk/>
            <pc:sldMk cId="496360146" sldId="899"/>
            <ac:spMk id="3" creationId="{E58B1622-942F-440F-8FF6-4E0931D2E8B9}"/>
          </ac:spMkLst>
        </pc:spChg>
        <pc:spChg chg="mod">
          <ac:chgData name="CaoYu-ang" userId="347197b9-4c62-4589-9c4f-ca02f2128ab5" providerId="ADAL" clId="{5D383F84-C243-1A41-9F14-7A488E285A5A}" dt="2023-04-19T05:18:09.065" v="3255"/>
          <ac:spMkLst>
            <pc:docMk/>
            <pc:sldMk cId="496360146" sldId="899"/>
            <ac:spMk id="5" creationId="{A108055D-A67E-4561-9034-EB1D5569BF59}"/>
          </ac:spMkLst>
        </pc:spChg>
        <pc:spChg chg="add mod">
          <ac:chgData name="CaoYu-ang" userId="347197b9-4c62-4589-9c4f-ca02f2128ab5" providerId="ADAL" clId="{5D383F84-C243-1A41-9F14-7A488E285A5A}" dt="2023-04-19T05:43:02.329" v="3446" actId="1076"/>
          <ac:spMkLst>
            <pc:docMk/>
            <pc:sldMk cId="496360146" sldId="899"/>
            <ac:spMk id="6" creationId="{C0EAE99B-AF60-F8AD-E7E6-21B4D8DA99C1}"/>
          </ac:spMkLst>
        </pc:spChg>
        <pc:spChg chg="add mod">
          <ac:chgData name="CaoYu-ang" userId="347197b9-4c62-4589-9c4f-ca02f2128ab5" providerId="ADAL" clId="{5D383F84-C243-1A41-9F14-7A488E285A5A}" dt="2023-04-19T05:43:58.744" v="3450" actId="1076"/>
          <ac:spMkLst>
            <pc:docMk/>
            <pc:sldMk cId="496360146" sldId="899"/>
            <ac:spMk id="7" creationId="{53BF9FD1-C03F-A69E-A3CA-BE795C6176B4}"/>
          </ac:spMkLst>
        </pc:spChg>
        <pc:spChg chg="add mod">
          <ac:chgData name="CaoYu-ang" userId="347197b9-4c62-4589-9c4f-ca02f2128ab5" providerId="ADAL" clId="{5D383F84-C243-1A41-9F14-7A488E285A5A}" dt="2023-04-19T05:42:59.132" v="3445" actId="1076"/>
          <ac:spMkLst>
            <pc:docMk/>
            <pc:sldMk cId="496360146" sldId="899"/>
            <ac:spMk id="8" creationId="{F14AC7EF-9C1B-7D0A-8181-2E35DEFF422A}"/>
          </ac:spMkLst>
        </pc:spChg>
        <pc:spChg chg="add mod">
          <ac:chgData name="CaoYu-ang" userId="347197b9-4c62-4589-9c4f-ca02f2128ab5" providerId="ADAL" clId="{5D383F84-C243-1A41-9F14-7A488E285A5A}" dt="2023-04-19T05:43:13.662" v="3449" actId="1076"/>
          <ac:spMkLst>
            <pc:docMk/>
            <pc:sldMk cId="496360146" sldId="899"/>
            <ac:spMk id="10" creationId="{0C65E68D-8111-781D-2E94-D9D1CB0BDB57}"/>
          </ac:spMkLst>
        </pc:spChg>
        <pc:spChg chg="add mod">
          <ac:chgData name="CaoYu-ang" userId="347197b9-4c62-4589-9c4f-ca02f2128ab5" providerId="ADAL" clId="{5D383F84-C243-1A41-9F14-7A488E285A5A}" dt="2023-04-19T05:43:13.662" v="3449" actId="1076"/>
          <ac:spMkLst>
            <pc:docMk/>
            <pc:sldMk cId="496360146" sldId="899"/>
            <ac:spMk id="11" creationId="{6E529E47-A9E5-5C13-09AA-857297592F49}"/>
          </ac:spMkLst>
        </pc:spChg>
        <pc:spChg chg="add mod">
          <ac:chgData name="CaoYu-ang" userId="347197b9-4c62-4589-9c4f-ca02f2128ab5" providerId="ADAL" clId="{5D383F84-C243-1A41-9F14-7A488E285A5A}" dt="2023-04-19T05:43:13.662" v="3449" actId="1076"/>
          <ac:spMkLst>
            <pc:docMk/>
            <pc:sldMk cId="496360146" sldId="899"/>
            <ac:spMk id="12" creationId="{C5A5CBBB-EC4A-75F6-71F6-A15FB84C8255}"/>
          </ac:spMkLst>
        </pc:spChg>
        <pc:spChg chg="add mod">
          <ac:chgData name="CaoYu-ang" userId="347197b9-4c62-4589-9c4f-ca02f2128ab5" providerId="ADAL" clId="{5D383F84-C243-1A41-9F14-7A488E285A5A}" dt="2023-04-19T05:43:13.662" v="3449" actId="1076"/>
          <ac:spMkLst>
            <pc:docMk/>
            <pc:sldMk cId="496360146" sldId="899"/>
            <ac:spMk id="13" creationId="{6393C277-96AD-D651-3B44-1E9EF2EF9200}"/>
          </ac:spMkLst>
        </pc:spChg>
        <pc:spChg chg="add mod">
          <ac:chgData name="CaoYu-ang" userId="347197b9-4c62-4589-9c4f-ca02f2128ab5" providerId="ADAL" clId="{5D383F84-C243-1A41-9F14-7A488E285A5A}" dt="2023-04-19T05:43:13.662" v="3449" actId="1076"/>
          <ac:spMkLst>
            <pc:docMk/>
            <pc:sldMk cId="496360146" sldId="899"/>
            <ac:spMk id="15" creationId="{2E088DE4-8C41-6BAB-4307-0145178EB20C}"/>
          </ac:spMkLst>
        </pc:spChg>
        <pc:spChg chg="add mod">
          <ac:chgData name="CaoYu-ang" userId="347197b9-4c62-4589-9c4f-ca02f2128ab5" providerId="ADAL" clId="{5D383F84-C243-1A41-9F14-7A488E285A5A}" dt="2023-04-19T05:43:13.662" v="3449" actId="1076"/>
          <ac:spMkLst>
            <pc:docMk/>
            <pc:sldMk cId="496360146" sldId="899"/>
            <ac:spMk id="16" creationId="{EE4096F9-55B3-022D-9E10-01FDEBBBA167}"/>
          </ac:spMkLst>
        </pc:spChg>
        <pc:spChg chg="add mod">
          <ac:chgData name="CaoYu-ang" userId="347197b9-4c62-4589-9c4f-ca02f2128ab5" providerId="ADAL" clId="{5D383F84-C243-1A41-9F14-7A488E285A5A}" dt="2023-04-19T05:43:13.662" v="3449" actId="1076"/>
          <ac:spMkLst>
            <pc:docMk/>
            <pc:sldMk cId="496360146" sldId="899"/>
            <ac:spMk id="17" creationId="{2752F609-7970-1C6A-61AF-895240E15B9C}"/>
          </ac:spMkLst>
        </pc:spChg>
        <pc:spChg chg="add mod">
          <ac:chgData name="CaoYu-ang" userId="347197b9-4c62-4589-9c4f-ca02f2128ab5" providerId="ADAL" clId="{5D383F84-C243-1A41-9F14-7A488E285A5A}" dt="2023-04-19T05:43:13.662" v="3449" actId="1076"/>
          <ac:spMkLst>
            <pc:docMk/>
            <pc:sldMk cId="496360146" sldId="899"/>
            <ac:spMk id="19" creationId="{369D144E-25CC-95BB-F956-B76331572B1B}"/>
          </ac:spMkLst>
        </pc:spChg>
        <pc:cxnChg chg="add mod">
          <ac:chgData name="CaoYu-ang" userId="347197b9-4c62-4589-9c4f-ca02f2128ab5" providerId="ADAL" clId="{5D383F84-C243-1A41-9F14-7A488E285A5A}" dt="2023-04-19T05:43:13.662" v="3449" actId="1076"/>
          <ac:cxnSpMkLst>
            <pc:docMk/>
            <pc:sldMk cId="496360146" sldId="899"/>
            <ac:cxnSpMk id="9" creationId="{02294A7F-9B29-3525-33C0-182DF9056095}"/>
          </ac:cxnSpMkLst>
        </pc:cxnChg>
        <pc:cxnChg chg="add mod">
          <ac:chgData name="CaoYu-ang" userId="347197b9-4c62-4589-9c4f-ca02f2128ab5" providerId="ADAL" clId="{5D383F84-C243-1A41-9F14-7A488E285A5A}" dt="2023-04-19T05:43:13.662" v="3449" actId="1076"/>
          <ac:cxnSpMkLst>
            <pc:docMk/>
            <pc:sldMk cId="496360146" sldId="899"/>
            <ac:cxnSpMk id="14" creationId="{798060E5-3270-0852-FB45-FF3797F4D618}"/>
          </ac:cxnSpMkLst>
        </pc:cxnChg>
        <pc:cxnChg chg="add mod">
          <ac:chgData name="CaoYu-ang" userId="347197b9-4c62-4589-9c4f-ca02f2128ab5" providerId="ADAL" clId="{5D383F84-C243-1A41-9F14-7A488E285A5A}" dt="2023-04-19T05:43:13.662" v="3449" actId="1076"/>
          <ac:cxnSpMkLst>
            <pc:docMk/>
            <pc:sldMk cId="496360146" sldId="899"/>
            <ac:cxnSpMk id="18" creationId="{6E8790E3-8744-0BBE-4007-1B6D2206DC7E}"/>
          </ac:cxnSpMkLst>
        </pc:cxnChg>
      </pc:sldChg>
      <pc:sldChg chg="add ord">
        <pc:chgData name="CaoYu-ang" userId="347197b9-4c62-4589-9c4f-ca02f2128ab5" providerId="ADAL" clId="{5D383F84-C243-1A41-9F14-7A488E285A5A}" dt="2023-04-19T05:19:15.932" v="3284" actId="20578"/>
        <pc:sldMkLst>
          <pc:docMk/>
          <pc:sldMk cId="1597009527" sldId="900"/>
        </pc:sldMkLst>
      </pc:sldChg>
    </pc:docChg>
  </pc:docChgLst>
  <pc:docChgLst>
    <pc:chgData name="CaoYu-ang" userId="347197b9-4c62-4589-9c4f-ca02f2128ab5" providerId="ADAL" clId="{34D03145-5830-42CC-93E1-F400C24EBF80}"/>
    <pc:docChg chg="undo redo custSel addSld delSld modSld sldOrd addSection delSection modSection">
      <pc:chgData name="CaoYu-ang" userId="347197b9-4c62-4589-9c4f-ca02f2128ab5" providerId="ADAL" clId="{34D03145-5830-42CC-93E1-F400C24EBF80}" dt="2022-09-23T07:49:45.726" v="5492"/>
      <pc:docMkLst>
        <pc:docMk/>
      </pc:docMkLst>
      <pc:sldChg chg="ord">
        <pc:chgData name="CaoYu-ang" userId="347197b9-4c62-4589-9c4f-ca02f2128ab5" providerId="ADAL" clId="{34D03145-5830-42CC-93E1-F400C24EBF80}" dt="2022-09-22T13:05:54.189" v="48"/>
        <pc:sldMkLst>
          <pc:docMk/>
          <pc:sldMk cId="4262303199" sldId="539"/>
        </pc:sldMkLst>
      </pc:sldChg>
      <pc:sldChg chg="modSp mod">
        <pc:chgData name="CaoYu-ang" userId="347197b9-4c62-4589-9c4f-ca02f2128ab5" providerId="ADAL" clId="{34D03145-5830-42CC-93E1-F400C24EBF80}" dt="2022-09-22T13:04:53.291" v="3" actId="20577"/>
        <pc:sldMkLst>
          <pc:docMk/>
          <pc:sldMk cId="3349191769" sldId="564"/>
        </pc:sldMkLst>
        <pc:spChg chg="mod">
          <ac:chgData name="CaoYu-ang" userId="347197b9-4c62-4589-9c4f-ca02f2128ab5" providerId="ADAL" clId="{34D03145-5830-42CC-93E1-F400C24EBF80}" dt="2022-09-22T13:04:53.291" v="3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modSp del mod">
        <pc:chgData name="CaoYu-ang" userId="347197b9-4c62-4589-9c4f-ca02f2128ab5" providerId="ADAL" clId="{34D03145-5830-42CC-93E1-F400C24EBF80}" dt="2022-09-23T06:49:28.483" v="4982" actId="47"/>
        <pc:sldMkLst>
          <pc:docMk/>
          <pc:sldMk cId="265303587" sldId="622"/>
        </pc:sldMkLst>
        <pc:spChg chg="mod">
          <ac:chgData name="CaoYu-ang" userId="347197b9-4c62-4589-9c4f-ca02f2128ab5" providerId="ADAL" clId="{34D03145-5830-42CC-93E1-F400C24EBF80}" dt="2022-09-22T13:05:29.968" v="46" actId="1076"/>
          <ac:spMkLst>
            <pc:docMk/>
            <pc:sldMk cId="265303587" sldId="622"/>
            <ac:spMk id="44" creationId="{00000000-0000-0000-0000-000000000000}"/>
          </ac:spMkLst>
        </pc:spChg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406660979" sldId="675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3291196113" sldId="676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698623404" sldId="677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336896427" sldId="678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300866783" sldId="679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771363528" sldId="680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3685376275" sldId="681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617413918" sldId="682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305411690" sldId="683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4120294439" sldId="684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3056770604" sldId="685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1833269512" sldId="686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3486344979" sldId="687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592653263" sldId="688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086428510" sldId="689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114181633" sldId="690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4285785356" sldId="691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1340946663" sldId="692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3887012611" sldId="693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3988940097" sldId="694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805259122" sldId="695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1517715926" sldId="696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553577407" sldId="697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469410957" sldId="698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79006146" sldId="699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453933641" sldId="700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241871733" sldId="701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756570514" sldId="702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838702555" sldId="703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1483613627" sldId="704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3811096632" sldId="705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448565777" sldId="706"/>
        </pc:sldMkLst>
      </pc:sldChg>
      <pc:sldChg chg="del">
        <pc:chgData name="CaoYu-ang" userId="347197b9-4c62-4589-9c4f-ca02f2128ab5" providerId="ADAL" clId="{34D03145-5830-42CC-93E1-F400C24EBF80}" dt="2022-09-23T06:49:28.483" v="4982" actId="47"/>
        <pc:sldMkLst>
          <pc:docMk/>
          <pc:sldMk cId="2630285241" sldId="707"/>
        </pc:sldMkLst>
      </pc:sldChg>
      <pc:sldChg chg="new del">
        <pc:chgData name="CaoYu-ang" userId="347197b9-4c62-4589-9c4f-ca02f2128ab5" providerId="ADAL" clId="{34D03145-5830-42CC-93E1-F400C24EBF80}" dt="2022-09-22T13:05:59.400" v="50" actId="47"/>
        <pc:sldMkLst>
          <pc:docMk/>
          <pc:sldMk cId="635788654" sldId="708"/>
        </pc:sldMkLst>
      </pc:sldChg>
      <pc:sldChg chg="modSp new mod ord">
        <pc:chgData name="CaoYu-ang" userId="347197b9-4c62-4589-9c4f-ca02f2128ab5" providerId="ADAL" clId="{34D03145-5830-42CC-93E1-F400C24EBF80}" dt="2022-09-23T06:58:55.661" v="5132"/>
        <pc:sldMkLst>
          <pc:docMk/>
          <pc:sldMk cId="2174526269" sldId="708"/>
        </pc:sldMkLst>
        <pc:spChg chg="mod">
          <ac:chgData name="CaoYu-ang" userId="347197b9-4c62-4589-9c4f-ca02f2128ab5" providerId="ADAL" clId="{34D03145-5830-42CC-93E1-F400C24EBF80}" dt="2022-09-22T13:06:37.039" v="82" actId="20577"/>
          <ac:spMkLst>
            <pc:docMk/>
            <pc:sldMk cId="2174526269" sldId="708"/>
            <ac:spMk id="2" creationId="{C29CEF31-F339-4690-ABF6-72FE7A4D64C6}"/>
          </ac:spMkLst>
        </pc:spChg>
        <pc:spChg chg="mod">
          <ac:chgData name="CaoYu-ang" userId="347197b9-4c62-4589-9c4f-ca02f2128ab5" providerId="ADAL" clId="{34D03145-5830-42CC-93E1-F400C24EBF80}" dt="2022-09-23T06:58:55.661" v="5132"/>
          <ac:spMkLst>
            <pc:docMk/>
            <pc:sldMk cId="2174526269" sldId="708"/>
            <ac:spMk id="3" creationId="{E58B1622-942F-440F-8FF6-4E0931D2E8B9}"/>
          </ac:spMkLst>
        </pc:spChg>
      </pc:sldChg>
      <pc:sldChg chg="addSp modSp new mod">
        <pc:chgData name="CaoYu-ang" userId="347197b9-4c62-4589-9c4f-ca02f2128ab5" providerId="ADAL" clId="{34D03145-5830-42CC-93E1-F400C24EBF80}" dt="2022-09-23T07:29:01.036" v="5454" actId="20577"/>
        <pc:sldMkLst>
          <pc:docMk/>
          <pc:sldMk cId="3533090128" sldId="709"/>
        </pc:sldMkLst>
        <pc:spChg chg="mod">
          <ac:chgData name="CaoYu-ang" userId="347197b9-4c62-4589-9c4f-ca02f2128ab5" providerId="ADAL" clId="{34D03145-5830-42CC-93E1-F400C24EBF80}" dt="2022-09-23T07:29:01.036" v="5454" actId="20577"/>
          <ac:spMkLst>
            <pc:docMk/>
            <pc:sldMk cId="3533090128" sldId="709"/>
            <ac:spMk id="2" creationId="{8CBF15F2-DBCF-485D-8787-6EB05A4F4BC2}"/>
          </ac:spMkLst>
        </pc:spChg>
        <pc:picChg chg="add">
          <ac:chgData name="CaoYu-ang" userId="347197b9-4c62-4589-9c4f-ca02f2128ab5" providerId="ADAL" clId="{34D03145-5830-42CC-93E1-F400C24EBF80}" dt="2022-09-22T13:25:47.171" v="261" actId="22"/>
          <ac:picMkLst>
            <pc:docMk/>
            <pc:sldMk cId="3533090128" sldId="709"/>
            <ac:picMk id="7" creationId="{83B6C72F-77EB-44E8-B2A3-DB1AE75FE0EA}"/>
          </ac:picMkLst>
        </pc:picChg>
      </pc:sldChg>
      <pc:sldChg chg="addSp modSp add mod">
        <pc:chgData name="CaoYu-ang" userId="347197b9-4c62-4589-9c4f-ca02f2128ab5" providerId="ADAL" clId="{34D03145-5830-42CC-93E1-F400C24EBF80}" dt="2022-09-23T07:29:18.322" v="5460" actId="20577"/>
        <pc:sldMkLst>
          <pc:docMk/>
          <pc:sldMk cId="868934103" sldId="710"/>
        </pc:sldMkLst>
        <pc:spChg chg="mod">
          <ac:chgData name="CaoYu-ang" userId="347197b9-4c62-4589-9c4f-ca02f2128ab5" providerId="ADAL" clId="{34D03145-5830-42CC-93E1-F400C24EBF80}" dt="2022-09-23T07:29:18.322" v="5460" actId="20577"/>
          <ac:spMkLst>
            <pc:docMk/>
            <pc:sldMk cId="868934103" sldId="710"/>
            <ac:spMk id="2" creationId="{8CBF15F2-DBCF-485D-8787-6EB05A4F4BC2}"/>
          </ac:spMkLst>
        </pc:spChg>
        <pc:picChg chg="add">
          <ac:chgData name="CaoYu-ang" userId="347197b9-4c62-4589-9c4f-ca02f2128ab5" providerId="ADAL" clId="{34D03145-5830-42CC-93E1-F400C24EBF80}" dt="2022-09-22T13:33:07.388" v="361" actId="22"/>
          <ac:picMkLst>
            <pc:docMk/>
            <pc:sldMk cId="868934103" sldId="710"/>
            <ac:picMk id="7" creationId="{DAC1D8FF-135A-4E41-A318-15E7D915B0E9}"/>
          </ac:picMkLst>
        </pc:picChg>
      </pc:sldChg>
      <pc:sldChg chg="addSp delSp modSp add mod ord">
        <pc:chgData name="CaoYu-ang" userId="347197b9-4c62-4589-9c4f-ca02f2128ab5" providerId="ADAL" clId="{34D03145-5830-42CC-93E1-F400C24EBF80}" dt="2022-09-23T06:59:20.163" v="5138" actId="20577"/>
        <pc:sldMkLst>
          <pc:docMk/>
          <pc:sldMk cId="985303804" sldId="711"/>
        </pc:sldMkLst>
        <pc:spChg chg="mod">
          <ac:chgData name="CaoYu-ang" userId="347197b9-4c62-4589-9c4f-ca02f2128ab5" providerId="ADAL" clId="{34D03145-5830-42CC-93E1-F400C24EBF80}" dt="2022-09-23T06:59:20.163" v="5138" actId="20577"/>
          <ac:spMkLst>
            <pc:docMk/>
            <pc:sldMk cId="985303804" sldId="711"/>
            <ac:spMk id="2" creationId="{8CBF15F2-DBCF-485D-8787-6EB05A4F4BC2}"/>
          </ac:spMkLst>
        </pc:spChg>
        <pc:spChg chg="del">
          <ac:chgData name="CaoYu-ang" userId="347197b9-4c62-4589-9c4f-ca02f2128ab5" providerId="ADAL" clId="{34D03145-5830-42CC-93E1-F400C24EBF80}" dt="2022-09-22T13:27:51.605" v="274" actId="22"/>
          <ac:spMkLst>
            <pc:docMk/>
            <pc:sldMk cId="985303804" sldId="711"/>
            <ac:spMk id="3" creationId="{71595C62-5C9E-480D-95F0-8EC16B59A0C8}"/>
          </ac:spMkLst>
        </pc:spChg>
        <pc:spChg chg="mod">
          <ac:chgData name="CaoYu-ang" userId="347197b9-4c62-4589-9c4f-ca02f2128ab5" providerId="ADAL" clId="{34D03145-5830-42CC-93E1-F400C24EBF80}" dt="2022-09-22T13:27:56.902" v="301" actId="20577"/>
          <ac:spMkLst>
            <pc:docMk/>
            <pc:sldMk cId="985303804" sldId="711"/>
            <ac:spMk id="4" creationId="{F3AFBB64-2B5F-4039-9B2F-1A18151C3AF9}"/>
          </ac:spMkLst>
        </pc:spChg>
        <pc:spChg chg="add del mod">
          <ac:chgData name="CaoYu-ang" userId="347197b9-4c62-4589-9c4f-ca02f2128ab5" providerId="ADAL" clId="{34D03145-5830-42CC-93E1-F400C24EBF80}" dt="2022-09-22T14:36:11.912" v="728"/>
          <ac:spMkLst>
            <pc:docMk/>
            <pc:sldMk cId="985303804" sldId="711"/>
            <ac:spMk id="11" creationId="{B4527EB3-3718-47AB-825C-14A2A0887F95}"/>
          </ac:spMkLst>
        </pc:spChg>
        <pc:picChg chg="del">
          <ac:chgData name="CaoYu-ang" userId="347197b9-4c62-4589-9c4f-ca02f2128ab5" providerId="ADAL" clId="{34D03145-5830-42CC-93E1-F400C24EBF80}" dt="2022-09-22T13:25:51.916" v="263" actId="478"/>
          <ac:picMkLst>
            <pc:docMk/>
            <pc:sldMk cId="985303804" sldId="711"/>
            <ac:picMk id="7" creationId="{83B6C72F-77EB-44E8-B2A3-DB1AE75FE0EA}"/>
          </ac:picMkLst>
        </pc:picChg>
        <pc:picChg chg="add del">
          <ac:chgData name="CaoYu-ang" userId="347197b9-4c62-4589-9c4f-ca02f2128ab5" providerId="ADAL" clId="{34D03145-5830-42CC-93E1-F400C24EBF80}" dt="2022-09-22T13:27:44.204" v="269" actId="22"/>
          <ac:picMkLst>
            <pc:docMk/>
            <pc:sldMk cId="985303804" sldId="711"/>
            <ac:picMk id="8" creationId="{5FF96A4C-458F-48B8-BBFA-4C0F6F98640E}"/>
          </ac:picMkLst>
        </pc:picChg>
        <pc:picChg chg="add mod ord">
          <ac:chgData name="CaoYu-ang" userId="347197b9-4c62-4589-9c4f-ca02f2128ab5" providerId="ADAL" clId="{34D03145-5830-42CC-93E1-F400C24EBF80}" dt="2022-09-22T13:27:51.605" v="274" actId="22"/>
          <ac:picMkLst>
            <pc:docMk/>
            <pc:sldMk cId="985303804" sldId="711"/>
            <ac:picMk id="10" creationId="{A6461284-389C-4CFB-8BF2-1E1B572B4904}"/>
          </ac:picMkLst>
        </pc:picChg>
      </pc:sldChg>
      <pc:sldChg chg="addSp delSp modSp add mod ord">
        <pc:chgData name="CaoYu-ang" userId="347197b9-4c62-4589-9c4f-ca02f2128ab5" providerId="ADAL" clId="{34D03145-5830-42CC-93E1-F400C24EBF80}" dt="2022-09-23T07:49:22.277" v="5482"/>
        <pc:sldMkLst>
          <pc:docMk/>
          <pc:sldMk cId="1884621709" sldId="712"/>
        </pc:sldMkLst>
        <pc:spChg chg="mod">
          <ac:chgData name="CaoYu-ang" userId="347197b9-4c62-4589-9c4f-ca02f2128ab5" providerId="ADAL" clId="{34D03145-5830-42CC-93E1-F400C24EBF80}" dt="2022-09-23T07:49:22.277" v="5482"/>
          <ac:spMkLst>
            <pc:docMk/>
            <pc:sldMk cId="1884621709" sldId="712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2T13:28:44.489" v="306"/>
          <ac:spMkLst>
            <pc:docMk/>
            <pc:sldMk cId="1884621709" sldId="712"/>
            <ac:spMk id="4" creationId="{F3AFBB64-2B5F-4039-9B2F-1A18151C3AF9}"/>
          </ac:spMkLst>
        </pc:spChg>
        <pc:spChg chg="add mod">
          <ac:chgData name="CaoYu-ang" userId="347197b9-4c62-4589-9c4f-ca02f2128ab5" providerId="ADAL" clId="{34D03145-5830-42CC-93E1-F400C24EBF80}" dt="2022-09-22T14:46:20.121" v="739" actId="1076"/>
          <ac:spMkLst>
            <pc:docMk/>
            <pc:sldMk cId="1884621709" sldId="712"/>
            <ac:spMk id="6" creationId="{0F63745F-31A8-4721-9DA4-AEC27F8B19E3}"/>
          </ac:spMkLst>
        </pc:spChg>
        <pc:spChg chg="add mod">
          <ac:chgData name="CaoYu-ang" userId="347197b9-4c62-4589-9c4f-ca02f2128ab5" providerId="ADAL" clId="{34D03145-5830-42CC-93E1-F400C24EBF80}" dt="2022-09-22T14:46:16.979" v="738" actId="1076"/>
          <ac:spMkLst>
            <pc:docMk/>
            <pc:sldMk cId="1884621709" sldId="712"/>
            <ac:spMk id="14" creationId="{E97A9403-8868-4D15-9C53-D7214FC93577}"/>
          </ac:spMkLst>
        </pc:spChg>
        <pc:picChg chg="add del">
          <ac:chgData name="CaoYu-ang" userId="347197b9-4c62-4589-9c4f-ca02f2128ab5" providerId="ADAL" clId="{34D03145-5830-42CC-93E1-F400C24EBF80}" dt="2022-09-22T13:29:42.225" v="322" actId="21"/>
          <ac:picMkLst>
            <pc:docMk/>
            <pc:sldMk cId="1884621709" sldId="712"/>
            <ac:picMk id="8" creationId="{09B7F9C1-4FEE-4798-BFD0-239234E7AF2D}"/>
          </ac:picMkLst>
        </pc:picChg>
        <pc:picChg chg="del">
          <ac:chgData name="CaoYu-ang" userId="347197b9-4c62-4589-9c4f-ca02f2128ab5" providerId="ADAL" clId="{34D03145-5830-42CC-93E1-F400C24EBF80}" dt="2022-09-22T13:28:01.433" v="303" actId="478"/>
          <ac:picMkLst>
            <pc:docMk/>
            <pc:sldMk cId="1884621709" sldId="712"/>
            <ac:picMk id="10" creationId="{A6461284-389C-4CFB-8BF2-1E1B572B4904}"/>
          </ac:picMkLst>
        </pc:picChg>
        <pc:picChg chg="add del">
          <ac:chgData name="CaoYu-ang" userId="347197b9-4c62-4589-9c4f-ca02f2128ab5" providerId="ADAL" clId="{34D03145-5830-42CC-93E1-F400C24EBF80}" dt="2022-09-22T14:11:00.160" v="599" actId="21"/>
          <ac:picMkLst>
            <pc:docMk/>
            <pc:sldMk cId="1884621709" sldId="712"/>
            <ac:picMk id="11" creationId="{C1813A1E-64C2-485C-ADFC-84E986CD6364}"/>
          </ac:picMkLst>
        </pc:picChg>
        <pc:picChg chg="add del mod">
          <ac:chgData name="CaoYu-ang" userId="347197b9-4c62-4589-9c4f-ca02f2128ab5" providerId="ADAL" clId="{34D03145-5830-42CC-93E1-F400C24EBF80}" dt="2022-09-22T14:36:02.711" v="726" actId="478"/>
          <ac:picMkLst>
            <pc:docMk/>
            <pc:sldMk cId="1884621709" sldId="712"/>
            <ac:picMk id="13" creationId="{DDAB791E-61F8-4645-8788-2B0B3BBDE379}"/>
          </ac:picMkLst>
        </pc:picChg>
      </pc:sldChg>
      <pc:sldChg chg="addSp delSp modSp add mod ord">
        <pc:chgData name="CaoYu-ang" userId="347197b9-4c62-4589-9c4f-ca02f2128ab5" providerId="ADAL" clId="{34D03145-5830-42CC-93E1-F400C24EBF80}" dt="2022-09-23T06:59:08.923" v="5135" actId="20577"/>
        <pc:sldMkLst>
          <pc:docMk/>
          <pc:sldMk cId="3772790485" sldId="713"/>
        </pc:sldMkLst>
        <pc:spChg chg="mod">
          <ac:chgData name="CaoYu-ang" userId="347197b9-4c62-4589-9c4f-ca02f2128ab5" providerId="ADAL" clId="{34D03145-5830-42CC-93E1-F400C24EBF80}" dt="2022-09-23T06:59:08.923" v="5135" actId="20577"/>
          <ac:spMkLst>
            <pc:docMk/>
            <pc:sldMk cId="3772790485" sldId="713"/>
            <ac:spMk id="2" creationId="{8CBF15F2-DBCF-485D-8787-6EB05A4F4BC2}"/>
          </ac:spMkLst>
        </pc:spChg>
        <pc:spChg chg="add mod">
          <ac:chgData name="CaoYu-ang" userId="347197b9-4c62-4589-9c4f-ca02f2128ab5" providerId="ADAL" clId="{34D03145-5830-42CC-93E1-F400C24EBF80}" dt="2022-09-22T13:29:03.010" v="311" actId="478"/>
          <ac:spMkLst>
            <pc:docMk/>
            <pc:sldMk cId="3772790485" sldId="713"/>
            <ac:spMk id="6" creationId="{4CD78741-A772-45CF-80C3-095DE57C652B}"/>
          </ac:spMkLst>
        </pc:spChg>
        <pc:picChg chg="add mod">
          <ac:chgData name="CaoYu-ang" userId="347197b9-4c62-4589-9c4f-ca02f2128ab5" providerId="ADAL" clId="{34D03145-5830-42CC-93E1-F400C24EBF80}" dt="2022-09-22T13:29:43.263" v="323"/>
          <ac:picMkLst>
            <pc:docMk/>
            <pc:sldMk cId="3772790485" sldId="713"/>
            <ac:picMk id="8" creationId="{68964AA3-2289-4074-92AD-108DB1D7DCB3}"/>
          </ac:picMkLst>
        </pc:picChg>
        <pc:picChg chg="del">
          <ac:chgData name="CaoYu-ang" userId="347197b9-4c62-4589-9c4f-ca02f2128ab5" providerId="ADAL" clId="{34D03145-5830-42CC-93E1-F400C24EBF80}" dt="2022-09-22T13:29:03.010" v="311" actId="478"/>
          <ac:picMkLst>
            <pc:docMk/>
            <pc:sldMk cId="3772790485" sldId="713"/>
            <ac:picMk id="10" creationId="{A6461284-389C-4CFB-8BF2-1E1B572B4904}"/>
          </ac:picMkLst>
        </pc:picChg>
      </pc:sldChg>
      <pc:sldChg chg="addSp delSp modSp add mod ord">
        <pc:chgData name="CaoYu-ang" userId="347197b9-4c62-4589-9c4f-ca02f2128ab5" providerId="ADAL" clId="{34D03145-5830-42CC-93E1-F400C24EBF80}" dt="2022-09-23T07:49:35.163" v="5489"/>
        <pc:sldMkLst>
          <pc:docMk/>
          <pc:sldMk cId="1138631113" sldId="714"/>
        </pc:sldMkLst>
        <pc:spChg chg="mod">
          <ac:chgData name="CaoYu-ang" userId="347197b9-4c62-4589-9c4f-ca02f2128ab5" providerId="ADAL" clId="{34D03145-5830-42CC-93E1-F400C24EBF80}" dt="2022-09-23T07:49:35.163" v="5489"/>
          <ac:spMkLst>
            <pc:docMk/>
            <pc:sldMk cId="1138631113" sldId="714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2T13:32:51.971" v="360" actId="1076"/>
          <ac:spMkLst>
            <pc:docMk/>
            <pc:sldMk cId="1138631113" sldId="714"/>
            <ac:spMk id="4" creationId="{F3AFBB64-2B5F-4039-9B2F-1A18151C3AF9}"/>
          </ac:spMkLst>
        </pc:spChg>
        <pc:spChg chg="add mod">
          <ac:chgData name="CaoYu-ang" userId="347197b9-4c62-4589-9c4f-ca02f2128ab5" providerId="ADAL" clId="{34D03145-5830-42CC-93E1-F400C24EBF80}" dt="2022-09-22T15:26:33.582" v="1005" actId="20577"/>
          <ac:spMkLst>
            <pc:docMk/>
            <pc:sldMk cId="1138631113" sldId="714"/>
            <ac:spMk id="6" creationId="{8EA41F11-5A2D-412C-A924-4BDE4427D9B4}"/>
          </ac:spMkLst>
        </pc:spChg>
        <pc:spChg chg="add mod">
          <ac:chgData name="CaoYu-ang" userId="347197b9-4c62-4589-9c4f-ca02f2128ab5" providerId="ADAL" clId="{34D03145-5830-42CC-93E1-F400C24EBF80}" dt="2022-09-22T15:23:08.346" v="981"/>
          <ac:spMkLst>
            <pc:docMk/>
            <pc:sldMk cId="1138631113" sldId="714"/>
            <ac:spMk id="8" creationId="{B757A0AF-B2E0-4DD4-B842-D9FA62FC8544}"/>
          </ac:spMkLst>
        </pc:spChg>
        <pc:picChg chg="add mod modCrop">
          <ac:chgData name="CaoYu-ang" userId="347197b9-4c62-4589-9c4f-ca02f2128ab5" providerId="ADAL" clId="{34D03145-5830-42CC-93E1-F400C24EBF80}" dt="2022-09-22T15:27:54.320" v="1012" actId="1076"/>
          <ac:picMkLst>
            <pc:docMk/>
            <pc:sldMk cId="1138631113" sldId="714"/>
            <ac:picMk id="9" creationId="{6B8B886A-ACB5-4342-AD76-1C4EE2CB73D8}"/>
          </ac:picMkLst>
        </pc:picChg>
        <pc:picChg chg="del">
          <ac:chgData name="CaoYu-ang" userId="347197b9-4c62-4589-9c4f-ca02f2128ab5" providerId="ADAL" clId="{34D03145-5830-42CC-93E1-F400C24EBF80}" dt="2022-09-22T13:30:00.961" v="325" actId="478"/>
          <ac:picMkLst>
            <pc:docMk/>
            <pc:sldMk cId="1138631113" sldId="714"/>
            <ac:picMk id="10" creationId="{A6461284-389C-4CFB-8BF2-1E1B572B4904}"/>
          </ac:picMkLst>
        </pc:picChg>
      </pc:sldChg>
      <pc:sldChg chg="addSp delSp modSp add mod ord">
        <pc:chgData name="CaoYu-ang" userId="347197b9-4c62-4589-9c4f-ca02f2128ab5" providerId="ADAL" clId="{34D03145-5830-42CC-93E1-F400C24EBF80}" dt="2022-09-23T06:59:29.455" v="5145" actId="20577"/>
        <pc:sldMkLst>
          <pc:docMk/>
          <pc:sldMk cId="1383615545" sldId="715"/>
        </pc:sldMkLst>
        <pc:spChg chg="mod">
          <ac:chgData name="CaoYu-ang" userId="347197b9-4c62-4589-9c4f-ca02f2128ab5" providerId="ADAL" clId="{34D03145-5830-42CC-93E1-F400C24EBF80}" dt="2022-09-23T06:59:29.455" v="5145" actId="20577"/>
          <ac:spMkLst>
            <pc:docMk/>
            <pc:sldMk cId="1383615545" sldId="715"/>
            <ac:spMk id="2" creationId="{8CBF15F2-DBCF-485D-8787-6EB05A4F4BC2}"/>
          </ac:spMkLst>
        </pc:spChg>
        <pc:picChg chg="add">
          <ac:chgData name="CaoYu-ang" userId="347197b9-4c62-4589-9c4f-ca02f2128ab5" providerId="ADAL" clId="{34D03145-5830-42CC-93E1-F400C24EBF80}" dt="2022-09-22T13:31:16.455" v="337" actId="22"/>
          <ac:picMkLst>
            <pc:docMk/>
            <pc:sldMk cId="1383615545" sldId="715"/>
            <ac:picMk id="7" creationId="{4E85074A-DE96-41B0-BC96-E10242929D75}"/>
          </ac:picMkLst>
        </pc:picChg>
        <pc:picChg chg="del">
          <ac:chgData name="CaoYu-ang" userId="347197b9-4c62-4589-9c4f-ca02f2128ab5" providerId="ADAL" clId="{34D03145-5830-42CC-93E1-F400C24EBF80}" dt="2022-09-22T13:30:46.946" v="331" actId="478"/>
          <ac:picMkLst>
            <pc:docMk/>
            <pc:sldMk cId="1383615545" sldId="715"/>
            <ac:picMk id="8" creationId="{68964AA3-2289-4074-92AD-108DB1D7DCB3}"/>
          </ac:picMkLst>
        </pc:picChg>
      </pc:sldChg>
      <pc:sldChg chg="addSp delSp modSp add mod ord">
        <pc:chgData name="CaoYu-ang" userId="347197b9-4c62-4589-9c4f-ca02f2128ab5" providerId="ADAL" clId="{34D03145-5830-42CC-93E1-F400C24EBF80}" dt="2022-09-23T07:49:13.716" v="5480"/>
        <pc:sldMkLst>
          <pc:docMk/>
          <pc:sldMk cId="2933445361" sldId="716"/>
        </pc:sldMkLst>
        <pc:spChg chg="mod">
          <ac:chgData name="CaoYu-ang" userId="347197b9-4c62-4589-9c4f-ca02f2128ab5" providerId="ADAL" clId="{34D03145-5830-42CC-93E1-F400C24EBF80}" dt="2022-09-23T07:49:13.716" v="5480"/>
          <ac:spMkLst>
            <pc:docMk/>
            <pc:sldMk cId="2933445361" sldId="716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2T13:32:45.044" v="359" actId="1076"/>
          <ac:spMkLst>
            <pc:docMk/>
            <pc:sldMk cId="2933445361" sldId="716"/>
            <ac:spMk id="4" creationId="{F3AFBB64-2B5F-4039-9B2F-1A18151C3AF9}"/>
          </ac:spMkLst>
        </pc:spChg>
        <pc:spChg chg="del">
          <ac:chgData name="CaoYu-ang" userId="347197b9-4c62-4589-9c4f-ca02f2128ab5" providerId="ADAL" clId="{34D03145-5830-42CC-93E1-F400C24EBF80}" dt="2022-09-23T01:49:12.913" v="1754" actId="478"/>
          <ac:spMkLst>
            <pc:docMk/>
            <pc:sldMk cId="2933445361" sldId="716"/>
            <ac:spMk id="6" creationId="{4CD78741-A772-45CF-80C3-095DE57C652B}"/>
          </ac:spMkLst>
        </pc:spChg>
        <pc:spChg chg="add mod">
          <ac:chgData name="CaoYu-ang" userId="347197b9-4c62-4589-9c4f-ca02f2128ab5" providerId="ADAL" clId="{34D03145-5830-42CC-93E1-F400C24EBF80}" dt="2022-09-23T01:49:28.400" v="1790" actId="20577"/>
          <ac:spMkLst>
            <pc:docMk/>
            <pc:sldMk cId="2933445361" sldId="716"/>
            <ac:spMk id="8" creationId="{6F994884-7AE2-4E29-AA83-6C91C910CEA3}"/>
          </ac:spMkLst>
        </pc:spChg>
        <pc:spChg chg="add mod">
          <ac:chgData name="CaoYu-ang" userId="347197b9-4c62-4589-9c4f-ca02f2128ab5" providerId="ADAL" clId="{34D03145-5830-42CC-93E1-F400C24EBF80}" dt="2022-09-23T01:49:10.228" v="1753"/>
          <ac:spMkLst>
            <pc:docMk/>
            <pc:sldMk cId="2933445361" sldId="716"/>
            <ac:spMk id="9" creationId="{019C8076-ED3C-4931-945D-47D6439F7096}"/>
          </ac:spMkLst>
        </pc:spChg>
        <pc:picChg chg="del">
          <ac:chgData name="CaoYu-ang" userId="347197b9-4c62-4589-9c4f-ca02f2128ab5" providerId="ADAL" clId="{34D03145-5830-42CC-93E1-F400C24EBF80}" dt="2022-09-22T13:32:16.758" v="339" actId="478"/>
          <ac:picMkLst>
            <pc:docMk/>
            <pc:sldMk cId="2933445361" sldId="716"/>
            <ac:picMk id="7" creationId="{4E85074A-DE96-41B0-BC96-E10242929D75}"/>
          </ac:picMkLst>
        </pc:picChg>
      </pc:sldChg>
      <pc:sldChg chg="addSp delSp modSp add mod">
        <pc:chgData name="CaoYu-ang" userId="347197b9-4c62-4589-9c4f-ca02f2128ab5" providerId="ADAL" clId="{34D03145-5830-42CC-93E1-F400C24EBF80}" dt="2022-09-23T07:29:22.141" v="5461"/>
        <pc:sldMkLst>
          <pc:docMk/>
          <pc:sldMk cId="1756720910" sldId="717"/>
        </pc:sldMkLst>
        <pc:spChg chg="mod">
          <ac:chgData name="CaoYu-ang" userId="347197b9-4c62-4589-9c4f-ca02f2128ab5" providerId="ADAL" clId="{34D03145-5830-42CC-93E1-F400C24EBF80}" dt="2022-09-23T07:29:22.141" v="5461"/>
          <ac:spMkLst>
            <pc:docMk/>
            <pc:sldMk cId="1756720910" sldId="717"/>
            <ac:spMk id="2" creationId="{8CBF15F2-DBCF-485D-8787-6EB05A4F4BC2}"/>
          </ac:spMkLst>
        </pc:spChg>
        <pc:spChg chg="del">
          <ac:chgData name="CaoYu-ang" userId="347197b9-4c62-4589-9c4f-ca02f2128ab5" providerId="ADAL" clId="{34D03145-5830-42CC-93E1-F400C24EBF80}" dt="2022-09-23T03:20:16.861" v="3294" actId="478"/>
          <ac:spMkLst>
            <pc:docMk/>
            <pc:sldMk cId="1756720910" sldId="717"/>
            <ac:spMk id="3" creationId="{71595C62-5C9E-480D-95F0-8EC16B59A0C8}"/>
          </ac:spMkLst>
        </pc:spChg>
        <pc:spChg chg="del">
          <ac:chgData name="CaoYu-ang" userId="347197b9-4c62-4589-9c4f-ca02f2128ab5" providerId="ADAL" clId="{34D03145-5830-42CC-93E1-F400C24EBF80}" dt="2022-09-22T13:33:21.430" v="364" actId="478"/>
          <ac:spMkLst>
            <pc:docMk/>
            <pc:sldMk cId="1756720910" sldId="717"/>
            <ac:spMk id="4" creationId="{F3AFBB64-2B5F-4039-9B2F-1A18151C3AF9}"/>
          </ac:spMkLst>
        </pc:spChg>
        <pc:spChg chg="add mod">
          <ac:chgData name="CaoYu-ang" userId="347197b9-4c62-4589-9c4f-ca02f2128ab5" providerId="ADAL" clId="{34D03145-5830-42CC-93E1-F400C24EBF80}" dt="2022-09-22T13:38:58.394" v="399" actId="20577"/>
          <ac:spMkLst>
            <pc:docMk/>
            <pc:sldMk cId="1756720910" sldId="717"/>
            <ac:spMk id="8" creationId="{FBD7155A-CC57-4D78-B2FE-D9D99CB79582}"/>
          </ac:spMkLst>
        </pc:spChg>
        <pc:spChg chg="add mod">
          <ac:chgData name="CaoYu-ang" userId="347197b9-4c62-4589-9c4f-ca02f2128ab5" providerId="ADAL" clId="{34D03145-5830-42CC-93E1-F400C24EBF80}" dt="2022-09-23T03:28:45.002" v="3407" actId="20577"/>
          <ac:spMkLst>
            <pc:docMk/>
            <pc:sldMk cId="1756720910" sldId="717"/>
            <ac:spMk id="9" creationId="{159579BA-0A4A-433B-B21F-6343231951DF}"/>
          </ac:spMkLst>
        </pc:spChg>
        <pc:spChg chg="add mod">
          <ac:chgData name="CaoYu-ang" userId="347197b9-4c62-4589-9c4f-ca02f2128ab5" providerId="ADAL" clId="{34D03145-5830-42CC-93E1-F400C24EBF80}" dt="2022-09-23T03:20:13.367" v="3293"/>
          <ac:spMkLst>
            <pc:docMk/>
            <pc:sldMk cId="1756720910" sldId="717"/>
            <ac:spMk id="10" creationId="{890997A7-C500-44F2-9186-320EA01C0F2F}"/>
          </ac:spMkLst>
        </pc:spChg>
        <pc:picChg chg="del">
          <ac:chgData name="CaoYu-ang" userId="347197b9-4c62-4589-9c4f-ca02f2128ab5" providerId="ADAL" clId="{34D03145-5830-42CC-93E1-F400C24EBF80}" dt="2022-09-22T13:33:10.816" v="363" actId="478"/>
          <ac:picMkLst>
            <pc:docMk/>
            <pc:sldMk cId="1756720910" sldId="717"/>
            <ac:picMk id="7" creationId="{DAC1D8FF-135A-4E41-A318-15E7D915B0E9}"/>
          </ac:picMkLst>
        </pc:picChg>
      </pc:sldChg>
      <pc:sldChg chg="addSp modSp add mod ord">
        <pc:chgData name="CaoYu-ang" userId="347197b9-4c62-4589-9c4f-ca02f2128ab5" providerId="ADAL" clId="{34D03145-5830-42CC-93E1-F400C24EBF80}" dt="2022-09-23T07:48:59.842" v="5475"/>
        <pc:sldMkLst>
          <pc:docMk/>
          <pc:sldMk cId="545804597" sldId="718"/>
        </pc:sldMkLst>
        <pc:spChg chg="mod">
          <ac:chgData name="CaoYu-ang" userId="347197b9-4c62-4589-9c4f-ca02f2128ab5" providerId="ADAL" clId="{34D03145-5830-42CC-93E1-F400C24EBF80}" dt="2022-09-23T07:48:59.842" v="5475"/>
          <ac:spMkLst>
            <pc:docMk/>
            <pc:sldMk cId="545804597" sldId="718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3T02:30:17.870" v="2337" actId="1076"/>
          <ac:spMkLst>
            <pc:docMk/>
            <pc:sldMk cId="545804597" sldId="718"/>
            <ac:spMk id="3" creationId="{71595C62-5C9E-480D-95F0-8EC16B59A0C8}"/>
          </ac:spMkLst>
        </pc:spChg>
        <pc:spChg chg="add mod">
          <ac:chgData name="CaoYu-ang" userId="347197b9-4c62-4589-9c4f-ca02f2128ab5" providerId="ADAL" clId="{34D03145-5830-42CC-93E1-F400C24EBF80}" dt="2022-09-23T02:28:57.120" v="2331"/>
          <ac:spMkLst>
            <pc:docMk/>
            <pc:sldMk cId="545804597" sldId="718"/>
            <ac:spMk id="6" creationId="{D0FB685F-5CEC-4F97-ACBF-03E1B540898A}"/>
          </ac:spMkLst>
        </pc:spChg>
        <pc:spChg chg="mod">
          <ac:chgData name="CaoYu-ang" userId="347197b9-4c62-4589-9c4f-ca02f2128ab5" providerId="ADAL" clId="{34D03145-5830-42CC-93E1-F400C24EBF80}" dt="2022-09-22T13:38:59.218" v="400" actId="20577"/>
          <ac:spMkLst>
            <pc:docMk/>
            <pc:sldMk cId="545804597" sldId="718"/>
            <ac:spMk id="8" creationId="{FBD7155A-CC57-4D78-B2FE-D9D99CB79582}"/>
          </ac:spMkLst>
        </pc:spChg>
      </pc:sldChg>
      <pc:sldChg chg="addSp delSp modSp add mod ord">
        <pc:chgData name="CaoYu-ang" userId="347197b9-4c62-4589-9c4f-ca02f2128ab5" providerId="ADAL" clId="{34D03145-5830-42CC-93E1-F400C24EBF80}" dt="2022-09-23T06:59:42.294" v="5148" actId="20577"/>
        <pc:sldMkLst>
          <pc:docMk/>
          <pc:sldMk cId="4133944649" sldId="719"/>
        </pc:sldMkLst>
        <pc:spChg chg="mod">
          <ac:chgData name="CaoYu-ang" userId="347197b9-4c62-4589-9c4f-ca02f2128ab5" providerId="ADAL" clId="{34D03145-5830-42CC-93E1-F400C24EBF80}" dt="2022-09-23T06:59:42.294" v="5148" actId="20577"/>
          <ac:spMkLst>
            <pc:docMk/>
            <pc:sldMk cId="4133944649" sldId="719"/>
            <ac:spMk id="2" creationId="{8CBF15F2-DBCF-485D-8787-6EB05A4F4BC2}"/>
          </ac:spMkLst>
        </pc:spChg>
        <pc:picChg chg="del">
          <ac:chgData name="CaoYu-ang" userId="347197b9-4c62-4589-9c4f-ca02f2128ab5" providerId="ADAL" clId="{34D03145-5830-42CC-93E1-F400C24EBF80}" dt="2022-09-22T13:34:54.042" v="373" actId="478"/>
          <ac:picMkLst>
            <pc:docMk/>
            <pc:sldMk cId="4133944649" sldId="719"/>
            <ac:picMk id="7" creationId="{DAC1D8FF-135A-4E41-A318-15E7D915B0E9}"/>
          </ac:picMkLst>
        </pc:picChg>
        <pc:picChg chg="add">
          <ac:chgData name="CaoYu-ang" userId="347197b9-4c62-4589-9c4f-ca02f2128ab5" providerId="ADAL" clId="{34D03145-5830-42CC-93E1-F400C24EBF80}" dt="2022-09-22T13:35:22.077" v="376" actId="22"/>
          <ac:picMkLst>
            <pc:docMk/>
            <pc:sldMk cId="4133944649" sldId="719"/>
            <ac:picMk id="8" creationId="{1896B3F6-15CD-4C23-80ED-3BC87F243E69}"/>
          </ac:picMkLst>
        </pc:picChg>
      </pc:sldChg>
      <pc:sldChg chg="addSp delSp modSp add mod">
        <pc:chgData name="CaoYu-ang" userId="347197b9-4c62-4589-9c4f-ca02f2128ab5" providerId="ADAL" clId="{34D03145-5830-42CC-93E1-F400C24EBF80}" dt="2022-09-23T07:00:22.291" v="5159" actId="20577"/>
        <pc:sldMkLst>
          <pc:docMk/>
          <pc:sldMk cId="520635358" sldId="720"/>
        </pc:sldMkLst>
        <pc:spChg chg="mod">
          <ac:chgData name="CaoYu-ang" userId="347197b9-4c62-4589-9c4f-ca02f2128ab5" providerId="ADAL" clId="{34D03145-5830-42CC-93E1-F400C24EBF80}" dt="2022-09-23T07:00:22.291" v="5159" actId="20577"/>
          <ac:spMkLst>
            <pc:docMk/>
            <pc:sldMk cId="520635358" sldId="720"/>
            <ac:spMk id="2" creationId="{8CBF15F2-DBCF-485D-8787-6EB05A4F4BC2}"/>
          </ac:spMkLst>
        </pc:spChg>
        <pc:picChg chg="add">
          <ac:chgData name="CaoYu-ang" userId="347197b9-4c62-4589-9c4f-ca02f2128ab5" providerId="ADAL" clId="{34D03145-5830-42CC-93E1-F400C24EBF80}" dt="2022-09-22T13:36:29.702" v="382" actId="22"/>
          <ac:picMkLst>
            <pc:docMk/>
            <pc:sldMk cId="520635358" sldId="720"/>
            <ac:picMk id="7" creationId="{CE9A3091-B4AE-4292-875D-C60F84BD2669}"/>
          </ac:picMkLst>
        </pc:picChg>
        <pc:picChg chg="del">
          <ac:chgData name="CaoYu-ang" userId="347197b9-4c62-4589-9c4f-ca02f2128ab5" providerId="ADAL" clId="{34D03145-5830-42CC-93E1-F400C24EBF80}" dt="2022-09-22T13:36:05.492" v="379" actId="478"/>
          <ac:picMkLst>
            <pc:docMk/>
            <pc:sldMk cId="520635358" sldId="720"/>
            <ac:picMk id="8" creationId="{1896B3F6-15CD-4C23-80ED-3BC87F243E69}"/>
          </ac:picMkLst>
        </pc:picChg>
      </pc:sldChg>
      <pc:sldChg chg="addSp delSp modSp add mod replId">
        <pc:chgData name="CaoYu-ang" userId="347197b9-4c62-4589-9c4f-ca02f2128ab5" providerId="ADAL" clId="{34D03145-5830-42CC-93E1-F400C24EBF80}" dt="2022-09-23T07:48:47.502" v="5473"/>
        <pc:sldMkLst>
          <pc:docMk/>
          <pc:sldMk cId="2464491660" sldId="721"/>
        </pc:sldMkLst>
        <pc:spChg chg="mod">
          <ac:chgData name="CaoYu-ang" userId="347197b9-4c62-4589-9c4f-ca02f2128ab5" providerId="ADAL" clId="{34D03145-5830-42CC-93E1-F400C24EBF80}" dt="2022-09-23T07:48:47.502" v="5473"/>
          <ac:spMkLst>
            <pc:docMk/>
            <pc:sldMk cId="2464491660" sldId="721"/>
            <ac:spMk id="2" creationId="{8CBF15F2-DBCF-485D-8787-6EB05A4F4BC2}"/>
          </ac:spMkLst>
        </pc:spChg>
        <pc:spChg chg="del">
          <ac:chgData name="CaoYu-ang" userId="347197b9-4c62-4589-9c4f-ca02f2128ab5" providerId="ADAL" clId="{34D03145-5830-42CC-93E1-F400C24EBF80}" dt="2022-09-23T03:38:33.489" v="3545" actId="478"/>
          <ac:spMkLst>
            <pc:docMk/>
            <pc:sldMk cId="2464491660" sldId="721"/>
            <ac:spMk id="3" creationId="{71595C62-5C9E-480D-95F0-8EC16B59A0C8}"/>
          </ac:spMkLst>
        </pc:spChg>
        <pc:spChg chg="add mod">
          <ac:chgData name="CaoYu-ang" userId="347197b9-4c62-4589-9c4f-ca02f2128ab5" providerId="ADAL" clId="{34D03145-5830-42CC-93E1-F400C24EBF80}" dt="2022-09-23T03:39:06.877" v="3554" actId="113"/>
          <ac:spMkLst>
            <pc:docMk/>
            <pc:sldMk cId="2464491660" sldId="721"/>
            <ac:spMk id="6" creationId="{BEEEFA2E-5EA3-4AF1-957C-E6886D9DAB15}"/>
          </ac:spMkLst>
        </pc:spChg>
        <pc:spChg chg="add mod">
          <ac:chgData name="CaoYu-ang" userId="347197b9-4c62-4589-9c4f-ca02f2128ab5" providerId="ADAL" clId="{34D03145-5830-42CC-93E1-F400C24EBF80}" dt="2022-09-23T03:38:30.667" v="3544"/>
          <ac:spMkLst>
            <pc:docMk/>
            <pc:sldMk cId="2464491660" sldId="721"/>
            <ac:spMk id="7" creationId="{92E385EA-1488-4951-AEF4-4FB51B4E68C8}"/>
          </ac:spMkLst>
        </pc:spChg>
        <pc:spChg chg="mod">
          <ac:chgData name="CaoYu-ang" userId="347197b9-4c62-4589-9c4f-ca02f2128ab5" providerId="ADAL" clId="{34D03145-5830-42CC-93E1-F400C24EBF80}" dt="2022-09-22T13:37:30.970" v="383"/>
          <ac:spMkLst>
            <pc:docMk/>
            <pc:sldMk cId="2464491660" sldId="721"/>
            <ac:spMk id="8" creationId="{FBD7155A-CC57-4D78-B2FE-D9D99CB79582}"/>
          </ac:spMkLst>
        </pc:spChg>
      </pc:sldChg>
      <pc:sldChg chg="addSp delSp modSp add mod">
        <pc:chgData name="CaoYu-ang" userId="347197b9-4c62-4589-9c4f-ca02f2128ab5" providerId="ADAL" clId="{34D03145-5830-42CC-93E1-F400C24EBF80}" dt="2022-09-23T07:00:30.402" v="5161"/>
        <pc:sldMkLst>
          <pc:docMk/>
          <pc:sldMk cId="3852759903" sldId="722"/>
        </pc:sldMkLst>
        <pc:spChg chg="mod">
          <ac:chgData name="CaoYu-ang" userId="347197b9-4c62-4589-9c4f-ca02f2128ab5" providerId="ADAL" clId="{34D03145-5830-42CC-93E1-F400C24EBF80}" dt="2022-09-23T07:00:30.402" v="5161"/>
          <ac:spMkLst>
            <pc:docMk/>
            <pc:sldMk cId="3852759903" sldId="722"/>
            <ac:spMk id="2" creationId="{8CBF15F2-DBCF-485D-8787-6EB05A4F4BC2}"/>
          </ac:spMkLst>
        </pc:spChg>
        <pc:picChg chg="del">
          <ac:chgData name="CaoYu-ang" userId="347197b9-4c62-4589-9c4f-ca02f2128ab5" providerId="ADAL" clId="{34D03145-5830-42CC-93E1-F400C24EBF80}" dt="2022-09-22T13:37:53.192" v="392" actId="478"/>
          <ac:picMkLst>
            <pc:docMk/>
            <pc:sldMk cId="3852759903" sldId="722"/>
            <ac:picMk id="7" creationId="{CE9A3091-B4AE-4292-875D-C60F84BD2669}"/>
          </ac:picMkLst>
        </pc:picChg>
        <pc:picChg chg="add del">
          <ac:chgData name="CaoYu-ang" userId="347197b9-4c62-4589-9c4f-ca02f2128ab5" providerId="ADAL" clId="{34D03145-5830-42CC-93E1-F400C24EBF80}" dt="2022-09-22T13:39:04.480" v="403" actId="22"/>
          <ac:picMkLst>
            <pc:docMk/>
            <pc:sldMk cId="3852759903" sldId="722"/>
            <ac:picMk id="8" creationId="{D04F65F6-BC41-45DE-8B31-5BEB058929AB}"/>
          </ac:picMkLst>
        </pc:picChg>
      </pc:sldChg>
      <pc:sldChg chg="addSp modSp add mod replId modAnim">
        <pc:chgData name="CaoYu-ang" userId="347197b9-4c62-4589-9c4f-ca02f2128ab5" providerId="ADAL" clId="{34D03145-5830-42CC-93E1-F400C24EBF80}" dt="2022-09-23T07:48:42.189" v="5472"/>
        <pc:sldMkLst>
          <pc:docMk/>
          <pc:sldMk cId="2249935193" sldId="723"/>
        </pc:sldMkLst>
        <pc:spChg chg="mod">
          <ac:chgData name="CaoYu-ang" userId="347197b9-4c62-4589-9c4f-ca02f2128ab5" providerId="ADAL" clId="{34D03145-5830-42CC-93E1-F400C24EBF80}" dt="2022-09-23T07:48:42.189" v="5472"/>
          <ac:spMkLst>
            <pc:docMk/>
            <pc:sldMk cId="2249935193" sldId="723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3T03:53:24.891" v="3745" actId="20577"/>
          <ac:spMkLst>
            <pc:docMk/>
            <pc:sldMk cId="2249935193" sldId="723"/>
            <ac:spMk id="3" creationId="{71595C62-5C9E-480D-95F0-8EC16B59A0C8}"/>
          </ac:spMkLst>
        </pc:spChg>
        <pc:spChg chg="mod">
          <ac:chgData name="CaoYu-ang" userId="347197b9-4c62-4589-9c4f-ca02f2128ab5" providerId="ADAL" clId="{34D03145-5830-42CC-93E1-F400C24EBF80}" dt="2022-09-22T13:39:13.704" v="410" actId="20577"/>
          <ac:spMkLst>
            <pc:docMk/>
            <pc:sldMk cId="2249935193" sldId="723"/>
            <ac:spMk id="8" creationId="{FBD7155A-CC57-4D78-B2FE-D9D99CB79582}"/>
          </ac:spMkLst>
        </pc:spChg>
        <pc:spChg chg="add mod">
          <ac:chgData name="CaoYu-ang" userId="347197b9-4c62-4589-9c4f-ca02f2128ab5" providerId="ADAL" clId="{34D03145-5830-42CC-93E1-F400C24EBF80}" dt="2022-09-23T07:45:42.253" v="5468" actId="20577"/>
          <ac:spMkLst>
            <pc:docMk/>
            <pc:sldMk cId="2249935193" sldId="723"/>
            <ac:spMk id="9" creationId="{F2FAE456-2824-4FF4-9200-C501044CDA7E}"/>
          </ac:spMkLst>
        </pc:spChg>
        <pc:picChg chg="add mod">
          <ac:chgData name="CaoYu-ang" userId="347197b9-4c62-4589-9c4f-ca02f2128ab5" providerId="ADAL" clId="{34D03145-5830-42CC-93E1-F400C24EBF80}" dt="2022-09-23T03:54:02.863" v="3797" actId="1076"/>
          <ac:picMkLst>
            <pc:docMk/>
            <pc:sldMk cId="2249935193" sldId="723"/>
            <ac:picMk id="6" creationId="{34600E56-1D4D-4978-9C89-9901C6B7FFBF}"/>
          </ac:picMkLst>
        </pc:picChg>
      </pc:sldChg>
      <pc:sldChg chg="addSp delSp modSp new del mod">
        <pc:chgData name="CaoYu-ang" userId="347197b9-4c62-4589-9c4f-ca02f2128ab5" providerId="ADAL" clId="{34D03145-5830-42CC-93E1-F400C24EBF80}" dt="2022-09-23T06:21:14.574" v="4422" actId="47"/>
        <pc:sldMkLst>
          <pc:docMk/>
          <pc:sldMk cId="1164815769" sldId="724"/>
        </pc:sldMkLst>
        <pc:spChg chg="mod">
          <ac:chgData name="CaoYu-ang" userId="347197b9-4c62-4589-9c4f-ca02f2128ab5" providerId="ADAL" clId="{34D03145-5830-42CC-93E1-F400C24EBF80}" dt="2022-09-22T13:39:26.018" v="422" actId="20577"/>
          <ac:spMkLst>
            <pc:docMk/>
            <pc:sldMk cId="1164815769" sldId="724"/>
            <ac:spMk id="2" creationId="{FFE8D245-1191-4A70-AB8B-414AA8AB759E}"/>
          </ac:spMkLst>
        </pc:spChg>
        <pc:spChg chg="del">
          <ac:chgData name="CaoYu-ang" userId="347197b9-4c62-4589-9c4f-ca02f2128ab5" providerId="ADAL" clId="{34D03145-5830-42CC-93E1-F400C24EBF80}" dt="2022-09-23T03:58:51.386" v="3922" actId="3680"/>
          <ac:spMkLst>
            <pc:docMk/>
            <pc:sldMk cId="1164815769" sldId="724"/>
            <ac:spMk id="3" creationId="{6F185BD8-9F44-43F9-B7E4-6496122489E1}"/>
          </ac:spMkLst>
        </pc:spChg>
        <pc:spChg chg="add del mod">
          <ac:chgData name="CaoYu-ang" userId="347197b9-4c62-4589-9c4f-ca02f2128ab5" providerId="ADAL" clId="{34D03145-5830-42CC-93E1-F400C24EBF80}" dt="2022-09-23T06:17:28.398" v="4299" actId="478"/>
          <ac:spMkLst>
            <pc:docMk/>
            <pc:sldMk cId="1164815769" sldId="724"/>
            <ac:spMk id="10" creationId="{6FB06616-AED6-4CC7-9CA7-72D8ACDE20EE}"/>
          </ac:spMkLst>
        </pc:spChg>
        <pc:spChg chg="add del mod">
          <ac:chgData name="CaoYu-ang" userId="347197b9-4c62-4589-9c4f-ca02f2128ab5" providerId="ADAL" clId="{34D03145-5830-42CC-93E1-F400C24EBF80}" dt="2022-09-23T06:05:58.871" v="4025"/>
          <ac:spMkLst>
            <pc:docMk/>
            <pc:sldMk cId="1164815769" sldId="724"/>
            <ac:spMk id="11" creationId="{4A983D4D-F2E6-4F78-AE6D-4A7C0E05EF64}"/>
          </ac:spMkLst>
        </pc:spChg>
        <pc:spChg chg="add mod">
          <ac:chgData name="CaoYu-ang" userId="347197b9-4c62-4589-9c4f-ca02f2128ab5" providerId="ADAL" clId="{34D03145-5830-42CC-93E1-F400C24EBF80}" dt="2022-09-23T06:17:28.398" v="4299" actId="478"/>
          <ac:spMkLst>
            <pc:docMk/>
            <pc:sldMk cId="1164815769" sldId="724"/>
            <ac:spMk id="13" creationId="{413CCE19-1EC4-49A4-A2AC-457D410DF005}"/>
          </ac:spMkLst>
        </pc:spChg>
        <pc:graphicFrameChg chg="add del mod ord modGraphic">
          <ac:chgData name="CaoYu-ang" userId="347197b9-4c62-4589-9c4f-ca02f2128ab5" providerId="ADAL" clId="{34D03145-5830-42CC-93E1-F400C24EBF80}" dt="2022-09-23T03:58:58.677" v="3923" actId="21"/>
          <ac:graphicFrameMkLst>
            <pc:docMk/>
            <pc:sldMk cId="1164815769" sldId="724"/>
            <ac:graphicFrameMk id="8" creationId="{FF972828-AC40-4E5F-9EDF-EBFB1274B204}"/>
          </ac:graphicFrameMkLst>
        </pc:graphicFrameChg>
        <pc:picChg chg="add">
          <ac:chgData name="CaoYu-ang" userId="347197b9-4c62-4589-9c4f-ca02f2128ab5" providerId="ADAL" clId="{34D03145-5830-42CC-93E1-F400C24EBF80}" dt="2022-09-23T03:57:43.728" v="3918" actId="22"/>
          <ac:picMkLst>
            <pc:docMk/>
            <pc:sldMk cId="1164815769" sldId="724"/>
            <ac:picMk id="7" creationId="{5D7A08A3-3D5B-455E-A4B1-570ED42068BA}"/>
          </ac:picMkLst>
        </pc:picChg>
      </pc:sldChg>
      <pc:sldChg chg="modSp add mod">
        <pc:chgData name="CaoYu-ang" userId="347197b9-4c62-4589-9c4f-ca02f2128ab5" providerId="ADAL" clId="{34D03145-5830-42CC-93E1-F400C24EBF80}" dt="2022-09-23T07:48:26.891" v="5469" actId="20577"/>
        <pc:sldMkLst>
          <pc:docMk/>
          <pc:sldMk cId="1552459491" sldId="725"/>
        </pc:sldMkLst>
        <pc:spChg chg="mod">
          <ac:chgData name="CaoYu-ang" userId="347197b9-4c62-4589-9c4f-ca02f2128ab5" providerId="ADAL" clId="{34D03145-5830-42CC-93E1-F400C24EBF80}" dt="2022-09-23T07:48:26.891" v="5469" actId="20577"/>
          <ac:spMkLst>
            <pc:docMk/>
            <pc:sldMk cId="1552459491" sldId="725"/>
            <ac:spMk id="2" creationId="{FFE8D245-1191-4A70-AB8B-414AA8AB759E}"/>
          </ac:spMkLst>
        </pc:spChg>
        <pc:spChg chg="mod">
          <ac:chgData name="CaoYu-ang" userId="347197b9-4c62-4589-9c4f-ca02f2128ab5" providerId="ADAL" clId="{34D03145-5830-42CC-93E1-F400C24EBF80}" dt="2022-09-23T06:44:57.655" v="4885" actId="20577"/>
          <ac:spMkLst>
            <pc:docMk/>
            <pc:sldMk cId="1552459491" sldId="725"/>
            <ac:spMk id="3" creationId="{6F185BD8-9F44-43F9-B7E4-6496122489E1}"/>
          </ac:spMkLst>
        </pc:spChg>
      </pc:sldChg>
      <pc:sldChg chg="addSp delSp modSp add mod modAnim">
        <pc:chgData name="CaoYu-ang" userId="347197b9-4c62-4589-9c4f-ca02f2128ab5" providerId="ADAL" clId="{34D03145-5830-42CC-93E1-F400C24EBF80}" dt="2022-09-23T07:29:10.361" v="5455"/>
        <pc:sldMkLst>
          <pc:docMk/>
          <pc:sldMk cId="4287781049" sldId="726"/>
        </pc:sldMkLst>
        <pc:spChg chg="mod">
          <ac:chgData name="CaoYu-ang" userId="347197b9-4c62-4589-9c4f-ca02f2128ab5" providerId="ADAL" clId="{34D03145-5830-42CC-93E1-F400C24EBF80}" dt="2022-09-23T07:29:10.361" v="5455"/>
          <ac:spMkLst>
            <pc:docMk/>
            <pc:sldMk cId="4287781049" sldId="726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2T14:00:32.096" v="565" actId="1076"/>
          <ac:spMkLst>
            <pc:docMk/>
            <pc:sldMk cId="4287781049" sldId="726"/>
            <ac:spMk id="3" creationId="{71595C62-5C9E-480D-95F0-8EC16B59A0C8}"/>
          </ac:spMkLst>
        </pc:spChg>
        <pc:spChg chg="del">
          <ac:chgData name="CaoYu-ang" userId="347197b9-4c62-4589-9c4f-ca02f2128ab5" providerId="ADAL" clId="{34D03145-5830-42CC-93E1-F400C24EBF80}" dt="2022-09-22T13:40:13.543" v="437" actId="478"/>
          <ac:spMkLst>
            <pc:docMk/>
            <pc:sldMk cId="4287781049" sldId="726"/>
            <ac:spMk id="4" creationId="{F3AFBB64-2B5F-4039-9B2F-1A18151C3AF9}"/>
          </ac:spMkLst>
        </pc:spChg>
        <pc:spChg chg="add mod">
          <ac:chgData name="CaoYu-ang" userId="347197b9-4c62-4589-9c4f-ca02f2128ab5" providerId="ADAL" clId="{34D03145-5830-42CC-93E1-F400C24EBF80}" dt="2022-09-22T13:40:52.321" v="439"/>
          <ac:spMkLst>
            <pc:docMk/>
            <pc:sldMk cId="4287781049" sldId="726"/>
            <ac:spMk id="8" creationId="{A9BC7247-3B28-40F5-B9AF-62C28F0EAAB0}"/>
          </ac:spMkLst>
        </pc:spChg>
        <pc:spChg chg="add mod">
          <ac:chgData name="CaoYu-ang" userId="347197b9-4c62-4589-9c4f-ca02f2128ab5" providerId="ADAL" clId="{34D03145-5830-42CC-93E1-F400C24EBF80}" dt="2022-09-22T14:00:28.645" v="564" actId="1076"/>
          <ac:spMkLst>
            <pc:docMk/>
            <pc:sldMk cId="4287781049" sldId="726"/>
            <ac:spMk id="10" creationId="{C0BF6FD5-2645-42ED-B3AC-B51CCA421118}"/>
          </ac:spMkLst>
        </pc:spChg>
        <pc:spChg chg="add mod">
          <ac:chgData name="CaoYu-ang" userId="347197b9-4c62-4589-9c4f-ca02f2128ab5" providerId="ADAL" clId="{34D03145-5830-42CC-93E1-F400C24EBF80}" dt="2022-09-22T14:00:40.713" v="566" actId="1076"/>
          <ac:spMkLst>
            <pc:docMk/>
            <pc:sldMk cId="4287781049" sldId="726"/>
            <ac:spMk id="11" creationId="{B7DC2AB2-48AE-4B9C-9AE8-6145B8533848}"/>
          </ac:spMkLst>
        </pc:spChg>
        <pc:picChg chg="del">
          <ac:chgData name="CaoYu-ang" userId="347197b9-4c62-4589-9c4f-ca02f2128ab5" providerId="ADAL" clId="{34D03145-5830-42CC-93E1-F400C24EBF80}" dt="2022-09-22T13:40:10.942" v="436" actId="478"/>
          <ac:picMkLst>
            <pc:docMk/>
            <pc:sldMk cId="4287781049" sldId="726"/>
            <ac:picMk id="7" creationId="{83B6C72F-77EB-44E8-B2A3-DB1AE75FE0EA}"/>
          </ac:picMkLst>
        </pc:picChg>
        <pc:picChg chg="add mod">
          <ac:chgData name="CaoYu-ang" userId="347197b9-4c62-4589-9c4f-ca02f2128ab5" providerId="ADAL" clId="{34D03145-5830-42CC-93E1-F400C24EBF80}" dt="2022-09-22T14:00:26.238" v="562" actId="1076"/>
          <ac:picMkLst>
            <pc:docMk/>
            <pc:sldMk cId="4287781049" sldId="726"/>
            <ac:picMk id="9" creationId="{ADB2BF1F-2C85-490B-A346-407C09DFB23F}"/>
          </ac:picMkLst>
        </pc:picChg>
      </pc:sldChg>
      <pc:sldChg chg="addSp delSp modSp add mod">
        <pc:chgData name="CaoYu-ang" userId="347197b9-4c62-4589-9c4f-ca02f2128ab5" providerId="ADAL" clId="{34D03145-5830-42CC-93E1-F400C24EBF80}" dt="2022-09-23T07:29:11.678" v="5456"/>
        <pc:sldMkLst>
          <pc:docMk/>
          <pc:sldMk cId="2278096738" sldId="727"/>
        </pc:sldMkLst>
        <pc:spChg chg="mod">
          <ac:chgData name="CaoYu-ang" userId="347197b9-4c62-4589-9c4f-ca02f2128ab5" providerId="ADAL" clId="{34D03145-5830-42CC-93E1-F400C24EBF80}" dt="2022-09-23T07:29:11.678" v="5456"/>
          <ac:spMkLst>
            <pc:docMk/>
            <pc:sldMk cId="2278096738" sldId="727"/>
            <ac:spMk id="2" creationId="{8CBF15F2-DBCF-485D-8787-6EB05A4F4BC2}"/>
          </ac:spMkLst>
        </pc:spChg>
        <pc:spChg chg="del mod">
          <ac:chgData name="CaoYu-ang" userId="347197b9-4c62-4589-9c4f-ca02f2128ab5" providerId="ADAL" clId="{34D03145-5830-42CC-93E1-F400C24EBF80}" dt="2022-09-22T14:01:03.259" v="568" actId="478"/>
          <ac:spMkLst>
            <pc:docMk/>
            <pc:sldMk cId="2278096738" sldId="727"/>
            <ac:spMk id="3" creationId="{71595C62-5C9E-480D-95F0-8EC16B59A0C8}"/>
          </ac:spMkLst>
        </pc:spChg>
        <pc:spChg chg="add del mod">
          <ac:chgData name="CaoYu-ang" userId="347197b9-4c62-4589-9c4f-ca02f2128ab5" providerId="ADAL" clId="{34D03145-5830-42CC-93E1-F400C24EBF80}" dt="2022-09-22T14:10:52.623" v="597" actId="478"/>
          <ac:spMkLst>
            <pc:docMk/>
            <pc:sldMk cId="2278096738" sldId="727"/>
            <ac:spMk id="6" creationId="{05D8CEEF-63F7-47C0-AD7F-8CC6AF6DA090}"/>
          </ac:spMkLst>
        </pc:spChg>
        <pc:spChg chg="add del mod">
          <ac:chgData name="CaoYu-ang" userId="347197b9-4c62-4589-9c4f-ca02f2128ab5" providerId="ADAL" clId="{34D03145-5830-42CC-93E1-F400C24EBF80}" dt="2022-09-22T14:01:00.919" v="567" actId="478"/>
          <ac:spMkLst>
            <pc:docMk/>
            <pc:sldMk cId="2278096738" sldId="727"/>
            <ac:spMk id="7" creationId="{9543F3FA-4689-4346-8C94-56CE787F5884}"/>
          </ac:spMkLst>
        </pc:spChg>
        <pc:spChg chg="add del mod">
          <ac:chgData name="CaoYu-ang" userId="347197b9-4c62-4589-9c4f-ca02f2128ab5" providerId="ADAL" clId="{34D03145-5830-42CC-93E1-F400C24EBF80}" dt="2022-09-22T14:01:23.685" v="571"/>
          <ac:spMkLst>
            <pc:docMk/>
            <pc:sldMk cId="2278096738" sldId="727"/>
            <ac:spMk id="10" creationId="{31CE2F0B-F38E-4BD8-BF2D-BF4A7BAF2FA3}"/>
          </ac:spMkLst>
        </pc:spChg>
        <pc:spChg chg="add mod">
          <ac:chgData name="CaoYu-ang" userId="347197b9-4c62-4589-9c4f-ca02f2128ab5" providerId="ADAL" clId="{34D03145-5830-42CC-93E1-F400C24EBF80}" dt="2022-09-22T14:15:46.657" v="618" actId="1076"/>
          <ac:spMkLst>
            <pc:docMk/>
            <pc:sldMk cId="2278096738" sldId="727"/>
            <ac:spMk id="11" creationId="{23F79D67-236A-4AE4-922D-75741D0CDB21}"/>
          </ac:spMkLst>
        </pc:spChg>
        <pc:spChg chg="add del mod">
          <ac:chgData name="CaoYu-ang" userId="347197b9-4c62-4589-9c4f-ca02f2128ab5" providerId="ADAL" clId="{34D03145-5830-42CC-93E1-F400C24EBF80}" dt="2022-09-22T14:10:47.721" v="596" actId="478"/>
          <ac:spMkLst>
            <pc:docMk/>
            <pc:sldMk cId="2278096738" sldId="727"/>
            <ac:spMk id="12" creationId="{175796CD-9325-4FFE-91B8-556D46766B6C}"/>
          </ac:spMkLst>
        </pc:spChg>
        <pc:spChg chg="add del mod">
          <ac:chgData name="CaoYu-ang" userId="347197b9-4c62-4589-9c4f-ca02f2128ab5" providerId="ADAL" clId="{34D03145-5830-42CC-93E1-F400C24EBF80}" dt="2022-09-22T14:10:55.270" v="598" actId="478"/>
          <ac:spMkLst>
            <pc:docMk/>
            <pc:sldMk cId="2278096738" sldId="727"/>
            <ac:spMk id="16" creationId="{3027DC83-EDA7-413F-8B09-9CC89DF606DE}"/>
          </ac:spMkLst>
        </pc:spChg>
        <pc:spChg chg="add mod">
          <ac:chgData name="CaoYu-ang" userId="347197b9-4c62-4589-9c4f-ca02f2128ab5" providerId="ADAL" clId="{34D03145-5830-42CC-93E1-F400C24EBF80}" dt="2022-09-22T14:16:25.768" v="650" actId="1076"/>
          <ac:spMkLst>
            <pc:docMk/>
            <pc:sldMk cId="2278096738" sldId="727"/>
            <ac:spMk id="20" creationId="{B9322A5C-CBAD-4864-8055-CBFA6348E2DE}"/>
          </ac:spMkLst>
        </pc:spChg>
        <pc:picChg chg="del">
          <ac:chgData name="CaoYu-ang" userId="347197b9-4c62-4589-9c4f-ca02f2128ab5" providerId="ADAL" clId="{34D03145-5830-42CC-93E1-F400C24EBF80}" dt="2022-09-22T13:58:38.596" v="530" actId="478"/>
          <ac:picMkLst>
            <pc:docMk/>
            <pc:sldMk cId="2278096738" sldId="727"/>
            <ac:picMk id="9" creationId="{ADB2BF1F-2C85-490B-A346-407C09DFB23F}"/>
          </ac:picMkLst>
        </pc:picChg>
        <pc:picChg chg="add del mod">
          <ac:chgData name="CaoYu-ang" userId="347197b9-4c62-4589-9c4f-ca02f2128ab5" providerId="ADAL" clId="{34D03145-5830-42CC-93E1-F400C24EBF80}" dt="2022-09-22T14:10:45.023" v="595" actId="478"/>
          <ac:picMkLst>
            <pc:docMk/>
            <pc:sldMk cId="2278096738" sldId="727"/>
            <ac:picMk id="14" creationId="{15F15B0C-080C-456D-B51C-79B192661A2C}"/>
          </ac:picMkLst>
        </pc:picChg>
        <pc:picChg chg="add del mod">
          <ac:chgData name="CaoYu-ang" userId="347197b9-4c62-4589-9c4f-ca02f2128ab5" providerId="ADAL" clId="{34D03145-5830-42CC-93E1-F400C24EBF80}" dt="2022-09-22T14:15:29.659" v="615" actId="478"/>
          <ac:picMkLst>
            <pc:docMk/>
            <pc:sldMk cId="2278096738" sldId="727"/>
            <ac:picMk id="17" creationId="{C80ABA95-21EE-45C0-932D-759C72005165}"/>
          </ac:picMkLst>
        </pc:picChg>
        <pc:picChg chg="add mod">
          <ac:chgData name="CaoYu-ang" userId="347197b9-4c62-4589-9c4f-ca02f2128ab5" providerId="ADAL" clId="{34D03145-5830-42CC-93E1-F400C24EBF80}" dt="2022-09-22T14:15:44.341" v="617" actId="1076"/>
          <ac:picMkLst>
            <pc:docMk/>
            <pc:sldMk cId="2278096738" sldId="727"/>
            <ac:picMk id="19" creationId="{A3CBD297-1BF7-47D9-8240-88422574F58A}"/>
          </ac:picMkLst>
        </pc:picChg>
        <pc:cxnChg chg="add mod">
          <ac:chgData name="CaoYu-ang" userId="347197b9-4c62-4589-9c4f-ca02f2128ab5" providerId="ADAL" clId="{34D03145-5830-42CC-93E1-F400C24EBF80}" dt="2022-09-22T14:16:54.860" v="654" actId="14100"/>
          <ac:cxnSpMkLst>
            <pc:docMk/>
            <pc:sldMk cId="2278096738" sldId="727"/>
            <ac:cxnSpMk id="22" creationId="{0695F722-CCBB-4F69-B1EA-EA073B543A3A}"/>
          </ac:cxnSpMkLst>
        </pc:cxnChg>
      </pc:sldChg>
      <pc:sldChg chg="addSp modSp add mod modAnim">
        <pc:chgData name="CaoYu-ang" userId="347197b9-4c62-4589-9c4f-ca02f2128ab5" providerId="ADAL" clId="{34D03145-5830-42CC-93E1-F400C24EBF80}" dt="2022-09-23T07:29:12.949" v="5457"/>
        <pc:sldMkLst>
          <pc:docMk/>
          <pc:sldMk cId="614598579" sldId="728"/>
        </pc:sldMkLst>
        <pc:spChg chg="mod">
          <ac:chgData name="CaoYu-ang" userId="347197b9-4c62-4589-9c4f-ca02f2128ab5" providerId="ADAL" clId="{34D03145-5830-42CC-93E1-F400C24EBF80}" dt="2022-09-23T07:29:12.949" v="5457"/>
          <ac:spMkLst>
            <pc:docMk/>
            <pc:sldMk cId="614598579" sldId="728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2T14:26:35.987" v="657" actId="14100"/>
          <ac:spMkLst>
            <pc:docMk/>
            <pc:sldMk cId="614598579" sldId="728"/>
            <ac:spMk id="12" creationId="{175796CD-9325-4FFE-91B8-556D46766B6C}"/>
          </ac:spMkLst>
        </pc:spChg>
        <pc:picChg chg="add mod">
          <ac:chgData name="CaoYu-ang" userId="347197b9-4c62-4589-9c4f-ca02f2128ab5" providerId="ADAL" clId="{34D03145-5830-42CC-93E1-F400C24EBF80}" dt="2022-09-22T14:27:10.561" v="661" actId="1076"/>
          <ac:picMkLst>
            <pc:docMk/>
            <pc:sldMk cId="614598579" sldId="728"/>
            <ac:picMk id="4" creationId="{D5F9C52A-699D-46CF-8078-96C44FF7837F}"/>
          </ac:picMkLst>
        </pc:picChg>
        <pc:picChg chg="mod">
          <ac:chgData name="CaoYu-ang" userId="347197b9-4c62-4589-9c4f-ca02f2128ab5" providerId="ADAL" clId="{34D03145-5830-42CC-93E1-F400C24EBF80}" dt="2022-09-22T14:26:27.311" v="655" actId="1076"/>
          <ac:picMkLst>
            <pc:docMk/>
            <pc:sldMk cId="614598579" sldId="728"/>
            <ac:picMk id="14" creationId="{15F15B0C-080C-456D-B51C-79B192661A2C}"/>
          </ac:picMkLst>
        </pc:picChg>
      </pc:sldChg>
      <pc:sldChg chg="addSp delSp modSp add mod delAnim">
        <pc:chgData name="CaoYu-ang" userId="347197b9-4c62-4589-9c4f-ca02f2128ab5" providerId="ADAL" clId="{34D03145-5830-42CC-93E1-F400C24EBF80}" dt="2022-09-23T07:29:14.204" v="5458"/>
        <pc:sldMkLst>
          <pc:docMk/>
          <pc:sldMk cId="276637550" sldId="729"/>
        </pc:sldMkLst>
        <pc:spChg chg="mod">
          <ac:chgData name="CaoYu-ang" userId="347197b9-4c62-4589-9c4f-ca02f2128ab5" providerId="ADAL" clId="{34D03145-5830-42CC-93E1-F400C24EBF80}" dt="2022-09-23T07:29:14.204" v="5458"/>
          <ac:spMkLst>
            <pc:docMk/>
            <pc:sldMk cId="276637550" sldId="729"/>
            <ac:spMk id="2" creationId="{8CBF15F2-DBCF-485D-8787-6EB05A4F4BC2}"/>
          </ac:spMkLst>
        </pc:spChg>
        <pc:spChg chg="del">
          <ac:chgData name="CaoYu-ang" userId="347197b9-4c62-4589-9c4f-ca02f2128ab5" providerId="ADAL" clId="{34D03145-5830-42CC-93E1-F400C24EBF80}" dt="2022-09-22T14:27:51.390" v="666" actId="478"/>
          <ac:spMkLst>
            <pc:docMk/>
            <pc:sldMk cId="276637550" sldId="729"/>
            <ac:spMk id="6" creationId="{05D8CEEF-63F7-47C0-AD7F-8CC6AF6DA090}"/>
          </ac:spMkLst>
        </pc:spChg>
        <pc:spChg chg="add mod">
          <ac:chgData name="CaoYu-ang" userId="347197b9-4c62-4589-9c4f-ca02f2128ab5" providerId="ADAL" clId="{34D03145-5830-42CC-93E1-F400C24EBF80}" dt="2022-09-22T14:30:43.424" v="712" actId="15"/>
          <ac:spMkLst>
            <pc:docMk/>
            <pc:sldMk cId="276637550" sldId="729"/>
            <ac:spMk id="7" creationId="{8C1F054F-3598-4A10-B77B-B56F02645A49}"/>
          </ac:spMkLst>
        </pc:spChg>
        <pc:spChg chg="del">
          <ac:chgData name="CaoYu-ang" userId="347197b9-4c62-4589-9c4f-ca02f2128ab5" providerId="ADAL" clId="{34D03145-5830-42CC-93E1-F400C24EBF80}" dt="2022-09-22T14:27:51.390" v="666" actId="478"/>
          <ac:spMkLst>
            <pc:docMk/>
            <pc:sldMk cId="276637550" sldId="729"/>
            <ac:spMk id="11" creationId="{23F79D67-236A-4AE4-922D-75741D0CDB21}"/>
          </ac:spMkLst>
        </pc:spChg>
        <pc:spChg chg="del">
          <ac:chgData name="CaoYu-ang" userId="347197b9-4c62-4589-9c4f-ca02f2128ab5" providerId="ADAL" clId="{34D03145-5830-42CC-93E1-F400C24EBF80}" dt="2022-09-22T14:27:51.390" v="666" actId="478"/>
          <ac:spMkLst>
            <pc:docMk/>
            <pc:sldMk cId="276637550" sldId="729"/>
            <ac:spMk id="12" creationId="{175796CD-9325-4FFE-91B8-556D46766B6C}"/>
          </ac:spMkLst>
        </pc:spChg>
        <pc:picChg chg="del">
          <ac:chgData name="CaoYu-ang" userId="347197b9-4c62-4589-9c4f-ca02f2128ab5" providerId="ADAL" clId="{34D03145-5830-42CC-93E1-F400C24EBF80}" dt="2022-09-22T14:27:51.390" v="666" actId="478"/>
          <ac:picMkLst>
            <pc:docMk/>
            <pc:sldMk cId="276637550" sldId="729"/>
            <ac:picMk id="4" creationId="{D5F9C52A-699D-46CF-8078-96C44FF7837F}"/>
          </ac:picMkLst>
        </pc:picChg>
        <pc:picChg chg="del">
          <ac:chgData name="CaoYu-ang" userId="347197b9-4c62-4589-9c4f-ca02f2128ab5" providerId="ADAL" clId="{34D03145-5830-42CC-93E1-F400C24EBF80}" dt="2022-09-22T14:28:01.812" v="667" actId="478"/>
          <ac:picMkLst>
            <pc:docMk/>
            <pc:sldMk cId="276637550" sldId="729"/>
            <ac:picMk id="14" creationId="{15F15B0C-080C-456D-B51C-79B192661A2C}"/>
          </ac:picMkLst>
        </pc:picChg>
      </pc:sldChg>
      <pc:sldChg chg="addSp modSp add mod ord modAnim">
        <pc:chgData name="CaoYu-ang" userId="347197b9-4c62-4589-9c4f-ca02f2128ab5" providerId="ADAL" clId="{34D03145-5830-42CC-93E1-F400C24EBF80}" dt="2022-09-23T07:49:25.951" v="5485"/>
        <pc:sldMkLst>
          <pc:docMk/>
          <pc:sldMk cId="1535922200" sldId="730"/>
        </pc:sldMkLst>
        <pc:spChg chg="mod">
          <ac:chgData name="CaoYu-ang" userId="347197b9-4c62-4589-9c4f-ca02f2128ab5" providerId="ADAL" clId="{34D03145-5830-42CC-93E1-F400C24EBF80}" dt="2022-09-23T07:49:25.951" v="5485"/>
          <ac:spMkLst>
            <pc:docMk/>
            <pc:sldMk cId="1535922200" sldId="730"/>
            <ac:spMk id="2" creationId="{8CBF15F2-DBCF-485D-8787-6EB05A4F4BC2}"/>
          </ac:spMkLst>
        </pc:spChg>
        <pc:spChg chg="add mod">
          <ac:chgData name="CaoYu-ang" userId="347197b9-4c62-4589-9c4f-ca02f2128ab5" providerId="ADAL" clId="{34D03145-5830-42CC-93E1-F400C24EBF80}" dt="2022-09-22T15:01:29.368" v="886" actId="1076"/>
          <ac:spMkLst>
            <pc:docMk/>
            <pc:sldMk cId="1535922200" sldId="730"/>
            <ac:spMk id="3" creationId="{3A092A8D-A908-4897-8F9D-8BF2FEC1FCD4}"/>
          </ac:spMkLst>
        </pc:spChg>
        <pc:spChg chg="mod">
          <ac:chgData name="CaoYu-ang" userId="347197b9-4c62-4589-9c4f-ca02f2128ab5" providerId="ADAL" clId="{34D03145-5830-42CC-93E1-F400C24EBF80}" dt="2022-09-22T14:54:11.072" v="743" actId="1076"/>
          <ac:spMkLst>
            <pc:docMk/>
            <pc:sldMk cId="1535922200" sldId="730"/>
            <ac:spMk id="4" creationId="{F3AFBB64-2B5F-4039-9B2F-1A18151C3AF9}"/>
          </ac:spMkLst>
        </pc:spChg>
        <pc:spChg chg="mod">
          <ac:chgData name="CaoYu-ang" userId="347197b9-4c62-4589-9c4f-ca02f2128ab5" providerId="ADAL" clId="{34D03145-5830-42CC-93E1-F400C24EBF80}" dt="2022-09-23T07:07:24.433" v="5183" actId="20577"/>
          <ac:spMkLst>
            <pc:docMk/>
            <pc:sldMk cId="1535922200" sldId="730"/>
            <ac:spMk id="6" creationId="{0F63745F-31A8-4721-9DA4-AEC27F8B19E3}"/>
          </ac:spMkLst>
        </pc:spChg>
        <pc:spChg chg="add mod">
          <ac:chgData name="CaoYu-ang" userId="347197b9-4c62-4589-9c4f-ca02f2128ab5" providerId="ADAL" clId="{34D03145-5830-42CC-93E1-F400C24EBF80}" dt="2022-09-22T14:58:11.778" v="828" actId="14100"/>
          <ac:spMkLst>
            <pc:docMk/>
            <pc:sldMk cId="1535922200" sldId="730"/>
            <ac:spMk id="7" creationId="{4F8EB460-E033-47E8-AF65-4FC2447A8D18}"/>
          </ac:spMkLst>
        </pc:spChg>
        <pc:spChg chg="add mod">
          <ac:chgData name="CaoYu-ang" userId="347197b9-4c62-4589-9c4f-ca02f2128ab5" providerId="ADAL" clId="{34D03145-5830-42CC-93E1-F400C24EBF80}" dt="2022-09-22T15:01:29.368" v="886" actId="1076"/>
          <ac:spMkLst>
            <pc:docMk/>
            <pc:sldMk cId="1535922200" sldId="730"/>
            <ac:spMk id="9" creationId="{2E00A9DE-144D-4A47-930F-16903413C070}"/>
          </ac:spMkLst>
        </pc:spChg>
        <pc:spChg chg="add mod">
          <ac:chgData name="CaoYu-ang" userId="347197b9-4c62-4589-9c4f-ca02f2128ab5" providerId="ADAL" clId="{34D03145-5830-42CC-93E1-F400C24EBF80}" dt="2022-09-22T15:01:29.368" v="886" actId="1076"/>
          <ac:spMkLst>
            <pc:docMk/>
            <pc:sldMk cId="1535922200" sldId="730"/>
            <ac:spMk id="10" creationId="{238B01E1-9DE1-439E-810F-7D919172FDAF}"/>
          </ac:spMkLst>
        </pc:spChg>
        <pc:spChg chg="add mod">
          <ac:chgData name="CaoYu-ang" userId="347197b9-4c62-4589-9c4f-ca02f2128ab5" providerId="ADAL" clId="{34D03145-5830-42CC-93E1-F400C24EBF80}" dt="2022-09-22T15:01:29.368" v="886" actId="1076"/>
          <ac:spMkLst>
            <pc:docMk/>
            <pc:sldMk cId="1535922200" sldId="730"/>
            <ac:spMk id="11" creationId="{7296FA17-3960-41D9-971F-5F812872F45A}"/>
          </ac:spMkLst>
        </pc:spChg>
        <pc:spChg chg="add mod">
          <ac:chgData name="CaoYu-ang" userId="347197b9-4c62-4589-9c4f-ca02f2128ab5" providerId="ADAL" clId="{34D03145-5830-42CC-93E1-F400C24EBF80}" dt="2022-09-22T15:01:29.368" v="886" actId="1076"/>
          <ac:spMkLst>
            <pc:docMk/>
            <pc:sldMk cId="1535922200" sldId="730"/>
            <ac:spMk id="12" creationId="{5755E393-7B7B-4C9A-A19B-BD7338337D6A}"/>
          </ac:spMkLst>
        </pc:spChg>
        <pc:spChg chg="add mod">
          <ac:chgData name="CaoYu-ang" userId="347197b9-4c62-4589-9c4f-ca02f2128ab5" providerId="ADAL" clId="{34D03145-5830-42CC-93E1-F400C24EBF80}" dt="2022-09-22T15:01:29.368" v="886" actId="1076"/>
          <ac:spMkLst>
            <pc:docMk/>
            <pc:sldMk cId="1535922200" sldId="730"/>
            <ac:spMk id="14" creationId="{22604E06-C42B-42D8-B8A9-1D57664FF78D}"/>
          </ac:spMkLst>
        </pc:spChg>
        <pc:spChg chg="add mod">
          <ac:chgData name="CaoYu-ang" userId="347197b9-4c62-4589-9c4f-ca02f2128ab5" providerId="ADAL" clId="{34D03145-5830-42CC-93E1-F400C24EBF80}" dt="2022-09-22T15:01:29.368" v="886" actId="1076"/>
          <ac:spMkLst>
            <pc:docMk/>
            <pc:sldMk cId="1535922200" sldId="730"/>
            <ac:spMk id="23" creationId="{50D47F1C-C6C0-46FB-B5D4-C9C98411EB48}"/>
          </ac:spMkLst>
        </pc:spChg>
        <pc:picChg chg="mod ord">
          <ac:chgData name="CaoYu-ang" userId="347197b9-4c62-4589-9c4f-ca02f2128ab5" providerId="ADAL" clId="{34D03145-5830-42CC-93E1-F400C24EBF80}" dt="2022-09-22T14:55:41.590" v="814" actId="1076"/>
          <ac:picMkLst>
            <pc:docMk/>
            <pc:sldMk cId="1535922200" sldId="730"/>
            <ac:picMk id="13" creationId="{DDAB791E-61F8-4645-8788-2B0B3BBDE379}"/>
          </ac:picMkLst>
        </pc:picChg>
        <pc:cxnChg chg="add mod">
          <ac:chgData name="CaoYu-ang" userId="347197b9-4c62-4589-9c4f-ca02f2128ab5" providerId="ADAL" clId="{34D03145-5830-42CC-93E1-F400C24EBF80}" dt="2022-09-22T15:01:29.368" v="886" actId="1076"/>
          <ac:cxnSpMkLst>
            <pc:docMk/>
            <pc:sldMk cId="1535922200" sldId="730"/>
            <ac:cxnSpMk id="15" creationId="{D66F65AF-D13C-4780-A2A8-FA1C756B8984}"/>
          </ac:cxnSpMkLst>
        </pc:cxnChg>
        <pc:cxnChg chg="add mod">
          <ac:chgData name="CaoYu-ang" userId="347197b9-4c62-4589-9c4f-ca02f2128ab5" providerId="ADAL" clId="{34D03145-5830-42CC-93E1-F400C24EBF80}" dt="2022-09-22T15:01:29.368" v="886" actId="1076"/>
          <ac:cxnSpMkLst>
            <pc:docMk/>
            <pc:sldMk cId="1535922200" sldId="730"/>
            <ac:cxnSpMk id="18" creationId="{C3A993DC-1516-431F-8EA8-B8CCCE514FF0}"/>
          </ac:cxnSpMkLst>
        </pc:cxnChg>
        <pc:cxnChg chg="add mod">
          <ac:chgData name="CaoYu-ang" userId="347197b9-4c62-4589-9c4f-ca02f2128ab5" providerId="ADAL" clId="{34D03145-5830-42CC-93E1-F400C24EBF80}" dt="2022-09-22T15:01:29.368" v="886" actId="1076"/>
          <ac:cxnSpMkLst>
            <pc:docMk/>
            <pc:sldMk cId="1535922200" sldId="730"/>
            <ac:cxnSpMk id="24" creationId="{411E3BA9-57B6-48DF-809D-1325ACC793A1}"/>
          </ac:cxnSpMkLst>
        </pc:cxnChg>
      </pc:sldChg>
      <pc:sldChg chg="addSp delSp modSp add mod ord">
        <pc:chgData name="CaoYu-ang" userId="347197b9-4c62-4589-9c4f-ca02f2128ab5" providerId="ADAL" clId="{34D03145-5830-42CC-93E1-F400C24EBF80}" dt="2022-09-23T07:49:28.390" v="5486"/>
        <pc:sldMkLst>
          <pc:docMk/>
          <pc:sldMk cId="2164707223" sldId="731"/>
        </pc:sldMkLst>
        <pc:spChg chg="mod">
          <ac:chgData name="CaoYu-ang" userId="347197b9-4c62-4589-9c4f-ca02f2128ab5" providerId="ADAL" clId="{34D03145-5830-42CC-93E1-F400C24EBF80}" dt="2022-09-23T07:49:28.390" v="5486"/>
          <ac:spMkLst>
            <pc:docMk/>
            <pc:sldMk cId="2164707223" sldId="731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2T15:07:33.916" v="951" actId="113"/>
          <ac:spMkLst>
            <pc:docMk/>
            <pc:sldMk cId="2164707223" sldId="731"/>
            <ac:spMk id="6" creationId="{0F63745F-31A8-4721-9DA4-AEC27F8B19E3}"/>
          </ac:spMkLst>
        </pc:spChg>
        <pc:spChg chg="add del mod">
          <ac:chgData name="CaoYu-ang" userId="347197b9-4c62-4589-9c4f-ca02f2128ab5" providerId="ADAL" clId="{34D03145-5830-42CC-93E1-F400C24EBF80}" dt="2022-09-22T15:04:13.653" v="931" actId="20577"/>
          <ac:spMkLst>
            <pc:docMk/>
            <pc:sldMk cId="2164707223" sldId="731"/>
            <ac:spMk id="14" creationId="{E97A9403-8868-4D15-9C53-D7214FC93577}"/>
          </ac:spMkLst>
        </pc:spChg>
      </pc:sldChg>
      <pc:sldChg chg="addSp delSp modSp add mod">
        <pc:chgData name="CaoYu-ang" userId="347197b9-4c62-4589-9c4f-ca02f2128ab5" providerId="ADAL" clId="{34D03145-5830-42CC-93E1-F400C24EBF80}" dt="2022-09-23T07:49:38.825" v="5490"/>
        <pc:sldMkLst>
          <pc:docMk/>
          <pc:sldMk cId="1547903021" sldId="732"/>
        </pc:sldMkLst>
        <pc:spChg chg="mod">
          <ac:chgData name="CaoYu-ang" userId="347197b9-4c62-4589-9c4f-ca02f2128ab5" providerId="ADAL" clId="{34D03145-5830-42CC-93E1-F400C24EBF80}" dt="2022-09-23T07:49:38.825" v="5490"/>
          <ac:spMkLst>
            <pc:docMk/>
            <pc:sldMk cId="1547903021" sldId="732"/>
            <ac:spMk id="2" creationId="{8CBF15F2-DBCF-485D-8787-6EB05A4F4BC2}"/>
          </ac:spMkLst>
        </pc:spChg>
        <pc:spChg chg="add mod">
          <ac:chgData name="CaoYu-ang" userId="347197b9-4c62-4589-9c4f-ca02f2128ab5" providerId="ADAL" clId="{34D03145-5830-42CC-93E1-F400C24EBF80}" dt="2022-09-23T01:13:36.909" v="1271" actId="1036"/>
          <ac:spMkLst>
            <pc:docMk/>
            <pc:sldMk cId="1547903021" sldId="732"/>
            <ac:spMk id="3" creationId="{95B877DF-A820-4C8C-AA0D-73FB529D4126}"/>
          </ac:spMkLst>
        </pc:spChg>
        <pc:spChg chg="mod">
          <ac:chgData name="CaoYu-ang" userId="347197b9-4c62-4589-9c4f-ca02f2128ab5" providerId="ADAL" clId="{34D03145-5830-42CC-93E1-F400C24EBF80}" dt="2022-09-23T07:02:38.768" v="5162" actId="20577"/>
          <ac:spMkLst>
            <pc:docMk/>
            <pc:sldMk cId="1547903021" sldId="732"/>
            <ac:spMk id="6" creationId="{8EA41F11-5A2D-412C-A924-4BDE4427D9B4}"/>
          </ac:spMkLst>
        </pc:spChg>
        <pc:spChg chg="del mod">
          <ac:chgData name="CaoYu-ang" userId="347197b9-4c62-4589-9c4f-ca02f2128ab5" providerId="ADAL" clId="{34D03145-5830-42CC-93E1-F400C24EBF80}" dt="2022-09-23T01:02:55.245" v="1057" actId="478"/>
          <ac:spMkLst>
            <pc:docMk/>
            <pc:sldMk cId="1547903021" sldId="732"/>
            <ac:spMk id="8" creationId="{B757A0AF-B2E0-4DD4-B842-D9FA62FC8544}"/>
          </ac:spMkLst>
        </pc:spChg>
        <pc:spChg chg="add mod">
          <ac:chgData name="CaoYu-ang" userId="347197b9-4c62-4589-9c4f-ca02f2128ab5" providerId="ADAL" clId="{34D03145-5830-42CC-93E1-F400C24EBF80}" dt="2022-09-23T01:13:36.909" v="1271" actId="1036"/>
          <ac:spMkLst>
            <pc:docMk/>
            <pc:sldMk cId="1547903021" sldId="732"/>
            <ac:spMk id="10" creationId="{6A65FF5E-6047-47E4-832B-7FEAFC90D8CF}"/>
          </ac:spMkLst>
        </pc:spChg>
        <pc:spChg chg="add mod">
          <ac:chgData name="CaoYu-ang" userId="347197b9-4c62-4589-9c4f-ca02f2128ab5" providerId="ADAL" clId="{34D03145-5830-42CC-93E1-F400C24EBF80}" dt="2022-09-23T01:15:38.260" v="1308" actId="14100"/>
          <ac:spMkLst>
            <pc:docMk/>
            <pc:sldMk cId="1547903021" sldId="732"/>
            <ac:spMk id="13" creationId="{CC8C507E-D7A5-429C-8834-FEB26A7AC96D}"/>
          </ac:spMkLst>
        </pc:spChg>
        <pc:spChg chg="add mod">
          <ac:chgData name="CaoYu-ang" userId="347197b9-4c62-4589-9c4f-ca02f2128ab5" providerId="ADAL" clId="{34D03145-5830-42CC-93E1-F400C24EBF80}" dt="2022-09-23T01:15:55.912" v="1312" actId="14100"/>
          <ac:spMkLst>
            <pc:docMk/>
            <pc:sldMk cId="1547903021" sldId="732"/>
            <ac:spMk id="14" creationId="{85D717C6-5AD0-4326-92F7-8A63378987DC}"/>
          </ac:spMkLst>
        </pc:spChg>
        <pc:spChg chg="add mod">
          <ac:chgData name="CaoYu-ang" userId="347197b9-4c62-4589-9c4f-ca02f2128ab5" providerId="ADAL" clId="{34D03145-5830-42CC-93E1-F400C24EBF80}" dt="2022-09-23T01:16:24.546" v="1332" actId="1037"/>
          <ac:spMkLst>
            <pc:docMk/>
            <pc:sldMk cId="1547903021" sldId="732"/>
            <ac:spMk id="15" creationId="{2B458B01-4146-43D5-96EB-56D9B72D9FDA}"/>
          </ac:spMkLst>
        </pc:spChg>
        <pc:spChg chg="add mod">
          <ac:chgData name="CaoYu-ang" userId="347197b9-4c62-4589-9c4f-ca02f2128ab5" providerId="ADAL" clId="{34D03145-5830-42CC-93E1-F400C24EBF80}" dt="2022-09-23T01:13:36.909" v="1271" actId="1036"/>
          <ac:spMkLst>
            <pc:docMk/>
            <pc:sldMk cId="1547903021" sldId="732"/>
            <ac:spMk id="27" creationId="{1F4E6C63-35F1-4F63-9308-12933B2BA680}"/>
          </ac:spMkLst>
        </pc:spChg>
        <pc:spChg chg="add mod">
          <ac:chgData name="CaoYu-ang" userId="347197b9-4c62-4589-9c4f-ca02f2128ab5" providerId="ADAL" clId="{34D03145-5830-42CC-93E1-F400C24EBF80}" dt="2022-09-23T01:15:44.126" v="1309" actId="1076"/>
          <ac:spMkLst>
            <pc:docMk/>
            <pc:sldMk cId="1547903021" sldId="732"/>
            <ac:spMk id="31" creationId="{9220D16D-12B1-4046-923D-4DD223E5EF17}"/>
          </ac:spMkLst>
        </pc:spChg>
        <pc:spChg chg="add mod">
          <ac:chgData name="CaoYu-ang" userId="347197b9-4c62-4589-9c4f-ca02f2128ab5" providerId="ADAL" clId="{34D03145-5830-42CC-93E1-F400C24EBF80}" dt="2022-09-23T01:16:24.546" v="1332" actId="1037"/>
          <ac:spMkLst>
            <pc:docMk/>
            <pc:sldMk cId="1547903021" sldId="732"/>
            <ac:spMk id="33" creationId="{004075EC-AF3C-4CD6-90FE-AA3AC0752CD4}"/>
          </ac:spMkLst>
        </pc:spChg>
        <pc:spChg chg="add mod">
          <ac:chgData name="CaoYu-ang" userId="347197b9-4c62-4589-9c4f-ca02f2128ab5" providerId="ADAL" clId="{34D03145-5830-42CC-93E1-F400C24EBF80}" dt="2022-09-23T01:15:59.555" v="1313" actId="1076"/>
          <ac:spMkLst>
            <pc:docMk/>
            <pc:sldMk cId="1547903021" sldId="732"/>
            <ac:spMk id="40" creationId="{DA6FFA33-A3E2-4E66-A417-7B46507EBCD4}"/>
          </ac:spMkLst>
        </pc:spChg>
        <pc:spChg chg="add mod">
          <ac:chgData name="CaoYu-ang" userId="347197b9-4c62-4589-9c4f-ca02f2128ab5" providerId="ADAL" clId="{34D03145-5830-42CC-93E1-F400C24EBF80}" dt="2022-09-23T01:13:25.901" v="1247" actId="1076"/>
          <ac:spMkLst>
            <pc:docMk/>
            <pc:sldMk cId="1547903021" sldId="732"/>
            <ac:spMk id="48" creationId="{2353A25B-B72A-4DDA-B389-1C184DB16DE4}"/>
          </ac:spMkLst>
        </pc:spChg>
        <pc:spChg chg="add mod">
          <ac:chgData name="CaoYu-ang" userId="347197b9-4c62-4589-9c4f-ca02f2128ab5" providerId="ADAL" clId="{34D03145-5830-42CC-93E1-F400C24EBF80}" dt="2022-09-23T01:16:30.271" v="1344" actId="1038"/>
          <ac:spMkLst>
            <pc:docMk/>
            <pc:sldMk cId="1547903021" sldId="732"/>
            <ac:spMk id="49" creationId="{C6DF41E3-29D1-45F0-A475-72EE70E143B6}"/>
          </ac:spMkLst>
        </pc:spChg>
        <pc:spChg chg="add mod">
          <ac:chgData name="CaoYu-ang" userId="347197b9-4c62-4589-9c4f-ca02f2128ab5" providerId="ADAL" clId="{34D03145-5830-42CC-93E1-F400C24EBF80}" dt="2022-09-23T01:16:30.271" v="1344" actId="1038"/>
          <ac:spMkLst>
            <pc:docMk/>
            <pc:sldMk cId="1547903021" sldId="732"/>
            <ac:spMk id="50" creationId="{880B44F4-0DC4-4CC8-8029-756DD7E55511}"/>
          </ac:spMkLst>
        </pc:spChg>
        <pc:picChg chg="del">
          <ac:chgData name="CaoYu-ang" userId="347197b9-4c62-4589-9c4f-ca02f2128ab5" providerId="ADAL" clId="{34D03145-5830-42CC-93E1-F400C24EBF80}" dt="2022-09-22T15:28:04.067" v="1014" actId="478"/>
          <ac:picMkLst>
            <pc:docMk/>
            <pc:sldMk cId="1547903021" sldId="732"/>
            <ac:picMk id="9" creationId="{6B8B886A-ACB5-4342-AD76-1C4EE2CB73D8}"/>
          </ac:picMkLst>
        </pc:picChg>
        <pc:cxnChg chg="add mod">
          <ac:chgData name="CaoYu-ang" userId="347197b9-4c62-4589-9c4f-ca02f2128ab5" providerId="ADAL" clId="{34D03145-5830-42CC-93E1-F400C24EBF80}" dt="2022-09-23T01:13:36.909" v="1271" actId="1036"/>
          <ac:cxnSpMkLst>
            <pc:docMk/>
            <pc:sldMk cId="1547903021" sldId="732"/>
            <ac:cxnSpMk id="11" creationId="{FC9178F3-E9D9-4B59-BDC6-B378F8FD873C}"/>
          </ac:cxnSpMkLst>
        </pc:cxnChg>
        <pc:cxnChg chg="add mod">
          <ac:chgData name="CaoYu-ang" userId="347197b9-4c62-4589-9c4f-ca02f2128ab5" providerId="ADAL" clId="{34D03145-5830-42CC-93E1-F400C24EBF80}" dt="2022-09-23T01:15:38.260" v="1308" actId="14100"/>
          <ac:cxnSpMkLst>
            <pc:docMk/>
            <pc:sldMk cId="1547903021" sldId="732"/>
            <ac:cxnSpMk id="16" creationId="{1275EA70-A917-4334-80A0-F4AF7B51BE3A}"/>
          </ac:cxnSpMkLst>
        </pc:cxnChg>
        <pc:cxnChg chg="add mod">
          <ac:chgData name="CaoYu-ang" userId="347197b9-4c62-4589-9c4f-ca02f2128ab5" providerId="ADAL" clId="{34D03145-5830-42CC-93E1-F400C24EBF80}" dt="2022-09-23T01:15:55.912" v="1312" actId="14100"/>
          <ac:cxnSpMkLst>
            <pc:docMk/>
            <pc:sldMk cId="1547903021" sldId="732"/>
            <ac:cxnSpMk id="19" creationId="{4A227D74-3FA9-4D9A-8EDF-7E9D0E5FADFA}"/>
          </ac:cxnSpMkLst>
        </pc:cxnChg>
        <pc:cxnChg chg="add mod">
          <ac:chgData name="CaoYu-ang" userId="347197b9-4c62-4589-9c4f-ca02f2128ab5" providerId="ADAL" clId="{34D03145-5830-42CC-93E1-F400C24EBF80}" dt="2022-09-23T01:16:24.546" v="1332" actId="1037"/>
          <ac:cxnSpMkLst>
            <pc:docMk/>
            <pc:sldMk cId="1547903021" sldId="732"/>
            <ac:cxnSpMk id="24" creationId="{92C19891-9001-4EA5-91ED-A6E3D68BB8DE}"/>
          </ac:cxnSpMkLst>
        </pc:cxnChg>
        <pc:cxnChg chg="add mod">
          <ac:chgData name="CaoYu-ang" userId="347197b9-4c62-4589-9c4f-ca02f2128ab5" providerId="ADAL" clId="{34D03145-5830-42CC-93E1-F400C24EBF80}" dt="2022-09-23T01:15:44.126" v="1309" actId="1076"/>
          <ac:cxnSpMkLst>
            <pc:docMk/>
            <pc:sldMk cId="1547903021" sldId="732"/>
            <ac:cxnSpMk id="28" creationId="{D9101451-2B12-4E9F-B1E9-5F45413C0749}"/>
          </ac:cxnSpMkLst>
        </pc:cxnChg>
        <pc:cxnChg chg="add mod">
          <ac:chgData name="CaoYu-ang" userId="347197b9-4c62-4589-9c4f-ca02f2128ab5" providerId="ADAL" clId="{34D03145-5830-42CC-93E1-F400C24EBF80}" dt="2022-09-23T01:16:24.546" v="1332" actId="1037"/>
          <ac:cxnSpMkLst>
            <pc:docMk/>
            <pc:sldMk cId="1547903021" sldId="732"/>
            <ac:cxnSpMk id="34" creationId="{36C3A653-4674-4BEA-9A30-B0B701D61B20}"/>
          </ac:cxnSpMkLst>
        </pc:cxnChg>
        <pc:cxnChg chg="add mod">
          <ac:chgData name="CaoYu-ang" userId="347197b9-4c62-4589-9c4f-ca02f2128ab5" providerId="ADAL" clId="{34D03145-5830-42CC-93E1-F400C24EBF80}" dt="2022-09-23T01:15:59.555" v="1313" actId="1076"/>
          <ac:cxnSpMkLst>
            <pc:docMk/>
            <pc:sldMk cId="1547903021" sldId="732"/>
            <ac:cxnSpMk id="37" creationId="{AB207EDD-1D5E-48CA-9819-0DF8E283D064}"/>
          </ac:cxnSpMkLst>
        </pc:cxnChg>
      </pc:sldChg>
      <pc:sldChg chg="addSp delSp modSp add mod modAnim modNotesTx">
        <pc:chgData name="CaoYu-ang" userId="347197b9-4c62-4589-9c4f-ca02f2128ab5" providerId="ADAL" clId="{34D03145-5830-42CC-93E1-F400C24EBF80}" dt="2022-09-23T07:49:43.039" v="5491"/>
        <pc:sldMkLst>
          <pc:docMk/>
          <pc:sldMk cId="2703619147" sldId="733"/>
        </pc:sldMkLst>
        <pc:spChg chg="mod">
          <ac:chgData name="CaoYu-ang" userId="347197b9-4c62-4589-9c4f-ca02f2128ab5" providerId="ADAL" clId="{34D03145-5830-42CC-93E1-F400C24EBF80}" dt="2022-09-23T07:49:43.039" v="5491"/>
          <ac:spMkLst>
            <pc:docMk/>
            <pc:sldMk cId="2703619147" sldId="733"/>
            <ac:spMk id="2" creationId="{8CBF15F2-DBCF-485D-8787-6EB05A4F4BC2}"/>
          </ac:spMkLst>
        </pc:spChg>
        <pc:spChg chg="del">
          <ac:chgData name="CaoYu-ang" userId="347197b9-4c62-4589-9c4f-ca02f2128ab5" providerId="ADAL" clId="{34D03145-5830-42CC-93E1-F400C24EBF80}" dt="2022-09-23T01:16:52.134" v="1346" actId="478"/>
          <ac:spMkLst>
            <pc:docMk/>
            <pc:sldMk cId="2703619147" sldId="733"/>
            <ac:spMk id="3" creationId="{95B877DF-A820-4C8C-AA0D-73FB529D4126}"/>
          </ac:spMkLst>
        </pc:spChg>
        <pc:spChg chg="del">
          <ac:chgData name="CaoYu-ang" userId="347197b9-4c62-4589-9c4f-ca02f2128ab5" providerId="ADAL" clId="{34D03145-5830-42CC-93E1-F400C24EBF80}" dt="2022-09-23T01:17:49.435" v="1347" actId="478"/>
          <ac:spMkLst>
            <pc:docMk/>
            <pc:sldMk cId="2703619147" sldId="733"/>
            <ac:spMk id="6" creationId="{8EA41F11-5A2D-412C-A924-4BDE4427D9B4}"/>
          </ac:spMkLst>
        </pc:spChg>
        <pc:spChg chg="add mod">
          <ac:chgData name="CaoYu-ang" userId="347197b9-4c62-4589-9c4f-ca02f2128ab5" providerId="ADAL" clId="{34D03145-5830-42CC-93E1-F400C24EBF80}" dt="2022-09-23T01:24:41.944" v="1389" actId="1076"/>
          <ac:spMkLst>
            <pc:docMk/>
            <pc:sldMk cId="2703619147" sldId="733"/>
            <ac:spMk id="8" creationId="{448277F1-7D59-4E71-8B64-8D8AD6B5DAEC}"/>
          </ac:spMkLst>
        </pc:spChg>
        <pc:spChg chg="del">
          <ac:chgData name="CaoYu-ang" userId="347197b9-4c62-4589-9c4f-ca02f2128ab5" providerId="ADAL" clId="{34D03145-5830-42CC-93E1-F400C24EBF80}" dt="2022-09-23T01:16:52.134" v="1346" actId="478"/>
          <ac:spMkLst>
            <pc:docMk/>
            <pc:sldMk cId="2703619147" sldId="733"/>
            <ac:spMk id="10" creationId="{6A65FF5E-6047-47E4-832B-7FEAFC90D8CF}"/>
          </ac:spMkLst>
        </pc:spChg>
        <pc:spChg chg="del">
          <ac:chgData name="CaoYu-ang" userId="347197b9-4c62-4589-9c4f-ca02f2128ab5" providerId="ADAL" clId="{34D03145-5830-42CC-93E1-F400C24EBF80}" dt="2022-09-23T01:16:52.134" v="1346" actId="478"/>
          <ac:spMkLst>
            <pc:docMk/>
            <pc:sldMk cId="2703619147" sldId="733"/>
            <ac:spMk id="13" creationId="{CC8C507E-D7A5-429C-8834-FEB26A7AC96D}"/>
          </ac:spMkLst>
        </pc:spChg>
        <pc:spChg chg="del">
          <ac:chgData name="CaoYu-ang" userId="347197b9-4c62-4589-9c4f-ca02f2128ab5" providerId="ADAL" clId="{34D03145-5830-42CC-93E1-F400C24EBF80}" dt="2022-09-23T01:16:52.134" v="1346" actId="478"/>
          <ac:spMkLst>
            <pc:docMk/>
            <pc:sldMk cId="2703619147" sldId="733"/>
            <ac:spMk id="14" creationId="{85D717C6-5AD0-4326-92F7-8A63378987DC}"/>
          </ac:spMkLst>
        </pc:spChg>
        <pc:spChg chg="del">
          <ac:chgData name="CaoYu-ang" userId="347197b9-4c62-4589-9c4f-ca02f2128ab5" providerId="ADAL" clId="{34D03145-5830-42CC-93E1-F400C24EBF80}" dt="2022-09-23T01:16:52.134" v="1346" actId="478"/>
          <ac:spMkLst>
            <pc:docMk/>
            <pc:sldMk cId="2703619147" sldId="733"/>
            <ac:spMk id="15" creationId="{2B458B01-4146-43D5-96EB-56D9B72D9FDA}"/>
          </ac:spMkLst>
        </pc:spChg>
        <pc:spChg chg="del">
          <ac:chgData name="CaoYu-ang" userId="347197b9-4c62-4589-9c4f-ca02f2128ab5" providerId="ADAL" clId="{34D03145-5830-42CC-93E1-F400C24EBF80}" dt="2022-09-23T01:16:52.134" v="1346" actId="478"/>
          <ac:spMkLst>
            <pc:docMk/>
            <pc:sldMk cId="2703619147" sldId="733"/>
            <ac:spMk id="27" creationId="{1F4E6C63-35F1-4F63-9308-12933B2BA680}"/>
          </ac:spMkLst>
        </pc:spChg>
        <pc:spChg chg="add mod">
          <ac:chgData name="CaoYu-ang" userId="347197b9-4c62-4589-9c4f-ca02f2128ab5" providerId="ADAL" clId="{34D03145-5830-42CC-93E1-F400C24EBF80}" dt="2022-09-23T01:24:36.187" v="1388" actId="27636"/>
          <ac:spMkLst>
            <pc:docMk/>
            <pc:sldMk cId="2703619147" sldId="733"/>
            <ac:spMk id="29" creationId="{55A1788E-3B33-4D9B-9099-8B3306450BDF}"/>
          </ac:spMkLst>
        </pc:spChg>
        <pc:spChg chg="add mod">
          <ac:chgData name="CaoYu-ang" userId="347197b9-4c62-4589-9c4f-ca02f2128ab5" providerId="ADAL" clId="{34D03145-5830-42CC-93E1-F400C24EBF80}" dt="2022-09-23T07:04:45.567" v="5166" actId="14100"/>
          <ac:spMkLst>
            <pc:docMk/>
            <pc:sldMk cId="2703619147" sldId="733"/>
            <ac:spMk id="30" creationId="{2D3B5F37-2D02-4735-AC09-17C0F3024B85}"/>
          </ac:spMkLst>
        </pc:spChg>
        <pc:spChg chg="del">
          <ac:chgData name="CaoYu-ang" userId="347197b9-4c62-4589-9c4f-ca02f2128ab5" providerId="ADAL" clId="{34D03145-5830-42CC-93E1-F400C24EBF80}" dt="2022-09-23T01:16:52.134" v="1346" actId="478"/>
          <ac:spMkLst>
            <pc:docMk/>
            <pc:sldMk cId="2703619147" sldId="733"/>
            <ac:spMk id="31" creationId="{9220D16D-12B1-4046-923D-4DD223E5EF17}"/>
          </ac:spMkLst>
        </pc:spChg>
        <pc:spChg chg="add del mod">
          <ac:chgData name="CaoYu-ang" userId="347197b9-4c62-4589-9c4f-ca02f2128ab5" providerId="ADAL" clId="{34D03145-5830-42CC-93E1-F400C24EBF80}" dt="2022-09-23T01:44:24.786" v="1744" actId="478"/>
          <ac:spMkLst>
            <pc:docMk/>
            <pc:sldMk cId="2703619147" sldId="733"/>
            <ac:spMk id="32" creationId="{EFF3526F-2DC6-4DD6-8B04-5472DA69C3CD}"/>
          </ac:spMkLst>
        </pc:spChg>
        <pc:spChg chg="del">
          <ac:chgData name="CaoYu-ang" userId="347197b9-4c62-4589-9c4f-ca02f2128ab5" providerId="ADAL" clId="{34D03145-5830-42CC-93E1-F400C24EBF80}" dt="2022-09-23T01:16:52.134" v="1346" actId="478"/>
          <ac:spMkLst>
            <pc:docMk/>
            <pc:sldMk cId="2703619147" sldId="733"/>
            <ac:spMk id="33" creationId="{004075EC-AF3C-4CD6-90FE-AA3AC0752CD4}"/>
          </ac:spMkLst>
        </pc:spChg>
        <pc:spChg chg="add mod">
          <ac:chgData name="CaoYu-ang" userId="347197b9-4c62-4589-9c4f-ca02f2128ab5" providerId="ADAL" clId="{34D03145-5830-42CC-93E1-F400C24EBF80}" dt="2022-09-23T07:05:05.168" v="5173" actId="14100"/>
          <ac:spMkLst>
            <pc:docMk/>
            <pc:sldMk cId="2703619147" sldId="733"/>
            <ac:spMk id="35" creationId="{1C84C3A9-0FF1-4EC8-B2A9-6C06860927AC}"/>
          </ac:spMkLst>
        </pc:spChg>
        <pc:spChg chg="add mod">
          <ac:chgData name="CaoYu-ang" userId="347197b9-4c62-4589-9c4f-ca02f2128ab5" providerId="ADAL" clId="{34D03145-5830-42CC-93E1-F400C24EBF80}" dt="2022-09-23T07:05:15.706" v="5177" actId="1076"/>
          <ac:spMkLst>
            <pc:docMk/>
            <pc:sldMk cId="2703619147" sldId="733"/>
            <ac:spMk id="36" creationId="{A2C434F6-3F92-4012-90CE-F82FC61E18A7}"/>
          </ac:spMkLst>
        </pc:spChg>
        <pc:spChg chg="del">
          <ac:chgData name="CaoYu-ang" userId="347197b9-4c62-4589-9c4f-ca02f2128ab5" providerId="ADAL" clId="{34D03145-5830-42CC-93E1-F400C24EBF80}" dt="2022-09-23T01:16:52.134" v="1346" actId="478"/>
          <ac:spMkLst>
            <pc:docMk/>
            <pc:sldMk cId="2703619147" sldId="733"/>
            <ac:spMk id="40" creationId="{DA6FFA33-A3E2-4E66-A417-7B46507EBCD4}"/>
          </ac:spMkLst>
        </pc:spChg>
        <pc:spChg chg="del">
          <ac:chgData name="CaoYu-ang" userId="347197b9-4c62-4589-9c4f-ca02f2128ab5" providerId="ADAL" clId="{34D03145-5830-42CC-93E1-F400C24EBF80}" dt="2022-09-23T01:18:01.372" v="1349" actId="478"/>
          <ac:spMkLst>
            <pc:docMk/>
            <pc:sldMk cId="2703619147" sldId="733"/>
            <ac:spMk id="48" creationId="{2353A25B-B72A-4DDA-B389-1C184DB16DE4}"/>
          </ac:spMkLst>
        </pc:spChg>
        <pc:spChg chg="del">
          <ac:chgData name="CaoYu-ang" userId="347197b9-4c62-4589-9c4f-ca02f2128ab5" providerId="ADAL" clId="{34D03145-5830-42CC-93E1-F400C24EBF80}" dt="2022-09-23T01:16:52.134" v="1346" actId="478"/>
          <ac:spMkLst>
            <pc:docMk/>
            <pc:sldMk cId="2703619147" sldId="733"/>
            <ac:spMk id="49" creationId="{C6DF41E3-29D1-45F0-A475-72EE70E143B6}"/>
          </ac:spMkLst>
        </pc:spChg>
        <pc:spChg chg="del">
          <ac:chgData name="CaoYu-ang" userId="347197b9-4c62-4589-9c4f-ca02f2128ab5" providerId="ADAL" clId="{34D03145-5830-42CC-93E1-F400C24EBF80}" dt="2022-09-23T01:16:52.134" v="1346" actId="478"/>
          <ac:spMkLst>
            <pc:docMk/>
            <pc:sldMk cId="2703619147" sldId="733"/>
            <ac:spMk id="50" creationId="{880B44F4-0DC4-4CC8-8029-756DD7E55511}"/>
          </ac:spMkLst>
        </pc:spChg>
        <pc:picChg chg="add mod ord">
          <ac:chgData name="CaoYu-ang" userId="347197b9-4c62-4589-9c4f-ca02f2128ab5" providerId="ADAL" clId="{34D03145-5830-42CC-93E1-F400C24EBF80}" dt="2022-09-23T01:26:05.516" v="1440" actId="1076"/>
          <ac:picMkLst>
            <pc:docMk/>
            <pc:sldMk cId="2703619147" sldId="733"/>
            <ac:picMk id="12" creationId="{FAFBC826-69CD-41A8-9027-8DCD66CF95FC}"/>
          </ac:picMkLst>
        </pc:picChg>
        <pc:cxnChg chg="del mod">
          <ac:chgData name="CaoYu-ang" userId="347197b9-4c62-4589-9c4f-ca02f2128ab5" providerId="ADAL" clId="{34D03145-5830-42CC-93E1-F400C24EBF80}" dt="2022-09-23T01:16:52.134" v="1346" actId="478"/>
          <ac:cxnSpMkLst>
            <pc:docMk/>
            <pc:sldMk cId="2703619147" sldId="733"/>
            <ac:cxnSpMk id="11" creationId="{FC9178F3-E9D9-4B59-BDC6-B378F8FD873C}"/>
          </ac:cxnSpMkLst>
        </pc:cxnChg>
        <pc:cxnChg chg="del mod">
          <ac:chgData name="CaoYu-ang" userId="347197b9-4c62-4589-9c4f-ca02f2128ab5" providerId="ADAL" clId="{34D03145-5830-42CC-93E1-F400C24EBF80}" dt="2022-09-23T01:16:52.134" v="1346" actId="478"/>
          <ac:cxnSpMkLst>
            <pc:docMk/>
            <pc:sldMk cId="2703619147" sldId="733"/>
            <ac:cxnSpMk id="16" creationId="{1275EA70-A917-4334-80A0-F4AF7B51BE3A}"/>
          </ac:cxnSpMkLst>
        </pc:cxnChg>
        <pc:cxnChg chg="del mod">
          <ac:chgData name="CaoYu-ang" userId="347197b9-4c62-4589-9c4f-ca02f2128ab5" providerId="ADAL" clId="{34D03145-5830-42CC-93E1-F400C24EBF80}" dt="2022-09-23T01:16:52.134" v="1346" actId="478"/>
          <ac:cxnSpMkLst>
            <pc:docMk/>
            <pc:sldMk cId="2703619147" sldId="733"/>
            <ac:cxnSpMk id="19" creationId="{4A227D74-3FA9-4D9A-8EDF-7E9D0E5FADFA}"/>
          </ac:cxnSpMkLst>
        </pc:cxnChg>
        <pc:cxnChg chg="del mod">
          <ac:chgData name="CaoYu-ang" userId="347197b9-4c62-4589-9c4f-ca02f2128ab5" providerId="ADAL" clId="{34D03145-5830-42CC-93E1-F400C24EBF80}" dt="2022-09-23T01:16:52.134" v="1346" actId="478"/>
          <ac:cxnSpMkLst>
            <pc:docMk/>
            <pc:sldMk cId="2703619147" sldId="733"/>
            <ac:cxnSpMk id="24" creationId="{92C19891-9001-4EA5-91ED-A6E3D68BB8DE}"/>
          </ac:cxnSpMkLst>
        </pc:cxnChg>
        <pc:cxnChg chg="del mod">
          <ac:chgData name="CaoYu-ang" userId="347197b9-4c62-4589-9c4f-ca02f2128ab5" providerId="ADAL" clId="{34D03145-5830-42CC-93E1-F400C24EBF80}" dt="2022-09-23T01:16:52.134" v="1346" actId="478"/>
          <ac:cxnSpMkLst>
            <pc:docMk/>
            <pc:sldMk cId="2703619147" sldId="733"/>
            <ac:cxnSpMk id="28" creationId="{D9101451-2B12-4E9F-B1E9-5F45413C0749}"/>
          </ac:cxnSpMkLst>
        </pc:cxnChg>
        <pc:cxnChg chg="del mod">
          <ac:chgData name="CaoYu-ang" userId="347197b9-4c62-4589-9c4f-ca02f2128ab5" providerId="ADAL" clId="{34D03145-5830-42CC-93E1-F400C24EBF80}" dt="2022-09-23T01:16:52.134" v="1346" actId="478"/>
          <ac:cxnSpMkLst>
            <pc:docMk/>
            <pc:sldMk cId="2703619147" sldId="733"/>
            <ac:cxnSpMk id="34" creationId="{36C3A653-4674-4BEA-9A30-B0B701D61B20}"/>
          </ac:cxnSpMkLst>
        </pc:cxnChg>
        <pc:cxnChg chg="del mod">
          <ac:chgData name="CaoYu-ang" userId="347197b9-4c62-4589-9c4f-ca02f2128ab5" providerId="ADAL" clId="{34D03145-5830-42CC-93E1-F400C24EBF80}" dt="2022-09-23T01:16:52.134" v="1346" actId="478"/>
          <ac:cxnSpMkLst>
            <pc:docMk/>
            <pc:sldMk cId="2703619147" sldId="733"/>
            <ac:cxnSpMk id="37" creationId="{AB207EDD-1D5E-48CA-9819-0DF8E283D064}"/>
          </ac:cxnSpMkLst>
        </pc:cxnChg>
      </pc:sldChg>
      <pc:sldChg chg="modSp add mod">
        <pc:chgData name="CaoYu-ang" userId="347197b9-4c62-4589-9c4f-ca02f2128ab5" providerId="ADAL" clId="{34D03145-5830-42CC-93E1-F400C24EBF80}" dt="2022-09-23T07:49:45.726" v="5492"/>
        <pc:sldMkLst>
          <pc:docMk/>
          <pc:sldMk cId="1615634252" sldId="734"/>
        </pc:sldMkLst>
        <pc:spChg chg="mod">
          <ac:chgData name="CaoYu-ang" userId="347197b9-4c62-4589-9c4f-ca02f2128ab5" providerId="ADAL" clId="{34D03145-5830-42CC-93E1-F400C24EBF80}" dt="2022-09-23T07:49:45.726" v="5492"/>
          <ac:spMkLst>
            <pc:docMk/>
            <pc:sldMk cId="1615634252" sldId="734"/>
            <ac:spMk id="2" creationId="{8CBF15F2-DBCF-485D-8787-6EB05A4F4BC2}"/>
          </ac:spMkLst>
        </pc:spChg>
      </pc:sldChg>
      <pc:sldChg chg="addSp delSp modSp add mod modAnim">
        <pc:chgData name="CaoYu-ang" userId="347197b9-4c62-4589-9c4f-ca02f2128ab5" providerId="ADAL" clId="{34D03145-5830-42CC-93E1-F400C24EBF80}" dt="2022-09-23T07:49:15.379" v="5481"/>
        <pc:sldMkLst>
          <pc:docMk/>
          <pc:sldMk cId="3385803259" sldId="735"/>
        </pc:sldMkLst>
        <pc:spChg chg="mod">
          <ac:chgData name="CaoYu-ang" userId="347197b9-4c62-4589-9c4f-ca02f2128ab5" providerId="ADAL" clId="{34D03145-5830-42CC-93E1-F400C24EBF80}" dt="2022-09-23T07:49:15.379" v="5481"/>
          <ac:spMkLst>
            <pc:docMk/>
            <pc:sldMk cId="3385803259" sldId="735"/>
            <ac:spMk id="2" creationId="{8CBF15F2-DBCF-485D-8787-6EB05A4F4BC2}"/>
          </ac:spMkLst>
        </pc:spChg>
        <pc:spChg chg="add del">
          <ac:chgData name="CaoYu-ang" userId="347197b9-4c62-4589-9c4f-ca02f2128ab5" providerId="ADAL" clId="{34D03145-5830-42CC-93E1-F400C24EBF80}" dt="2022-09-23T01:50:28.802" v="1802"/>
          <ac:spMkLst>
            <pc:docMk/>
            <pc:sldMk cId="3385803259" sldId="735"/>
            <ac:spMk id="3" creationId="{95F6310A-E3A8-4D12-9EAB-6912A4B29CBD}"/>
          </ac:spMkLst>
        </pc:spChg>
        <pc:spChg chg="add del">
          <ac:chgData name="CaoYu-ang" userId="347197b9-4c62-4589-9c4f-ca02f2128ab5" providerId="ADAL" clId="{34D03145-5830-42CC-93E1-F400C24EBF80}" dt="2022-09-23T01:50:31.127" v="1804"/>
          <ac:spMkLst>
            <pc:docMk/>
            <pc:sldMk cId="3385803259" sldId="735"/>
            <ac:spMk id="6" creationId="{9911CEA6-278B-4E4C-8BEB-6F687C7453ED}"/>
          </ac:spMkLst>
        </pc:spChg>
        <pc:spChg chg="add del mod">
          <ac:chgData name="CaoYu-ang" userId="347197b9-4c62-4589-9c4f-ca02f2128ab5" providerId="ADAL" clId="{34D03145-5830-42CC-93E1-F400C24EBF80}" dt="2022-09-23T02:18:05.298" v="2328" actId="14100"/>
          <ac:spMkLst>
            <pc:docMk/>
            <pc:sldMk cId="3385803259" sldId="735"/>
            <ac:spMk id="8" creationId="{6F994884-7AE2-4E29-AA83-6C91C910CEA3}"/>
          </ac:spMkLst>
        </pc:spChg>
        <pc:spChg chg="add del mod">
          <ac:chgData name="CaoYu-ang" userId="347197b9-4c62-4589-9c4f-ca02f2128ab5" providerId="ADAL" clId="{34D03145-5830-42CC-93E1-F400C24EBF80}" dt="2022-09-23T01:50:59.597" v="1822" actId="14100"/>
          <ac:spMkLst>
            <pc:docMk/>
            <pc:sldMk cId="3385803259" sldId="735"/>
            <ac:spMk id="9" creationId="{019C8076-ED3C-4931-945D-47D6439F7096}"/>
          </ac:spMkLst>
        </pc:spChg>
        <pc:spChg chg="add mod">
          <ac:chgData name="CaoYu-ang" userId="347197b9-4c62-4589-9c4f-ca02f2128ab5" providerId="ADAL" clId="{34D03145-5830-42CC-93E1-F400C24EBF80}" dt="2022-09-23T02:18:00.722" v="2327" actId="14100"/>
          <ac:spMkLst>
            <pc:docMk/>
            <pc:sldMk cId="3385803259" sldId="735"/>
            <ac:spMk id="17" creationId="{9EB7BF71-5EEA-4BF8-999D-A13298028903}"/>
          </ac:spMkLst>
        </pc:spChg>
        <pc:picChg chg="add mod ord modCrop">
          <ac:chgData name="CaoYu-ang" userId="347197b9-4c62-4589-9c4f-ca02f2128ab5" providerId="ADAL" clId="{34D03145-5830-42CC-93E1-F400C24EBF80}" dt="2022-09-23T02:17:32.312" v="2323" actId="1076"/>
          <ac:picMkLst>
            <pc:docMk/>
            <pc:sldMk cId="3385803259" sldId="735"/>
            <ac:picMk id="10" creationId="{A20016FB-A7F5-4ACE-A624-E60FBDC6E64C}"/>
          </ac:picMkLst>
        </pc:picChg>
        <pc:cxnChg chg="add mod">
          <ac:chgData name="CaoYu-ang" userId="347197b9-4c62-4589-9c4f-ca02f2128ab5" providerId="ADAL" clId="{34D03145-5830-42CC-93E1-F400C24EBF80}" dt="2022-09-23T01:55:35.198" v="1922" actId="1582"/>
          <ac:cxnSpMkLst>
            <pc:docMk/>
            <pc:sldMk cId="3385803259" sldId="735"/>
            <ac:cxnSpMk id="11" creationId="{DBE0A666-F099-4022-B466-3421BC9298F7}"/>
          </ac:cxnSpMkLst>
        </pc:cxnChg>
        <pc:cxnChg chg="add mod">
          <ac:chgData name="CaoYu-ang" userId="347197b9-4c62-4589-9c4f-ca02f2128ab5" providerId="ADAL" clId="{34D03145-5830-42CC-93E1-F400C24EBF80}" dt="2022-09-23T01:55:49.671" v="1926" actId="14100"/>
          <ac:cxnSpMkLst>
            <pc:docMk/>
            <pc:sldMk cId="3385803259" sldId="735"/>
            <ac:cxnSpMk id="13" creationId="{74B4BD47-408D-45A2-9763-74F03D8F3EEA}"/>
          </ac:cxnSpMkLst>
        </pc:cxnChg>
      </pc:sldChg>
      <pc:sldChg chg="addSp delSp modSp add mod ord">
        <pc:chgData name="CaoYu-ang" userId="347197b9-4c62-4589-9c4f-ca02f2128ab5" providerId="ADAL" clId="{34D03145-5830-42CC-93E1-F400C24EBF80}" dt="2022-09-23T07:49:05.664" v="5478"/>
        <pc:sldMkLst>
          <pc:docMk/>
          <pc:sldMk cId="1607645406" sldId="736"/>
        </pc:sldMkLst>
        <pc:spChg chg="mod">
          <ac:chgData name="CaoYu-ang" userId="347197b9-4c62-4589-9c4f-ca02f2128ab5" providerId="ADAL" clId="{34D03145-5830-42CC-93E1-F400C24EBF80}" dt="2022-09-23T07:49:05.664" v="5478"/>
          <ac:spMkLst>
            <pc:docMk/>
            <pc:sldMk cId="1607645406" sldId="736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3T03:04:06.433" v="3292" actId="20577"/>
          <ac:spMkLst>
            <pc:docMk/>
            <pc:sldMk cId="1607645406" sldId="736"/>
            <ac:spMk id="3" creationId="{71595C62-5C9E-480D-95F0-8EC16B59A0C8}"/>
          </ac:spMkLst>
        </pc:spChg>
        <pc:spChg chg="del">
          <ac:chgData name="CaoYu-ang" userId="347197b9-4c62-4589-9c4f-ca02f2128ab5" providerId="ADAL" clId="{34D03145-5830-42CC-93E1-F400C24EBF80}" dt="2022-09-23T02:33:52.730" v="2341" actId="478"/>
          <ac:spMkLst>
            <pc:docMk/>
            <pc:sldMk cId="1607645406" sldId="736"/>
            <ac:spMk id="6" creationId="{D0FB685F-5CEC-4F97-ACBF-03E1B540898A}"/>
          </ac:spMkLst>
        </pc:spChg>
        <pc:spChg chg="add mod">
          <ac:chgData name="CaoYu-ang" userId="347197b9-4c62-4589-9c4f-ca02f2128ab5" providerId="ADAL" clId="{34D03145-5830-42CC-93E1-F400C24EBF80}" dt="2022-09-23T03:00:16.296" v="3105" actId="20577"/>
          <ac:spMkLst>
            <pc:docMk/>
            <pc:sldMk cId="1607645406" sldId="736"/>
            <ac:spMk id="7" creationId="{47B8507E-D0D2-4B54-B6CE-D05C3A569327}"/>
          </ac:spMkLst>
        </pc:spChg>
      </pc:sldChg>
      <pc:sldChg chg="addSp modSp add mod">
        <pc:chgData name="CaoYu-ang" userId="347197b9-4c62-4589-9c4f-ca02f2128ab5" providerId="ADAL" clId="{34D03145-5830-42CC-93E1-F400C24EBF80}" dt="2022-09-23T07:49:01.703" v="5476"/>
        <pc:sldMkLst>
          <pc:docMk/>
          <pc:sldMk cId="3645563805" sldId="737"/>
        </pc:sldMkLst>
        <pc:spChg chg="mod">
          <ac:chgData name="CaoYu-ang" userId="347197b9-4c62-4589-9c4f-ca02f2128ab5" providerId="ADAL" clId="{34D03145-5830-42CC-93E1-F400C24EBF80}" dt="2022-09-23T07:49:01.703" v="5476"/>
          <ac:spMkLst>
            <pc:docMk/>
            <pc:sldMk cId="3645563805" sldId="737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3T02:36:28.816" v="2358" actId="1076"/>
          <ac:spMkLst>
            <pc:docMk/>
            <pc:sldMk cId="3645563805" sldId="737"/>
            <ac:spMk id="3" creationId="{71595C62-5C9E-480D-95F0-8EC16B59A0C8}"/>
          </ac:spMkLst>
        </pc:spChg>
        <pc:spChg chg="mod">
          <ac:chgData name="CaoYu-ang" userId="347197b9-4c62-4589-9c4f-ca02f2128ab5" providerId="ADAL" clId="{34D03145-5830-42CC-93E1-F400C24EBF80}" dt="2022-09-23T02:37:01.023" v="2388" actId="14100"/>
          <ac:spMkLst>
            <pc:docMk/>
            <pc:sldMk cId="3645563805" sldId="737"/>
            <ac:spMk id="6" creationId="{D0FB685F-5CEC-4F97-ACBF-03E1B540898A}"/>
          </ac:spMkLst>
        </pc:spChg>
        <pc:spChg chg="add mod">
          <ac:chgData name="CaoYu-ang" userId="347197b9-4c62-4589-9c4f-ca02f2128ab5" providerId="ADAL" clId="{34D03145-5830-42CC-93E1-F400C24EBF80}" dt="2022-09-23T02:43:37.045" v="2524" actId="20577"/>
          <ac:spMkLst>
            <pc:docMk/>
            <pc:sldMk cId="3645563805" sldId="737"/>
            <ac:spMk id="9" creationId="{DBFFA1D4-5312-411E-8EAA-47114A2B0115}"/>
          </ac:spMkLst>
        </pc:spChg>
        <pc:spChg chg="add mod">
          <ac:chgData name="CaoYu-ang" userId="347197b9-4c62-4589-9c4f-ca02f2128ab5" providerId="ADAL" clId="{34D03145-5830-42CC-93E1-F400C24EBF80}" dt="2022-09-23T07:16:48.548" v="5237" actId="1076"/>
          <ac:spMkLst>
            <pc:docMk/>
            <pc:sldMk cId="3645563805" sldId="737"/>
            <ac:spMk id="10" creationId="{DC118087-CDD6-4E81-94E8-CE9D7BF96075}"/>
          </ac:spMkLst>
        </pc:spChg>
        <pc:spChg chg="add mod">
          <ac:chgData name="CaoYu-ang" userId="347197b9-4c62-4589-9c4f-ca02f2128ab5" providerId="ADAL" clId="{34D03145-5830-42CC-93E1-F400C24EBF80}" dt="2022-09-23T07:16:44.416" v="5236" actId="1076"/>
          <ac:spMkLst>
            <pc:docMk/>
            <pc:sldMk cId="3645563805" sldId="737"/>
            <ac:spMk id="11" creationId="{022D3E45-312D-436B-BBD1-3FE03F97339C}"/>
          </ac:spMkLst>
        </pc:spChg>
        <pc:spChg chg="add mod">
          <ac:chgData name="CaoYu-ang" userId="347197b9-4c62-4589-9c4f-ca02f2128ab5" providerId="ADAL" clId="{34D03145-5830-42CC-93E1-F400C24EBF80}" dt="2022-09-23T07:17:03.016" v="5259" actId="27636"/>
          <ac:spMkLst>
            <pc:docMk/>
            <pc:sldMk cId="3645563805" sldId="737"/>
            <ac:spMk id="12" creationId="{AFFB49B0-7D94-422C-BAE5-8D2B671EF911}"/>
          </ac:spMkLst>
        </pc:spChg>
        <pc:picChg chg="add mod ord">
          <ac:chgData name="CaoYu-ang" userId="347197b9-4c62-4589-9c4f-ca02f2128ab5" providerId="ADAL" clId="{34D03145-5830-42CC-93E1-F400C24EBF80}" dt="2022-09-23T07:17:55.342" v="5273" actId="1076"/>
          <ac:picMkLst>
            <pc:docMk/>
            <pc:sldMk cId="3645563805" sldId="737"/>
            <ac:picMk id="7" creationId="{DB494F56-B250-4A9E-B20E-0E992C3C5EFF}"/>
          </ac:picMkLst>
        </pc:picChg>
        <pc:cxnChg chg="add mod">
          <ac:chgData name="CaoYu-ang" userId="347197b9-4c62-4589-9c4f-ca02f2128ab5" providerId="ADAL" clId="{34D03145-5830-42CC-93E1-F400C24EBF80}" dt="2022-09-23T07:17:44.355" v="5268" actId="14100"/>
          <ac:cxnSpMkLst>
            <pc:docMk/>
            <pc:sldMk cId="3645563805" sldId="737"/>
            <ac:cxnSpMk id="13" creationId="{9F8D5E06-829E-43E2-9F5A-C1380AA6BAED}"/>
          </ac:cxnSpMkLst>
        </pc:cxnChg>
        <pc:cxnChg chg="add mod">
          <ac:chgData name="CaoYu-ang" userId="347197b9-4c62-4589-9c4f-ca02f2128ab5" providerId="ADAL" clId="{34D03145-5830-42CC-93E1-F400C24EBF80}" dt="2022-09-23T07:17:39.988" v="5267" actId="14100"/>
          <ac:cxnSpMkLst>
            <pc:docMk/>
            <pc:sldMk cId="3645563805" sldId="737"/>
            <ac:cxnSpMk id="17" creationId="{835B8D4F-A598-440F-A98F-262BD3D49132}"/>
          </ac:cxnSpMkLst>
        </pc:cxnChg>
        <pc:cxnChg chg="add mod">
          <ac:chgData name="CaoYu-ang" userId="347197b9-4c62-4589-9c4f-ca02f2128ab5" providerId="ADAL" clId="{34D03145-5830-42CC-93E1-F400C24EBF80}" dt="2022-09-23T07:17:58.378" v="5274" actId="14100"/>
          <ac:cxnSpMkLst>
            <pc:docMk/>
            <pc:sldMk cId="3645563805" sldId="737"/>
            <ac:cxnSpMk id="22" creationId="{ED0325AA-3ACF-4C86-BD90-343E57DE8D6D}"/>
          </ac:cxnSpMkLst>
        </pc:cxnChg>
      </pc:sldChg>
      <pc:sldChg chg="addSp delSp modSp add mod modAnim">
        <pc:chgData name="CaoYu-ang" userId="347197b9-4c62-4589-9c4f-ca02f2128ab5" providerId="ADAL" clId="{34D03145-5830-42CC-93E1-F400C24EBF80}" dt="2022-09-23T07:49:03.750" v="5477"/>
        <pc:sldMkLst>
          <pc:docMk/>
          <pc:sldMk cId="3200889492" sldId="738"/>
        </pc:sldMkLst>
        <pc:spChg chg="mod">
          <ac:chgData name="CaoYu-ang" userId="347197b9-4c62-4589-9c4f-ca02f2128ab5" providerId="ADAL" clId="{34D03145-5830-42CC-93E1-F400C24EBF80}" dt="2022-09-23T07:49:03.750" v="5477"/>
          <ac:spMkLst>
            <pc:docMk/>
            <pc:sldMk cId="3200889492" sldId="738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3T07:24:59.883" v="5414" actId="1035"/>
          <ac:spMkLst>
            <pc:docMk/>
            <pc:sldMk cId="3200889492" sldId="738"/>
            <ac:spMk id="3" creationId="{71595C62-5C9E-480D-95F0-8EC16B59A0C8}"/>
          </ac:spMkLst>
        </pc:spChg>
        <pc:spChg chg="del">
          <ac:chgData name="CaoYu-ang" userId="347197b9-4c62-4589-9c4f-ca02f2128ab5" providerId="ADAL" clId="{34D03145-5830-42CC-93E1-F400C24EBF80}" dt="2022-09-23T02:44:07.069" v="2549" actId="478"/>
          <ac:spMkLst>
            <pc:docMk/>
            <pc:sldMk cId="3200889492" sldId="738"/>
            <ac:spMk id="6" creationId="{D0FB685F-5CEC-4F97-ACBF-03E1B540898A}"/>
          </ac:spMkLst>
        </pc:spChg>
        <pc:spChg chg="del">
          <ac:chgData name="CaoYu-ang" userId="347197b9-4c62-4589-9c4f-ca02f2128ab5" providerId="ADAL" clId="{34D03145-5830-42CC-93E1-F400C24EBF80}" dt="2022-09-23T02:40:12.917" v="2479" actId="478"/>
          <ac:spMkLst>
            <pc:docMk/>
            <pc:sldMk cId="3200889492" sldId="738"/>
            <ac:spMk id="9" creationId="{DBFFA1D4-5312-411E-8EAA-47114A2B0115}"/>
          </ac:spMkLst>
        </pc:spChg>
        <pc:spChg chg="add mod">
          <ac:chgData name="CaoYu-ang" userId="347197b9-4c62-4589-9c4f-ca02f2128ab5" providerId="ADAL" clId="{34D03145-5830-42CC-93E1-F400C24EBF80}" dt="2022-09-23T07:24:53.312" v="5407" actId="1035"/>
          <ac:spMkLst>
            <pc:docMk/>
            <pc:sldMk cId="3200889492" sldId="738"/>
            <ac:spMk id="10" creationId="{FB764A5D-6B29-401F-B857-551CA45BA732}"/>
          </ac:spMkLst>
        </pc:spChg>
        <pc:spChg chg="add mod">
          <ac:chgData name="CaoYu-ang" userId="347197b9-4c62-4589-9c4f-ca02f2128ab5" providerId="ADAL" clId="{34D03145-5830-42CC-93E1-F400C24EBF80}" dt="2022-09-23T07:25:44.072" v="5434" actId="1035"/>
          <ac:spMkLst>
            <pc:docMk/>
            <pc:sldMk cId="3200889492" sldId="738"/>
            <ac:spMk id="11" creationId="{FBE5848F-307C-44C5-8069-525FCD1A073B}"/>
          </ac:spMkLst>
        </pc:spChg>
        <pc:spChg chg="add mod">
          <ac:chgData name="CaoYu-ang" userId="347197b9-4c62-4589-9c4f-ca02f2128ab5" providerId="ADAL" clId="{34D03145-5830-42CC-93E1-F400C24EBF80}" dt="2022-09-23T07:25:49.252" v="5440" actId="1035"/>
          <ac:spMkLst>
            <pc:docMk/>
            <pc:sldMk cId="3200889492" sldId="738"/>
            <ac:spMk id="12" creationId="{134614B1-D18B-401D-BB13-22323EDC7E71}"/>
          </ac:spMkLst>
        </pc:spChg>
        <pc:spChg chg="add mod">
          <ac:chgData name="CaoYu-ang" userId="347197b9-4c62-4589-9c4f-ca02f2128ab5" providerId="ADAL" clId="{34D03145-5830-42CC-93E1-F400C24EBF80}" dt="2022-09-23T07:25:55.608" v="5450" actId="1035"/>
          <ac:spMkLst>
            <pc:docMk/>
            <pc:sldMk cId="3200889492" sldId="738"/>
            <ac:spMk id="13" creationId="{3E689EAA-0066-40B4-9BE2-5AD623FCFD5D}"/>
          </ac:spMkLst>
        </pc:spChg>
        <pc:spChg chg="add mod">
          <ac:chgData name="CaoYu-ang" userId="347197b9-4c62-4589-9c4f-ca02f2128ab5" providerId="ADAL" clId="{34D03145-5830-42CC-93E1-F400C24EBF80}" dt="2022-09-23T07:25:55.608" v="5450" actId="1035"/>
          <ac:spMkLst>
            <pc:docMk/>
            <pc:sldMk cId="3200889492" sldId="738"/>
            <ac:spMk id="14" creationId="{777797C1-FC0E-4767-BADF-2DDCEC9D0424}"/>
          </ac:spMkLst>
        </pc:spChg>
        <pc:spChg chg="add mod">
          <ac:chgData name="CaoYu-ang" userId="347197b9-4c62-4589-9c4f-ca02f2128ab5" providerId="ADAL" clId="{34D03145-5830-42CC-93E1-F400C24EBF80}" dt="2022-09-23T07:25:55.608" v="5450" actId="1035"/>
          <ac:spMkLst>
            <pc:docMk/>
            <pc:sldMk cId="3200889492" sldId="738"/>
            <ac:spMk id="15" creationId="{7C274E46-BEEC-4A1A-ACB6-9FDC44A86E02}"/>
          </ac:spMkLst>
        </pc:spChg>
        <pc:spChg chg="add mod">
          <ac:chgData name="CaoYu-ang" userId="347197b9-4c62-4589-9c4f-ca02f2128ab5" providerId="ADAL" clId="{34D03145-5830-42CC-93E1-F400C24EBF80}" dt="2022-09-23T07:25:55.608" v="5450" actId="1035"/>
          <ac:spMkLst>
            <pc:docMk/>
            <pc:sldMk cId="3200889492" sldId="738"/>
            <ac:spMk id="16" creationId="{2CC88D9F-DC04-45A7-81AC-EFAE57BB23DC}"/>
          </ac:spMkLst>
        </pc:spChg>
        <pc:spChg chg="add mod">
          <ac:chgData name="CaoYu-ang" userId="347197b9-4c62-4589-9c4f-ca02f2128ab5" providerId="ADAL" clId="{34D03145-5830-42CC-93E1-F400C24EBF80}" dt="2022-09-23T07:25:55.608" v="5450" actId="1035"/>
          <ac:spMkLst>
            <pc:docMk/>
            <pc:sldMk cId="3200889492" sldId="738"/>
            <ac:spMk id="17" creationId="{6111E574-8133-4DF6-A512-ED186493C805}"/>
          </ac:spMkLst>
        </pc:spChg>
        <pc:spChg chg="add mod">
          <ac:chgData name="CaoYu-ang" userId="347197b9-4c62-4589-9c4f-ca02f2128ab5" providerId="ADAL" clId="{34D03145-5830-42CC-93E1-F400C24EBF80}" dt="2022-09-23T07:25:55.608" v="5450" actId="1035"/>
          <ac:spMkLst>
            <pc:docMk/>
            <pc:sldMk cId="3200889492" sldId="738"/>
            <ac:spMk id="18" creationId="{38CE8B70-982E-4378-9AAA-CF76AE361D92}"/>
          </ac:spMkLst>
        </pc:spChg>
        <pc:spChg chg="add mod">
          <ac:chgData name="CaoYu-ang" userId="347197b9-4c62-4589-9c4f-ca02f2128ab5" providerId="ADAL" clId="{34D03145-5830-42CC-93E1-F400C24EBF80}" dt="2022-09-23T07:25:55.608" v="5450" actId="1035"/>
          <ac:spMkLst>
            <pc:docMk/>
            <pc:sldMk cId="3200889492" sldId="738"/>
            <ac:spMk id="19" creationId="{D4261DC7-0F8E-4D4D-9C8E-26D3D712AE40}"/>
          </ac:spMkLst>
        </pc:spChg>
        <pc:spChg chg="add mod">
          <ac:chgData name="CaoYu-ang" userId="347197b9-4c62-4589-9c4f-ca02f2128ab5" providerId="ADAL" clId="{34D03145-5830-42CC-93E1-F400C24EBF80}" dt="2022-09-23T07:25:55.608" v="5450" actId="1035"/>
          <ac:spMkLst>
            <pc:docMk/>
            <pc:sldMk cId="3200889492" sldId="738"/>
            <ac:spMk id="20" creationId="{B0C02989-5523-4F0B-9D08-F1BC55630FBD}"/>
          </ac:spMkLst>
        </pc:spChg>
        <pc:spChg chg="add mod">
          <ac:chgData name="CaoYu-ang" userId="347197b9-4c62-4589-9c4f-ca02f2128ab5" providerId="ADAL" clId="{34D03145-5830-42CC-93E1-F400C24EBF80}" dt="2022-09-23T07:25:55.608" v="5450" actId="1035"/>
          <ac:spMkLst>
            <pc:docMk/>
            <pc:sldMk cId="3200889492" sldId="738"/>
            <ac:spMk id="21" creationId="{ABDC3AE0-FBC2-4FC8-B684-4F9A1A9934A0}"/>
          </ac:spMkLst>
        </pc:spChg>
        <pc:spChg chg="add mod">
          <ac:chgData name="CaoYu-ang" userId="347197b9-4c62-4589-9c4f-ca02f2128ab5" providerId="ADAL" clId="{34D03145-5830-42CC-93E1-F400C24EBF80}" dt="2022-09-23T07:26:06.402" v="5452" actId="1036"/>
          <ac:spMkLst>
            <pc:docMk/>
            <pc:sldMk cId="3200889492" sldId="738"/>
            <ac:spMk id="22" creationId="{13E5E73B-3BDA-4A2D-B9ED-523911958145}"/>
          </ac:spMkLst>
        </pc:spChg>
        <pc:picChg chg="del">
          <ac:chgData name="CaoYu-ang" userId="347197b9-4c62-4589-9c4f-ca02f2128ab5" providerId="ADAL" clId="{34D03145-5830-42CC-93E1-F400C24EBF80}" dt="2022-09-23T02:40:11.193" v="2478" actId="478"/>
          <ac:picMkLst>
            <pc:docMk/>
            <pc:sldMk cId="3200889492" sldId="738"/>
            <ac:picMk id="7" creationId="{DB494F56-B250-4A9E-B20E-0E992C3C5EFF}"/>
          </ac:picMkLst>
        </pc:picChg>
      </pc:sldChg>
      <pc:sldChg chg="modSp add mod">
        <pc:chgData name="CaoYu-ang" userId="347197b9-4c62-4589-9c4f-ca02f2128ab5" providerId="ADAL" clId="{34D03145-5830-42CC-93E1-F400C24EBF80}" dt="2022-09-23T07:49:07.877" v="5479"/>
        <pc:sldMkLst>
          <pc:docMk/>
          <pc:sldMk cId="3658634199" sldId="739"/>
        </pc:sldMkLst>
        <pc:spChg chg="mod">
          <ac:chgData name="CaoYu-ang" userId="347197b9-4c62-4589-9c4f-ca02f2128ab5" providerId="ADAL" clId="{34D03145-5830-42CC-93E1-F400C24EBF80}" dt="2022-09-23T07:49:07.877" v="5479"/>
          <ac:spMkLst>
            <pc:docMk/>
            <pc:sldMk cId="3658634199" sldId="739"/>
            <ac:spMk id="2" creationId="{8CBF15F2-DBCF-485D-8787-6EB05A4F4BC2}"/>
          </ac:spMkLst>
        </pc:spChg>
      </pc:sldChg>
      <pc:sldChg chg="addSp delSp modSp add mod">
        <pc:chgData name="CaoYu-ang" userId="347197b9-4c62-4589-9c4f-ca02f2128ab5" providerId="ADAL" clId="{34D03145-5830-42CC-93E1-F400C24EBF80}" dt="2022-09-23T07:29:23.336" v="5462"/>
        <pc:sldMkLst>
          <pc:docMk/>
          <pc:sldMk cId="982168485" sldId="740"/>
        </pc:sldMkLst>
        <pc:spChg chg="mod">
          <ac:chgData name="CaoYu-ang" userId="347197b9-4c62-4589-9c4f-ca02f2128ab5" providerId="ADAL" clId="{34D03145-5830-42CC-93E1-F400C24EBF80}" dt="2022-09-23T07:29:23.336" v="5462"/>
          <ac:spMkLst>
            <pc:docMk/>
            <pc:sldMk cId="982168485" sldId="740"/>
            <ac:spMk id="2" creationId="{8CBF15F2-DBCF-485D-8787-6EB05A4F4BC2}"/>
          </ac:spMkLst>
        </pc:spChg>
        <pc:spChg chg="del">
          <ac:chgData name="CaoYu-ang" userId="347197b9-4c62-4589-9c4f-ca02f2128ab5" providerId="ADAL" clId="{34D03145-5830-42CC-93E1-F400C24EBF80}" dt="2022-09-23T03:25:15.099" v="3329" actId="478"/>
          <ac:spMkLst>
            <pc:docMk/>
            <pc:sldMk cId="982168485" sldId="740"/>
            <ac:spMk id="9" creationId="{159579BA-0A4A-433B-B21F-6343231951DF}"/>
          </ac:spMkLst>
        </pc:spChg>
        <pc:spChg chg="mod">
          <ac:chgData name="CaoYu-ang" userId="347197b9-4c62-4589-9c4f-ca02f2128ab5" providerId="ADAL" clId="{34D03145-5830-42CC-93E1-F400C24EBF80}" dt="2022-09-23T03:25:30.561" v="3333" actId="1076"/>
          <ac:spMkLst>
            <pc:docMk/>
            <pc:sldMk cId="982168485" sldId="740"/>
            <ac:spMk id="10" creationId="{890997A7-C500-44F2-9186-320EA01C0F2F}"/>
          </ac:spMkLst>
        </pc:spChg>
        <pc:picChg chg="add mod">
          <ac:chgData name="CaoYu-ang" userId="347197b9-4c62-4589-9c4f-ca02f2128ab5" providerId="ADAL" clId="{34D03145-5830-42CC-93E1-F400C24EBF80}" dt="2022-09-23T03:25:28.050" v="3332" actId="1076"/>
          <ac:picMkLst>
            <pc:docMk/>
            <pc:sldMk cId="982168485" sldId="740"/>
            <ac:picMk id="4" creationId="{B65C9D78-17C7-49C7-8258-733E989FCB14}"/>
          </ac:picMkLst>
        </pc:picChg>
      </pc:sldChg>
      <pc:sldChg chg="addSp delSp modSp add mod">
        <pc:chgData name="CaoYu-ang" userId="347197b9-4c62-4589-9c4f-ca02f2128ab5" providerId="ADAL" clId="{34D03145-5830-42CC-93E1-F400C24EBF80}" dt="2022-09-23T07:29:24.453" v="5463"/>
        <pc:sldMkLst>
          <pc:docMk/>
          <pc:sldMk cId="455106337" sldId="741"/>
        </pc:sldMkLst>
        <pc:spChg chg="mod">
          <ac:chgData name="CaoYu-ang" userId="347197b9-4c62-4589-9c4f-ca02f2128ab5" providerId="ADAL" clId="{34D03145-5830-42CC-93E1-F400C24EBF80}" dt="2022-09-23T07:29:24.453" v="5463"/>
          <ac:spMkLst>
            <pc:docMk/>
            <pc:sldMk cId="455106337" sldId="741"/>
            <ac:spMk id="2" creationId="{8CBF15F2-DBCF-485D-8787-6EB05A4F4BC2}"/>
          </ac:spMkLst>
        </pc:spChg>
        <pc:spChg chg="add mod">
          <ac:chgData name="CaoYu-ang" userId="347197b9-4c62-4589-9c4f-ca02f2128ab5" providerId="ADAL" clId="{34D03145-5830-42CC-93E1-F400C24EBF80}" dt="2022-09-23T03:37:46.626" v="3543" actId="20577"/>
          <ac:spMkLst>
            <pc:docMk/>
            <pc:sldMk cId="455106337" sldId="741"/>
            <ac:spMk id="7" creationId="{8BCCBDD4-7C5D-408A-B274-09F017BFE0E8}"/>
          </ac:spMkLst>
        </pc:spChg>
        <pc:spChg chg="add mod">
          <ac:chgData name="CaoYu-ang" userId="347197b9-4c62-4589-9c4f-ca02f2128ab5" providerId="ADAL" clId="{34D03145-5830-42CC-93E1-F400C24EBF80}" dt="2022-09-23T03:33:10.242" v="3499" actId="14100"/>
          <ac:spMkLst>
            <pc:docMk/>
            <pc:sldMk cId="455106337" sldId="741"/>
            <ac:spMk id="9" creationId="{4BA977D8-C177-4D0A-8B91-8F3C07D09BDD}"/>
          </ac:spMkLst>
        </pc:spChg>
        <pc:spChg chg="mod">
          <ac:chgData name="CaoYu-ang" userId="347197b9-4c62-4589-9c4f-ca02f2128ab5" providerId="ADAL" clId="{34D03145-5830-42CC-93E1-F400C24EBF80}" dt="2022-09-23T03:32:03.226" v="3466" actId="1076"/>
          <ac:spMkLst>
            <pc:docMk/>
            <pc:sldMk cId="455106337" sldId="741"/>
            <ac:spMk id="10" creationId="{890997A7-C500-44F2-9186-320EA01C0F2F}"/>
          </ac:spMkLst>
        </pc:spChg>
        <pc:picChg chg="del">
          <ac:chgData name="CaoYu-ang" userId="347197b9-4c62-4589-9c4f-ca02f2128ab5" providerId="ADAL" clId="{34D03145-5830-42CC-93E1-F400C24EBF80}" dt="2022-09-23T03:28:53.849" v="3409" actId="478"/>
          <ac:picMkLst>
            <pc:docMk/>
            <pc:sldMk cId="455106337" sldId="741"/>
            <ac:picMk id="4" creationId="{B65C9D78-17C7-49C7-8258-733E989FCB14}"/>
          </ac:picMkLst>
        </pc:picChg>
      </pc:sldChg>
      <pc:sldChg chg="addSp delSp modSp add mod modAnim">
        <pc:chgData name="CaoYu-ang" userId="347197b9-4c62-4589-9c4f-ca02f2128ab5" providerId="ADAL" clId="{34D03145-5830-42CC-93E1-F400C24EBF80}" dt="2022-09-23T07:48:48.742" v="5474"/>
        <pc:sldMkLst>
          <pc:docMk/>
          <pc:sldMk cId="2994019234" sldId="742"/>
        </pc:sldMkLst>
        <pc:spChg chg="mod">
          <ac:chgData name="CaoYu-ang" userId="347197b9-4c62-4589-9c4f-ca02f2128ab5" providerId="ADAL" clId="{34D03145-5830-42CC-93E1-F400C24EBF80}" dt="2022-09-23T07:48:48.742" v="5474"/>
          <ac:spMkLst>
            <pc:docMk/>
            <pc:sldMk cId="2994019234" sldId="742"/>
            <ac:spMk id="2" creationId="{8CBF15F2-DBCF-485D-8787-6EB05A4F4BC2}"/>
          </ac:spMkLst>
        </pc:spChg>
        <pc:spChg chg="mod">
          <ac:chgData name="CaoYu-ang" userId="347197b9-4c62-4589-9c4f-ca02f2128ab5" providerId="ADAL" clId="{34D03145-5830-42CC-93E1-F400C24EBF80}" dt="2022-09-23T03:44:53.585" v="3587" actId="14100"/>
          <ac:spMkLst>
            <pc:docMk/>
            <pc:sldMk cId="2994019234" sldId="742"/>
            <ac:spMk id="6" creationId="{BEEEFA2E-5EA3-4AF1-957C-E6886D9DAB15}"/>
          </ac:spMkLst>
        </pc:spChg>
        <pc:spChg chg="del">
          <ac:chgData name="CaoYu-ang" userId="347197b9-4c62-4589-9c4f-ca02f2128ab5" providerId="ADAL" clId="{34D03145-5830-42CC-93E1-F400C24EBF80}" dt="2022-09-23T03:42:50.339" v="3559" actId="478"/>
          <ac:spMkLst>
            <pc:docMk/>
            <pc:sldMk cId="2994019234" sldId="742"/>
            <ac:spMk id="7" creationId="{92E385EA-1488-4951-AEF4-4FB51B4E68C8}"/>
          </ac:spMkLst>
        </pc:spChg>
        <pc:spChg chg="add del mod">
          <ac:chgData name="CaoYu-ang" userId="347197b9-4c62-4589-9c4f-ca02f2128ab5" providerId="ADAL" clId="{34D03145-5830-42CC-93E1-F400C24EBF80}" dt="2022-09-23T03:42:47.788" v="3558"/>
          <ac:spMkLst>
            <pc:docMk/>
            <pc:sldMk cId="2994019234" sldId="742"/>
            <ac:spMk id="9" creationId="{63D4E48F-4D0F-48F8-AC31-5D2F8C4C3120}"/>
          </ac:spMkLst>
        </pc:spChg>
        <pc:spChg chg="add mod">
          <ac:chgData name="CaoYu-ang" userId="347197b9-4c62-4589-9c4f-ca02f2128ab5" providerId="ADAL" clId="{34D03145-5830-42CC-93E1-F400C24EBF80}" dt="2022-09-23T03:42:54.308" v="3561" actId="1076"/>
          <ac:spMkLst>
            <pc:docMk/>
            <pc:sldMk cId="2994019234" sldId="742"/>
            <ac:spMk id="10" creationId="{F4A22CAD-F4EF-4E88-B9AC-7E1704E95C5B}"/>
          </ac:spMkLst>
        </pc:spChg>
        <pc:spChg chg="add del mod">
          <ac:chgData name="CaoYu-ang" userId="347197b9-4c62-4589-9c4f-ca02f2128ab5" providerId="ADAL" clId="{34D03145-5830-42CC-93E1-F400C24EBF80}" dt="2022-09-23T03:45:07.814" v="3592" actId="478"/>
          <ac:spMkLst>
            <pc:docMk/>
            <pc:sldMk cId="2994019234" sldId="742"/>
            <ac:spMk id="11" creationId="{19860D8C-BDBD-45BD-8064-95972EE94728}"/>
          </ac:spMkLst>
        </pc:spChg>
        <pc:spChg chg="add mod">
          <ac:chgData name="CaoYu-ang" userId="347197b9-4c62-4589-9c4f-ca02f2128ab5" providerId="ADAL" clId="{34D03145-5830-42CC-93E1-F400C24EBF80}" dt="2022-09-23T03:50:18.215" v="3730" actId="20577"/>
          <ac:spMkLst>
            <pc:docMk/>
            <pc:sldMk cId="2994019234" sldId="742"/>
            <ac:spMk id="12" creationId="{B91CED15-C6AB-499A-BC8A-C543A931428B}"/>
          </ac:spMkLst>
        </pc:spChg>
        <pc:picChg chg="add mod ord">
          <ac:chgData name="CaoYu-ang" userId="347197b9-4c62-4589-9c4f-ca02f2128ab5" providerId="ADAL" clId="{34D03145-5830-42CC-93E1-F400C24EBF80}" dt="2022-09-23T03:45:38.940" v="3596" actId="1076"/>
          <ac:picMkLst>
            <pc:docMk/>
            <pc:sldMk cId="2994019234" sldId="742"/>
            <ac:picMk id="4" creationId="{E9AD5F18-F5A9-4923-A8B5-CEDA8818F274}"/>
          </ac:picMkLst>
        </pc:picChg>
      </pc:sldChg>
      <pc:sldChg chg="addSp delSp modSp add del mod">
        <pc:chgData name="CaoYu-ang" userId="347197b9-4c62-4589-9c4f-ca02f2128ab5" providerId="ADAL" clId="{34D03145-5830-42CC-93E1-F400C24EBF80}" dt="2022-09-23T03:50:27.240" v="3731" actId="47"/>
        <pc:sldMkLst>
          <pc:docMk/>
          <pc:sldMk cId="1785018031" sldId="743"/>
        </pc:sldMkLst>
        <pc:spChg chg="add mod">
          <ac:chgData name="CaoYu-ang" userId="347197b9-4c62-4589-9c4f-ca02f2128ab5" providerId="ADAL" clId="{34D03145-5830-42CC-93E1-F400C24EBF80}" dt="2022-09-23T03:46:57.305" v="3601"/>
          <ac:spMkLst>
            <pc:docMk/>
            <pc:sldMk cId="1785018031" sldId="743"/>
            <ac:spMk id="9" creationId="{B6B62EAD-EC86-4ECB-8F63-4712D4D1D307}"/>
          </ac:spMkLst>
        </pc:spChg>
        <pc:spChg chg="del">
          <ac:chgData name="CaoYu-ang" userId="347197b9-4c62-4589-9c4f-ca02f2128ab5" providerId="ADAL" clId="{34D03145-5830-42CC-93E1-F400C24EBF80}" dt="2022-09-23T03:46:48.668" v="3598" actId="21"/>
          <ac:spMkLst>
            <pc:docMk/>
            <pc:sldMk cId="1785018031" sldId="743"/>
            <ac:spMk id="11" creationId="{19860D8C-BDBD-45BD-8064-95972EE94728}"/>
          </ac:spMkLst>
        </pc:spChg>
      </pc:sldChg>
      <pc:sldChg chg="addSp delSp modSp add mod">
        <pc:chgData name="CaoYu-ang" userId="347197b9-4c62-4589-9c4f-ca02f2128ab5" providerId="ADAL" clId="{34D03145-5830-42CC-93E1-F400C24EBF80}" dt="2022-09-23T06:42:12.970" v="4772" actId="14734"/>
        <pc:sldMkLst>
          <pc:docMk/>
          <pc:sldMk cId="4178862984" sldId="743"/>
        </pc:sldMkLst>
        <pc:spChg chg="del">
          <ac:chgData name="CaoYu-ang" userId="347197b9-4c62-4589-9c4f-ca02f2128ab5" providerId="ADAL" clId="{34D03145-5830-42CC-93E1-F400C24EBF80}" dt="2022-09-23T03:58:08.154" v="3921" actId="478"/>
          <ac:spMkLst>
            <pc:docMk/>
            <pc:sldMk cId="4178862984" sldId="743"/>
            <ac:spMk id="3" creationId="{6F185BD8-9F44-43F9-B7E4-6496122489E1}"/>
          </ac:spMkLst>
        </pc:spChg>
        <pc:graphicFrameChg chg="add mod modGraphic">
          <ac:chgData name="CaoYu-ang" userId="347197b9-4c62-4589-9c4f-ca02f2128ab5" providerId="ADAL" clId="{34D03145-5830-42CC-93E1-F400C24EBF80}" dt="2022-09-23T06:42:12.970" v="4772" actId="14734"/>
          <ac:graphicFrameMkLst>
            <pc:docMk/>
            <pc:sldMk cId="4178862984" sldId="743"/>
            <ac:graphicFrameMk id="8" creationId="{5A771C24-3EB4-4124-8535-5A08D4C5DE22}"/>
          </ac:graphicFrameMkLst>
        </pc:graphicFrameChg>
        <pc:picChg chg="del">
          <ac:chgData name="CaoYu-ang" userId="347197b9-4c62-4589-9c4f-ca02f2128ab5" providerId="ADAL" clId="{34D03145-5830-42CC-93E1-F400C24EBF80}" dt="2022-09-23T03:58:05.278" v="3920" actId="478"/>
          <ac:picMkLst>
            <pc:docMk/>
            <pc:sldMk cId="4178862984" sldId="743"/>
            <ac:picMk id="7" creationId="{5D7A08A3-3D5B-455E-A4B1-570ED42068BA}"/>
          </ac:picMkLst>
        </pc:picChg>
      </pc:sldChg>
      <pc:sldChg chg="delSp modSp add mod">
        <pc:chgData name="CaoYu-ang" userId="347197b9-4c62-4589-9c4f-ca02f2128ab5" providerId="ADAL" clId="{34D03145-5830-42CC-93E1-F400C24EBF80}" dt="2022-09-23T06:16:34.784" v="4298" actId="20577"/>
        <pc:sldMkLst>
          <pc:docMk/>
          <pc:sldMk cId="2198221083" sldId="744"/>
        </pc:sldMkLst>
        <pc:spChg chg="mod">
          <ac:chgData name="CaoYu-ang" userId="347197b9-4c62-4589-9c4f-ca02f2128ab5" providerId="ADAL" clId="{34D03145-5830-42CC-93E1-F400C24EBF80}" dt="2022-09-23T06:16:34.784" v="4298" actId="20577"/>
          <ac:spMkLst>
            <pc:docMk/>
            <pc:sldMk cId="2198221083" sldId="744"/>
            <ac:spMk id="10" creationId="{6FB06616-AED6-4CC7-9CA7-72D8ACDE20EE}"/>
          </ac:spMkLst>
        </pc:spChg>
        <pc:picChg chg="del">
          <ac:chgData name="CaoYu-ang" userId="347197b9-4c62-4589-9c4f-ca02f2128ab5" providerId="ADAL" clId="{34D03145-5830-42CC-93E1-F400C24EBF80}" dt="2022-09-23T06:08:24.006" v="4029" actId="478"/>
          <ac:picMkLst>
            <pc:docMk/>
            <pc:sldMk cId="2198221083" sldId="744"/>
            <ac:picMk id="7" creationId="{5D7A08A3-3D5B-455E-A4B1-570ED42068BA}"/>
          </ac:picMkLst>
        </pc:picChg>
      </pc:sldChg>
      <pc:sldChg chg="addSp delSp modSp add mod">
        <pc:chgData name="CaoYu-ang" userId="347197b9-4c62-4589-9c4f-ca02f2128ab5" providerId="ADAL" clId="{34D03145-5830-42CC-93E1-F400C24EBF80}" dt="2022-09-23T07:48:29.730" v="5470" actId="20577"/>
        <pc:sldMkLst>
          <pc:docMk/>
          <pc:sldMk cId="3649551047" sldId="745"/>
        </pc:sldMkLst>
        <pc:spChg chg="mod">
          <ac:chgData name="CaoYu-ang" userId="347197b9-4c62-4589-9c4f-ca02f2128ab5" providerId="ADAL" clId="{34D03145-5830-42CC-93E1-F400C24EBF80}" dt="2022-09-23T07:48:29.730" v="5470" actId="20577"/>
          <ac:spMkLst>
            <pc:docMk/>
            <pc:sldMk cId="3649551047" sldId="745"/>
            <ac:spMk id="2" creationId="{FFE8D245-1191-4A70-AB8B-414AA8AB759E}"/>
          </ac:spMkLst>
        </pc:spChg>
        <pc:spChg chg="mod">
          <ac:chgData name="CaoYu-ang" userId="347197b9-4c62-4589-9c4f-ca02f2128ab5" providerId="ADAL" clId="{34D03145-5830-42CC-93E1-F400C24EBF80}" dt="2022-09-23T06:49:03.128" v="4981" actId="27636"/>
          <ac:spMkLst>
            <pc:docMk/>
            <pc:sldMk cId="3649551047" sldId="745"/>
            <ac:spMk id="3" creationId="{6F185BD8-9F44-43F9-B7E4-6496122489E1}"/>
          </ac:spMkLst>
        </pc:spChg>
        <pc:spChg chg="add del">
          <ac:chgData name="CaoYu-ang" userId="347197b9-4c62-4589-9c4f-ca02f2128ab5" providerId="ADAL" clId="{34D03145-5830-42CC-93E1-F400C24EBF80}" dt="2022-09-23T06:46:59.115" v="4920"/>
          <ac:spMkLst>
            <pc:docMk/>
            <pc:sldMk cId="3649551047" sldId="745"/>
            <ac:spMk id="6" creationId="{71FCDF5F-EFD4-4392-B8F7-EAAFC25ECA3C}"/>
          </ac:spMkLst>
        </pc:spChg>
        <pc:spChg chg="add del">
          <ac:chgData name="CaoYu-ang" userId="347197b9-4c62-4589-9c4f-ca02f2128ab5" providerId="ADAL" clId="{34D03145-5830-42CC-93E1-F400C24EBF80}" dt="2022-09-23T06:47:00.615" v="4922"/>
          <ac:spMkLst>
            <pc:docMk/>
            <pc:sldMk cId="3649551047" sldId="745"/>
            <ac:spMk id="7" creationId="{414347C4-622C-4F6D-9F29-C993A7E6856E}"/>
          </ac:spMkLst>
        </pc:spChg>
        <pc:spChg chg="add del">
          <ac:chgData name="CaoYu-ang" userId="347197b9-4c62-4589-9c4f-ca02f2128ab5" providerId="ADAL" clId="{34D03145-5830-42CC-93E1-F400C24EBF80}" dt="2022-09-23T06:47:18.803" v="4927"/>
          <ac:spMkLst>
            <pc:docMk/>
            <pc:sldMk cId="3649551047" sldId="745"/>
            <ac:spMk id="8" creationId="{F5C0DD4E-4328-4F70-A1B0-AAD36BBB814E}"/>
          </ac:spMkLst>
        </pc:spChg>
        <pc:spChg chg="add del">
          <ac:chgData name="CaoYu-ang" userId="347197b9-4c62-4589-9c4f-ca02f2128ab5" providerId="ADAL" clId="{34D03145-5830-42CC-93E1-F400C24EBF80}" dt="2022-09-23T06:47:43.142" v="4935"/>
          <ac:spMkLst>
            <pc:docMk/>
            <pc:sldMk cId="3649551047" sldId="745"/>
            <ac:spMk id="9" creationId="{BFB5BBD2-F90C-4883-B7B9-4E6635500082}"/>
          </ac:spMkLst>
        </pc:spChg>
        <pc:spChg chg="add del">
          <ac:chgData name="CaoYu-ang" userId="347197b9-4c62-4589-9c4f-ca02f2128ab5" providerId="ADAL" clId="{34D03145-5830-42CC-93E1-F400C24EBF80}" dt="2022-09-23T06:48:18.191" v="4965"/>
          <ac:spMkLst>
            <pc:docMk/>
            <pc:sldMk cId="3649551047" sldId="745"/>
            <ac:spMk id="10" creationId="{38C4D05C-DAED-4F47-8527-AA608A2888FF}"/>
          </ac:spMkLst>
        </pc:spChg>
        <pc:spChg chg="add del">
          <ac:chgData name="CaoYu-ang" userId="347197b9-4c62-4589-9c4f-ca02f2128ab5" providerId="ADAL" clId="{34D03145-5830-42CC-93E1-F400C24EBF80}" dt="2022-09-23T06:48:32.302" v="4971"/>
          <ac:spMkLst>
            <pc:docMk/>
            <pc:sldMk cId="3649551047" sldId="745"/>
            <ac:spMk id="11" creationId="{E30E8794-532B-4278-9E33-E6EFC8F0A13E}"/>
          </ac:spMkLst>
        </pc:spChg>
      </pc:sldChg>
      <pc:sldChg chg="modSp add mod">
        <pc:chgData name="CaoYu-ang" userId="347197b9-4c62-4589-9c4f-ca02f2128ab5" providerId="ADAL" clId="{34D03145-5830-42CC-93E1-F400C24EBF80}" dt="2022-09-23T07:48:32.270" v="5471" actId="20577"/>
        <pc:sldMkLst>
          <pc:docMk/>
          <pc:sldMk cId="1525792423" sldId="746"/>
        </pc:sldMkLst>
        <pc:spChg chg="mod">
          <ac:chgData name="CaoYu-ang" userId="347197b9-4c62-4589-9c4f-ca02f2128ab5" providerId="ADAL" clId="{34D03145-5830-42CC-93E1-F400C24EBF80}" dt="2022-09-23T07:48:32.270" v="5471" actId="20577"/>
          <ac:spMkLst>
            <pc:docMk/>
            <pc:sldMk cId="1525792423" sldId="746"/>
            <ac:spMk id="2" creationId="{FFE8D245-1191-4A70-AB8B-414AA8AB759E}"/>
          </ac:spMkLst>
        </pc:spChg>
        <pc:spChg chg="mod">
          <ac:chgData name="CaoYu-ang" userId="347197b9-4c62-4589-9c4f-ca02f2128ab5" providerId="ADAL" clId="{34D03145-5830-42CC-93E1-F400C24EBF80}" dt="2022-09-23T06:54:52.856" v="5126"/>
          <ac:spMkLst>
            <pc:docMk/>
            <pc:sldMk cId="1525792423" sldId="746"/>
            <ac:spMk id="3" creationId="{6F185BD8-9F44-43F9-B7E4-6496122489E1}"/>
          </ac:spMkLst>
        </pc:spChg>
      </pc:sldChg>
    </pc:docChg>
  </pc:docChgLst>
  <pc:docChgLst>
    <pc:chgData name="CaoYu-ang" userId="347197b9-4c62-4589-9c4f-ca02f2128ab5" providerId="ADAL" clId="{1142E161-2FFA-4747-98D7-DE9DD94E147A}"/>
    <pc:docChg chg="modSld">
      <pc:chgData name="CaoYu-ang" userId="347197b9-4c62-4589-9c4f-ca02f2128ab5" providerId="ADAL" clId="{1142E161-2FFA-4747-98D7-DE9DD94E147A}" dt="2023-01-13T01:57:25.472" v="62" actId="20577"/>
      <pc:docMkLst>
        <pc:docMk/>
      </pc:docMkLst>
      <pc:sldChg chg="modSp mod">
        <pc:chgData name="CaoYu-ang" userId="347197b9-4c62-4589-9c4f-ca02f2128ab5" providerId="ADAL" clId="{1142E161-2FFA-4747-98D7-DE9DD94E147A}" dt="2023-01-12T02:35:38.503" v="3" actId="20577"/>
        <pc:sldMkLst>
          <pc:docMk/>
          <pc:sldMk cId="3349191769" sldId="564"/>
        </pc:sldMkLst>
        <pc:spChg chg="mod">
          <ac:chgData name="CaoYu-ang" userId="347197b9-4c62-4589-9c4f-ca02f2128ab5" providerId="ADAL" clId="{1142E161-2FFA-4747-98D7-DE9DD94E147A}" dt="2023-01-12T02:35:38.503" v="3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modSp mod">
        <pc:chgData name="CaoYu-ang" userId="347197b9-4c62-4589-9c4f-ca02f2128ab5" providerId="ADAL" clId="{1142E161-2FFA-4747-98D7-DE9DD94E147A}" dt="2023-01-13T01:28:01.730" v="5" actId="6549"/>
        <pc:sldMkLst>
          <pc:docMk/>
          <pc:sldMk cId="2272081381" sldId="802"/>
        </pc:sldMkLst>
        <pc:spChg chg="mod">
          <ac:chgData name="CaoYu-ang" userId="347197b9-4c62-4589-9c4f-ca02f2128ab5" providerId="ADAL" clId="{1142E161-2FFA-4747-98D7-DE9DD94E147A}" dt="2023-01-13T01:28:01.730" v="5" actId="6549"/>
          <ac:spMkLst>
            <pc:docMk/>
            <pc:sldMk cId="2272081381" sldId="802"/>
            <ac:spMk id="3" creationId="{E58B1622-942F-440F-8FF6-4E0931D2E8B9}"/>
          </ac:spMkLst>
        </pc:spChg>
      </pc:sldChg>
      <pc:sldChg chg="modSp mod">
        <pc:chgData name="CaoYu-ang" userId="347197b9-4c62-4589-9c4f-ca02f2128ab5" providerId="ADAL" clId="{1142E161-2FFA-4747-98D7-DE9DD94E147A}" dt="2023-01-13T01:50:05.481" v="57" actId="20577"/>
        <pc:sldMkLst>
          <pc:docMk/>
          <pc:sldMk cId="1036620703" sldId="852"/>
        </pc:sldMkLst>
        <pc:spChg chg="mod">
          <ac:chgData name="CaoYu-ang" userId="347197b9-4c62-4589-9c4f-ca02f2128ab5" providerId="ADAL" clId="{1142E161-2FFA-4747-98D7-DE9DD94E147A}" dt="2023-01-13T01:50:05.481" v="57" actId="20577"/>
          <ac:spMkLst>
            <pc:docMk/>
            <pc:sldMk cId="1036620703" sldId="852"/>
            <ac:spMk id="23" creationId="{36775ED1-9A53-405C-A313-BD96F554FA71}"/>
          </ac:spMkLst>
        </pc:spChg>
      </pc:sldChg>
      <pc:sldChg chg="modSp mod">
        <pc:chgData name="CaoYu-ang" userId="347197b9-4c62-4589-9c4f-ca02f2128ab5" providerId="ADAL" clId="{1142E161-2FFA-4747-98D7-DE9DD94E147A}" dt="2023-01-13T01:56:57.513" v="61" actId="20577"/>
        <pc:sldMkLst>
          <pc:docMk/>
          <pc:sldMk cId="273670372" sldId="855"/>
        </pc:sldMkLst>
        <pc:spChg chg="mod">
          <ac:chgData name="CaoYu-ang" userId="347197b9-4c62-4589-9c4f-ca02f2128ab5" providerId="ADAL" clId="{1142E161-2FFA-4747-98D7-DE9DD94E147A}" dt="2023-01-13T01:56:57.513" v="61" actId="20577"/>
          <ac:spMkLst>
            <pc:docMk/>
            <pc:sldMk cId="273670372" sldId="855"/>
            <ac:spMk id="18" creationId="{B93BE47A-CDC7-4369-BBC0-03813FC477DE}"/>
          </ac:spMkLst>
        </pc:spChg>
      </pc:sldChg>
      <pc:sldChg chg="modSp mod">
        <pc:chgData name="CaoYu-ang" userId="347197b9-4c62-4589-9c4f-ca02f2128ab5" providerId="ADAL" clId="{1142E161-2FFA-4747-98D7-DE9DD94E147A}" dt="2023-01-13T01:57:25.472" v="62" actId="20577"/>
        <pc:sldMkLst>
          <pc:docMk/>
          <pc:sldMk cId="1338982333" sldId="859"/>
        </pc:sldMkLst>
        <pc:spChg chg="mod">
          <ac:chgData name="CaoYu-ang" userId="347197b9-4c62-4589-9c4f-ca02f2128ab5" providerId="ADAL" clId="{1142E161-2FFA-4747-98D7-DE9DD94E147A}" dt="2023-01-13T01:57:25.472" v="62" actId="20577"/>
          <ac:spMkLst>
            <pc:docMk/>
            <pc:sldMk cId="1338982333" sldId="859"/>
            <ac:spMk id="6" creationId="{47513527-A54D-45D5-BEFC-C32FD0E82C69}"/>
          </ac:spMkLst>
        </pc:spChg>
      </pc:sldChg>
    </pc:docChg>
  </pc:docChgLst>
  <pc:docChgLst>
    <pc:chgData name="CaoYu-ang" userId="347197b9-4c62-4589-9c4f-ca02f2128ab5" providerId="ADAL" clId="{5D9B231B-6281-4DFA-BCB1-AA60B3C0DE05}"/>
    <pc:docChg chg="undo custSel addSld delSld modSld sldOrd addSection delSection modSection">
      <pc:chgData name="CaoYu-ang" userId="347197b9-4c62-4589-9c4f-ca02f2128ab5" providerId="ADAL" clId="{5D9B231B-6281-4DFA-BCB1-AA60B3C0DE05}" dt="2023-02-03T07:25:52.778" v="4389"/>
      <pc:docMkLst>
        <pc:docMk/>
      </pc:docMkLst>
      <pc:sldChg chg="ord">
        <pc:chgData name="CaoYu-ang" userId="347197b9-4c62-4589-9c4f-ca02f2128ab5" providerId="ADAL" clId="{5D9B231B-6281-4DFA-BCB1-AA60B3C0DE05}" dt="2023-01-30T12:58:59.046" v="9"/>
        <pc:sldMkLst>
          <pc:docMk/>
          <pc:sldMk cId="4262303199" sldId="539"/>
        </pc:sldMkLst>
      </pc:sldChg>
      <pc:sldChg chg="modSp mod">
        <pc:chgData name="CaoYu-ang" userId="347197b9-4c62-4589-9c4f-ca02f2128ab5" providerId="ADAL" clId="{5D9B231B-6281-4DFA-BCB1-AA60B3C0DE05}" dt="2023-01-30T12:58:29.806" v="3" actId="20577"/>
        <pc:sldMkLst>
          <pc:docMk/>
          <pc:sldMk cId="3349191769" sldId="564"/>
        </pc:sldMkLst>
        <pc:spChg chg="mod">
          <ac:chgData name="CaoYu-ang" userId="347197b9-4c62-4589-9c4f-ca02f2128ab5" providerId="ADAL" clId="{5D9B231B-6281-4DFA-BCB1-AA60B3C0DE05}" dt="2023-01-30T12:58:29.806" v="3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1282363023" sldId="768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3243457815" sldId="769"/>
        </pc:sldMkLst>
      </pc:sldChg>
      <pc:sldChg chg="del">
        <pc:chgData name="CaoYu-ang" userId="347197b9-4c62-4589-9c4f-ca02f2128ab5" providerId="ADAL" clId="{5D9B231B-6281-4DFA-BCB1-AA60B3C0DE05}" dt="2023-02-03T07:10:34.960" v="4366" actId="47"/>
        <pc:sldMkLst>
          <pc:docMk/>
          <pc:sldMk cId="2371313026" sldId="770"/>
        </pc:sldMkLst>
      </pc:sldChg>
      <pc:sldChg chg="del">
        <pc:chgData name="CaoYu-ang" userId="347197b9-4c62-4589-9c4f-ca02f2128ab5" providerId="ADAL" clId="{5D9B231B-6281-4DFA-BCB1-AA60B3C0DE05}" dt="2023-02-03T07:10:34.960" v="4366" actId="47"/>
        <pc:sldMkLst>
          <pc:docMk/>
          <pc:sldMk cId="3927792539" sldId="771"/>
        </pc:sldMkLst>
      </pc:sldChg>
      <pc:sldChg chg="modSp mod ord">
        <pc:chgData name="CaoYu-ang" userId="347197b9-4c62-4589-9c4f-ca02f2128ab5" providerId="ADAL" clId="{5D9B231B-6281-4DFA-BCB1-AA60B3C0DE05}" dt="2023-02-02T15:23:41.571" v="180" actId="20577"/>
        <pc:sldMkLst>
          <pc:docMk/>
          <pc:sldMk cId="2272081381" sldId="802"/>
        </pc:sldMkLst>
        <pc:spChg chg="mod">
          <ac:chgData name="CaoYu-ang" userId="347197b9-4c62-4589-9c4f-ca02f2128ab5" providerId="ADAL" clId="{5D9B231B-6281-4DFA-BCB1-AA60B3C0DE05}" dt="2023-02-02T15:23:41.571" v="180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addSp modSp add mod modAnim">
        <pc:chgData name="CaoYu-ang" userId="347197b9-4c62-4589-9c4f-ca02f2128ab5" providerId="ADAL" clId="{5D9B231B-6281-4DFA-BCB1-AA60B3C0DE05}" dt="2023-02-03T05:38:36.563" v="2644"/>
        <pc:sldMkLst>
          <pc:docMk/>
          <pc:sldMk cId="1397496387" sldId="805"/>
        </pc:sldMkLst>
        <pc:spChg chg="mod">
          <ac:chgData name="CaoYu-ang" userId="347197b9-4c62-4589-9c4f-ca02f2128ab5" providerId="ADAL" clId="{5D9B231B-6281-4DFA-BCB1-AA60B3C0DE05}" dt="2023-02-03T05:37:01.521" v="2639" actId="255"/>
          <ac:spMkLst>
            <pc:docMk/>
            <pc:sldMk cId="1397496387" sldId="805"/>
            <ac:spMk id="16" creationId="{CCA3B5C3-E034-40C3-95E0-3C1FE5E5F750}"/>
          </ac:spMkLst>
        </pc:spChg>
        <pc:cxnChg chg="add mod">
          <ac:chgData name="CaoYu-ang" userId="347197b9-4c62-4589-9c4f-ca02f2128ab5" providerId="ADAL" clId="{5D9B231B-6281-4DFA-BCB1-AA60B3C0DE05}" dt="2023-02-03T05:37:45.916" v="2642" actId="571"/>
          <ac:cxnSpMkLst>
            <pc:docMk/>
            <pc:sldMk cId="1397496387" sldId="805"/>
            <ac:cxnSpMk id="44" creationId="{E551625D-EB01-448E-A60D-AB713707EF2D}"/>
          </ac:cxnSpMkLst>
        </pc:cxnChg>
        <pc:cxnChg chg="add mod">
          <ac:chgData name="CaoYu-ang" userId="347197b9-4c62-4589-9c4f-ca02f2128ab5" providerId="ADAL" clId="{5D9B231B-6281-4DFA-BCB1-AA60B3C0DE05}" dt="2023-02-03T05:37:45.916" v="2642" actId="571"/>
          <ac:cxnSpMkLst>
            <pc:docMk/>
            <pc:sldMk cId="1397496387" sldId="805"/>
            <ac:cxnSpMk id="45" creationId="{ADF900E0-60B7-4BD3-B935-7FA4EA7FCFCD}"/>
          </ac:cxnSpMkLst>
        </pc:cxnChg>
      </pc:sldChg>
      <pc:sldChg chg="del">
        <pc:chgData name="CaoYu-ang" userId="347197b9-4c62-4589-9c4f-ca02f2128ab5" providerId="ADAL" clId="{5D9B231B-6281-4DFA-BCB1-AA60B3C0DE05}" dt="2023-02-03T07:10:40.050" v="4367" actId="47"/>
        <pc:sldMkLst>
          <pc:docMk/>
          <pc:sldMk cId="2545277876" sldId="807"/>
        </pc:sldMkLst>
      </pc:sldChg>
      <pc:sldChg chg="del">
        <pc:chgData name="CaoYu-ang" userId="347197b9-4c62-4589-9c4f-ca02f2128ab5" providerId="ADAL" clId="{5D9B231B-6281-4DFA-BCB1-AA60B3C0DE05}" dt="2023-02-03T07:10:40.050" v="4367" actId="47"/>
        <pc:sldMkLst>
          <pc:docMk/>
          <pc:sldMk cId="3661264184" sldId="808"/>
        </pc:sldMkLst>
      </pc:sldChg>
      <pc:sldChg chg="del">
        <pc:chgData name="CaoYu-ang" userId="347197b9-4c62-4589-9c4f-ca02f2128ab5" providerId="ADAL" clId="{5D9B231B-6281-4DFA-BCB1-AA60B3C0DE05}" dt="2023-02-03T07:10:34.960" v="4366" actId="47"/>
        <pc:sldMkLst>
          <pc:docMk/>
          <pc:sldMk cId="3086271582" sldId="816"/>
        </pc:sldMkLst>
      </pc:sldChg>
      <pc:sldChg chg="del">
        <pc:chgData name="CaoYu-ang" userId="347197b9-4c62-4589-9c4f-ca02f2128ab5" providerId="ADAL" clId="{5D9B231B-6281-4DFA-BCB1-AA60B3C0DE05}" dt="2023-02-03T07:10:34.960" v="4366" actId="47"/>
        <pc:sldMkLst>
          <pc:docMk/>
          <pc:sldMk cId="4203076969" sldId="817"/>
        </pc:sldMkLst>
      </pc:sldChg>
      <pc:sldChg chg="del">
        <pc:chgData name="CaoYu-ang" userId="347197b9-4c62-4589-9c4f-ca02f2128ab5" providerId="ADAL" clId="{5D9B231B-6281-4DFA-BCB1-AA60B3C0DE05}" dt="2023-02-03T07:10:34.960" v="4366" actId="47"/>
        <pc:sldMkLst>
          <pc:docMk/>
          <pc:sldMk cId="2026014129" sldId="819"/>
        </pc:sldMkLst>
      </pc:sldChg>
      <pc:sldChg chg="del">
        <pc:chgData name="CaoYu-ang" userId="347197b9-4c62-4589-9c4f-ca02f2128ab5" providerId="ADAL" clId="{5D9B231B-6281-4DFA-BCB1-AA60B3C0DE05}" dt="2023-02-03T07:10:41.537" v="4368" actId="47"/>
        <pc:sldMkLst>
          <pc:docMk/>
          <pc:sldMk cId="1488928526" sldId="825"/>
        </pc:sldMkLst>
      </pc:sldChg>
      <pc:sldChg chg="del">
        <pc:chgData name="CaoYu-ang" userId="347197b9-4c62-4589-9c4f-ca02f2128ab5" providerId="ADAL" clId="{5D9B231B-6281-4DFA-BCB1-AA60B3C0DE05}" dt="2023-02-03T07:10:40.050" v="4367" actId="47"/>
        <pc:sldMkLst>
          <pc:docMk/>
          <pc:sldMk cId="2235579266" sldId="826"/>
        </pc:sldMkLst>
      </pc:sldChg>
      <pc:sldChg chg="del">
        <pc:chgData name="CaoYu-ang" userId="347197b9-4c62-4589-9c4f-ca02f2128ab5" providerId="ADAL" clId="{5D9B231B-6281-4DFA-BCB1-AA60B3C0DE05}" dt="2023-02-03T07:10:34.960" v="4366" actId="47"/>
        <pc:sldMkLst>
          <pc:docMk/>
          <pc:sldMk cId="2321429626" sldId="830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3183594083" sldId="831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2276162230" sldId="832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2706331090" sldId="833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578326844" sldId="834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1668939351" sldId="835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117070936" sldId="836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1134550760" sldId="837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1336870828" sldId="838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851084364" sldId="839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2187796688" sldId="840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4230276422" sldId="841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2533420070" sldId="842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353562261" sldId="843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3860565237" sldId="844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1488924879" sldId="845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2008183134" sldId="846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3235991897" sldId="847"/>
        </pc:sldMkLst>
      </pc:sldChg>
      <pc:sldChg chg="del">
        <pc:chgData name="CaoYu-ang" userId="347197b9-4c62-4589-9c4f-ca02f2128ab5" providerId="ADAL" clId="{5D9B231B-6281-4DFA-BCB1-AA60B3C0DE05}" dt="2023-02-03T07:11:23.766" v="4373" actId="47"/>
        <pc:sldMkLst>
          <pc:docMk/>
          <pc:sldMk cId="2439603688" sldId="848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2620650736" sldId="849"/>
        </pc:sldMkLst>
      </pc:sldChg>
      <pc:sldChg chg="del">
        <pc:chgData name="CaoYu-ang" userId="347197b9-4c62-4589-9c4f-ca02f2128ab5" providerId="ADAL" clId="{5D9B231B-6281-4DFA-BCB1-AA60B3C0DE05}" dt="2023-02-03T07:10:58.932" v="4369" actId="47"/>
        <pc:sldMkLst>
          <pc:docMk/>
          <pc:sldMk cId="3011140870" sldId="850"/>
        </pc:sldMkLst>
      </pc:sldChg>
      <pc:sldChg chg="del">
        <pc:chgData name="CaoYu-ang" userId="347197b9-4c62-4589-9c4f-ca02f2128ab5" providerId="ADAL" clId="{5D9B231B-6281-4DFA-BCB1-AA60B3C0DE05}" dt="2023-02-03T07:11:01.793" v="4370" actId="47"/>
        <pc:sldMkLst>
          <pc:docMk/>
          <pc:sldMk cId="736632631" sldId="851"/>
        </pc:sldMkLst>
      </pc:sldChg>
      <pc:sldChg chg="del">
        <pc:chgData name="CaoYu-ang" userId="347197b9-4c62-4589-9c4f-ca02f2128ab5" providerId="ADAL" clId="{5D9B231B-6281-4DFA-BCB1-AA60B3C0DE05}" dt="2023-02-03T07:11:23.766" v="4373" actId="47"/>
        <pc:sldMkLst>
          <pc:docMk/>
          <pc:sldMk cId="1036620703" sldId="852"/>
        </pc:sldMkLst>
      </pc:sldChg>
      <pc:sldChg chg="del">
        <pc:chgData name="CaoYu-ang" userId="347197b9-4c62-4589-9c4f-ca02f2128ab5" providerId="ADAL" clId="{5D9B231B-6281-4DFA-BCB1-AA60B3C0DE05}" dt="2023-02-03T07:11:23.766" v="4373" actId="47"/>
        <pc:sldMkLst>
          <pc:docMk/>
          <pc:sldMk cId="4054804489" sldId="853"/>
        </pc:sldMkLst>
      </pc:sldChg>
      <pc:sldChg chg="del">
        <pc:chgData name="CaoYu-ang" userId="347197b9-4c62-4589-9c4f-ca02f2128ab5" providerId="ADAL" clId="{5D9B231B-6281-4DFA-BCB1-AA60B3C0DE05}" dt="2023-02-03T07:11:23.766" v="4373" actId="47"/>
        <pc:sldMkLst>
          <pc:docMk/>
          <pc:sldMk cId="3388766331" sldId="854"/>
        </pc:sldMkLst>
      </pc:sldChg>
      <pc:sldChg chg="del">
        <pc:chgData name="CaoYu-ang" userId="347197b9-4c62-4589-9c4f-ca02f2128ab5" providerId="ADAL" clId="{5D9B231B-6281-4DFA-BCB1-AA60B3C0DE05}" dt="2023-02-03T07:11:23.766" v="4373" actId="47"/>
        <pc:sldMkLst>
          <pc:docMk/>
          <pc:sldMk cId="273670372" sldId="855"/>
        </pc:sldMkLst>
      </pc:sldChg>
      <pc:sldChg chg="del">
        <pc:chgData name="CaoYu-ang" userId="347197b9-4c62-4589-9c4f-ca02f2128ab5" providerId="ADAL" clId="{5D9B231B-6281-4DFA-BCB1-AA60B3C0DE05}" dt="2023-02-03T07:11:23.766" v="4373" actId="47"/>
        <pc:sldMkLst>
          <pc:docMk/>
          <pc:sldMk cId="3345149938" sldId="856"/>
        </pc:sldMkLst>
      </pc:sldChg>
      <pc:sldChg chg="del">
        <pc:chgData name="CaoYu-ang" userId="347197b9-4c62-4589-9c4f-ca02f2128ab5" providerId="ADAL" clId="{5D9B231B-6281-4DFA-BCB1-AA60B3C0DE05}" dt="2023-02-03T07:11:05.630" v="4372" actId="47"/>
        <pc:sldMkLst>
          <pc:docMk/>
          <pc:sldMk cId="3522350618" sldId="857"/>
        </pc:sldMkLst>
      </pc:sldChg>
      <pc:sldChg chg="ord">
        <pc:chgData name="CaoYu-ang" userId="347197b9-4c62-4589-9c4f-ca02f2128ab5" providerId="ADAL" clId="{5D9B231B-6281-4DFA-BCB1-AA60B3C0DE05}" dt="2023-02-03T07:25:52.778" v="4389"/>
        <pc:sldMkLst>
          <pc:docMk/>
          <pc:sldMk cId="419513965" sldId="860"/>
        </pc:sldMkLst>
      </pc:sldChg>
      <pc:sldChg chg="ord">
        <pc:chgData name="CaoYu-ang" userId="347197b9-4c62-4589-9c4f-ca02f2128ab5" providerId="ADAL" clId="{5D9B231B-6281-4DFA-BCB1-AA60B3C0DE05}" dt="2023-02-03T07:25:52.778" v="4389"/>
        <pc:sldMkLst>
          <pc:docMk/>
          <pc:sldMk cId="2828453739" sldId="861"/>
        </pc:sldMkLst>
      </pc:sldChg>
      <pc:sldChg chg="del">
        <pc:chgData name="CaoYu-ang" userId="347197b9-4c62-4589-9c4f-ca02f2128ab5" providerId="ADAL" clId="{5D9B231B-6281-4DFA-BCB1-AA60B3C0DE05}" dt="2023-02-03T07:11:04.264" v="4371" actId="47"/>
        <pc:sldMkLst>
          <pc:docMk/>
          <pc:sldMk cId="3563519359" sldId="862"/>
        </pc:sldMkLst>
      </pc:sldChg>
      <pc:sldChg chg="addSp delSp modSp add mod">
        <pc:chgData name="CaoYu-ang" userId="347197b9-4c62-4589-9c4f-ca02f2128ab5" providerId="ADAL" clId="{5D9B231B-6281-4DFA-BCB1-AA60B3C0DE05}" dt="2023-02-03T01:00:20.823" v="828" actId="1035"/>
        <pc:sldMkLst>
          <pc:docMk/>
          <pc:sldMk cId="4008120262" sldId="863"/>
        </pc:sldMkLst>
        <pc:spChg chg="mod">
          <ac:chgData name="CaoYu-ang" userId="347197b9-4c62-4589-9c4f-ca02f2128ab5" providerId="ADAL" clId="{5D9B231B-6281-4DFA-BCB1-AA60B3C0DE05}" dt="2023-02-02T15:29:14.715" v="199" actId="14100"/>
          <ac:spMkLst>
            <pc:docMk/>
            <pc:sldMk cId="4008120262" sldId="863"/>
            <ac:spMk id="2" creationId="{C29CEF31-F339-4690-ABF6-72FE7A4D64C6}"/>
          </ac:spMkLst>
        </pc:spChg>
        <pc:spChg chg="mod">
          <ac:chgData name="CaoYu-ang" userId="347197b9-4c62-4589-9c4f-ca02f2128ab5" providerId="ADAL" clId="{5D9B231B-6281-4DFA-BCB1-AA60B3C0DE05}" dt="2023-02-03T00:41:32.493" v="645" actId="20577"/>
          <ac:spMkLst>
            <pc:docMk/>
            <pc:sldMk cId="4008120262" sldId="863"/>
            <ac:spMk id="3" creationId="{E58B1622-942F-440F-8FF6-4E0931D2E8B9}"/>
          </ac:spMkLst>
        </pc:spChg>
        <pc:spChg chg="mod">
          <ac:chgData name="CaoYu-ang" userId="347197b9-4c62-4589-9c4f-ca02f2128ab5" providerId="ADAL" clId="{5D9B231B-6281-4DFA-BCB1-AA60B3C0DE05}" dt="2023-02-03T00:36:55.561" v="575" actId="1076"/>
          <ac:spMkLst>
            <pc:docMk/>
            <pc:sldMk cId="4008120262" sldId="863"/>
            <ac:spMk id="5" creationId="{A108055D-A67E-4561-9034-EB1D5569BF59}"/>
          </ac:spMkLst>
        </pc:spChg>
        <pc:spChg chg="add del">
          <ac:chgData name="CaoYu-ang" userId="347197b9-4c62-4589-9c4f-ca02f2128ab5" providerId="ADAL" clId="{5D9B231B-6281-4DFA-BCB1-AA60B3C0DE05}" dt="2023-02-02T15:29:41.963" v="201"/>
          <ac:spMkLst>
            <pc:docMk/>
            <pc:sldMk cId="4008120262" sldId="863"/>
            <ac:spMk id="6" creationId="{5AC30440-5E84-4490-951D-42B1EF88D6E4}"/>
          </ac:spMkLst>
        </pc:spChg>
        <pc:spChg chg="add del">
          <ac:chgData name="CaoYu-ang" userId="347197b9-4c62-4589-9c4f-ca02f2128ab5" providerId="ADAL" clId="{5D9B231B-6281-4DFA-BCB1-AA60B3C0DE05}" dt="2023-02-02T15:29:45.381" v="204"/>
          <ac:spMkLst>
            <pc:docMk/>
            <pc:sldMk cId="4008120262" sldId="863"/>
            <ac:spMk id="7" creationId="{EE37B6C9-62FA-4855-AE86-0417C72104C9}"/>
          </ac:spMkLst>
        </pc:spChg>
        <pc:spChg chg="add del">
          <ac:chgData name="CaoYu-ang" userId="347197b9-4c62-4589-9c4f-ca02f2128ab5" providerId="ADAL" clId="{5D9B231B-6281-4DFA-BCB1-AA60B3C0DE05}" dt="2023-02-02T15:30:06.605" v="209"/>
          <ac:spMkLst>
            <pc:docMk/>
            <pc:sldMk cId="4008120262" sldId="863"/>
            <ac:spMk id="8" creationId="{F491FB80-D676-42E2-BC41-2820B77738A2}"/>
          </ac:spMkLst>
        </pc:spChg>
        <pc:spChg chg="add del">
          <ac:chgData name="CaoYu-ang" userId="347197b9-4c62-4589-9c4f-ca02f2128ab5" providerId="ADAL" clId="{5D9B231B-6281-4DFA-BCB1-AA60B3C0DE05}" dt="2023-02-02T15:30:49.279" v="220"/>
          <ac:spMkLst>
            <pc:docMk/>
            <pc:sldMk cId="4008120262" sldId="863"/>
            <ac:spMk id="9" creationId="{7FA09D8F-40D0-4D37-97EC-92AB08F97E25}"/>
          </ac:spMkLst>
        </pc:spChg>
        <pc:spChg chg="add del mod">
          <ac:chgData name="CaoYu-ang" userId="347197b9-4c62-4589-9c4f-ca02f2128ab5" providerId="ADAL" clId="{5D9B231B-6281-4DFA-BCB1-AA60B3C0DE05}" dt="2023-02-03T00:36:09.260" v="563" actId="478"/>
          <ac:spMkLst>
            <pc:docMk/>
            <pc:sldMk cId="4008120262" sldId="863"/>
            <ac:spMk id="9" creationId="{B36B7694-6EC6-451E-8B03-E5F5383EE1B0}"/>
          </ac:spMkLst>
        </pc:spChg>
        <pc:spChg chg="add del mod">
          <ac:chgData name="CaoYu-ang" userId="347197b9-4c62-4589-9c4f-ca02f2128ab5" providerId="ADAL" clId="{5D9B231B-6281-4DFA-BCB1-AA60B3C0DE05}" dt="2023-02-03T00:36:09.260" v="563" actId="478"/>
          <ac:spMkLst>
            <pc:docMk/>
            <pc:sldMk cId="4008120262" sldId="863"/>
            <ac:spMk id="10" creationId="{4725AC6E-3BD1-484C-B0E6-941149B75AF6}"/>
          </ac:spMkLst>
        </pc:spChg>
        <pc:spChg chg="add del mod">
          <ac:chgData name="CaoYu-ang" userId="347197b9-4c62-4589-9c4f-ca02f2128ab5" providerId="ADAL" clId="{5D9B231B-6281-4DFA-BCB1-AA60B3C0DE05}" dt="2023-02-03T00:36:09.260" v="563" actId="478"/>
          <ac:spMkLst>
            <pc:docMk/>
            <pc:sldMk cId="4008120262" sldId="863"/>
            <ac:spMk id="12" creationId="{FDE65DEA-D120-4EB2-8794-14945F40215B}"/>
          </ac:spMkLst>
        </pc:spChg>
        <pc:spChg chg="add del mod">
          <ac:chgData name="CaoYu-ang" userId="347197b9-4c62-4589-9c4f-ca02f2128ab5" providerId="ADAL" clId="{5D9B231B-6281-4DFA-BCB1-AA60B3C0DE05}" dt="2023-02-03T00:36:15.056" v="564" actId="478"/>
          <ac:spMkLst>
            <pc:docMk/>
            <pc:sldMk cId="4008120262" sldId="863"/>
            <ac:spMk id="13" creationId="{DC9F4C66-3B46-4CB7-9BB2-5FB49BCAEEF8}"/>
          </ac:spMkLst>
        </pc:spChg>
        <pc:spChg chg="add del mod">
          <ac:chgData name="CaoYu-ang" userId="347197b9-4c62-4589-9c4f-ca02f2128ab5" providerId="ADAL" clId="{5D9B231B-6281-4DFA-BCB1-AA60B3C0DE05}" dt="2023-02-03T00:36:15.056" v="564" actId="478"/>
          <ac:spMkLst>
            <pc:docMk/>
            <pc:sldMk cId="4008120262" sldId="863"/>
            <ac:spMk id="14" creationId="{72EFDBEC-FA57-40C1-BEE5-553163771B00}"/>
          </ac:spMkLst>
        </pc:spChg>
        <pc:spChg chg="add del mod">
          <ac:chgData name="CaoYu-ang" userId="347197b9-4c62-4589-9c4f-ca02f2128ab5" providerId="ADAL" clId="{5D9B231B-6281-4DFA-BCB1-AA60B3C0DE05}" dt="2023-02-03T00:36:09.260" v="563" actId="478"/>
          <ac:spMkLst>
            <pc:docMk/>
            <pc:sldMk cId="4008120262" sldId="863"/>
            <ac:spMk id="16" creationId="{45AF2F92-5616-45C3-91D7-F85546DF4B65}"/>
          </ac:spMkLst>
        </pc:spChg>
        <pc:spChg chg="add del mod">
          <ac:chgData name="CaoYu-ang" userId="347197b9-4c62-4589-9c4f-ca02f2128ab5" providerId="ADAL" clId="{5D9B231B-6281-4DFA-BCB1-AA60B3C0DE05}" dt="2023-02-03T00:36:09.260" v="563" actId="478"/>
          <ac:spMkLst>
            <pc:docMk/>
            <pc:sldMk cId="4008120262" sldId="863"/>
            <ac:spMk id="26" creationId="{A120D39C-C5F0-421F-8F2F-0693EBE47FFC}"/>
          </ac:spMkLst>
        </pc:spChg>
        <pc:spChg chg="add del mod">
          <ac:chgData name="CaoYu-ang" userId="347197b9-4c62-4589-9c4f-ca02f2128ab5" providerId="ADAL" clId="{5D9B231B-6281-4DFA-BCB1-AA60B3C0DE05}" dt="2023-02-03T00:36:09.260" v="563" actId="478"/>
          <ac:spMkLst>
            <pc:docMk/>
            <pc:sldMk cId="4008120262" sldId="863"/>
            <ac:spMk id="27" creationId="{864CD34D-D799-47EB-BEE2-BD8445A2EF40}"/>
          </ac:spMkLst>
        </pc:spChg>
        <pc:spChg chg="add del mod">
          <ac:chgData name="CaoYu-ang" userId="347197b9-4c62-4589-9c4f-ca02f2128ab5" providerId="ADAL" clId="{5D9B231B-6281-4DFA-BCB1-AA60B3C0DE05}" dt="2023-02-03T00:36:09.260" v="563" actId="478"/>
          <ac:spMkLst>
            <pc:docMk/>
            <pc:sldMk cId="4008120262" sldId="863"/>
            <ac:spMk id="29" creationId="{3834D998-EEF4-481D-AD89-ECDBF2661E2A}"/>
          </ac:spMkLst>
        </pc:spChg>
        <pc:spChg chg="add del mod">
          <ac:chgData name="CaoYu-ang" userId="347197b9-4c62-4589-9c4f-ca02f2128ab5" providerId="ADAL" clId="{5D9B231B-6281-4DFA-BCB1-AA60B3C0DE05}" dt="2023-02-03T00:36:15.056" v="564" actId="478"/>
          <ac:spMkLst>
            <pc:docMk/>
            <pc:sldMk cId="4008120262" sldId="863"/>
            <ac:spMk id="30" creationId="{C33D8A1C-E53B-4EDB-A9E3-403F245E4A3D}"/>
          </ac:spMkLst>
        </pc:spChg>
        <pc:spChg chg="add del mod">
          <ac:chgData name="CaoYu-ang" userId="347197b9-4c62-4589-9c4f-ca02f2128ab5" providerId="ADAL" clId="{5D9B231B-6281-4DFA-BCB1-AA60B3C0DE05}" dt="2023-02-03T00:36:09.260" v="563" actId="478"/>
          <ac:spMkLst>
            <pc:docMk/>
            <pc:sldMk cId="4008120262" sldId="863"/>
            <ac:spMk id="31" creationId="{97A32C0F-2D91-4A64-A20E-BFB12929DB1A}"/>
          </ac:spMkLst>
        </pc:spChg>
        <pc:spChg chg="add del mod">
          <ac:chgData name="CaoYu-ang" userId="347197b9-4c62-4589-9c4f-ca02f2128ab5" providerId="ADAL" clId="{5D9B231B-6281-4DFA-BCB1-AA60B3C0DE05}" dt="2023-02-03T00:36:09.260" v="563" actId="478"/>
          <ac:spMkLst>
            <pc:docMk/>
            <pc:sldMk cId="4008120262" sldId="863"/>
            <ac:spMk id="33" creationId="{E62964E2-CA1B-4F6B-B241-57CEECE2F505}"/>
          </ac:spMkLst>
        </pc:spChg>
        <pc:spChg chg="add del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44" creationId="{0CEA47BE-C6A6-42AC-BC2E-8EF4E6F177A1}"/>
          </ac:spMkLst>
        </pc:spChg>
        <pc:spChg chg="add del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45" creationId="{742CE9D4-BD4E-46E3-ADB3-CEF08CDCAF91}"/>
          </ac:spMkLst>
        </pc:spChg>
        <pc:spChg chg="add del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47" creationId="{31659EDF-D29F-49C4-ADE4-928EC4B6E5F8}"/>
          </ac:spMkLst>
        </pc:spChg>
        <pc:spChg chg="add del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48" creationId="{1F951685-F328-4568-BD5A-99AD90E25C04}"/>
          </ac:spMkLst>
        </pc:spChg>
        <pc:spChg chg="add del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49" creationId="{950D6437-5A6B-4E7E-99D1-91AA1FA9F1D5}"/>
          </ac:spMkLst>
        </pc:spChg>
        <pc:spChg chg="add del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51" creationId="{6E558582-760E-42F3-8174-85FF9E8BC2FA}"/>
          </ac:spMkLst>
        </pc:spChg>
        <pc:spChg chg="add del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56" creationId="{34170437-6FB6-4E3A-BD14-2228EEA65CAF}"/>
          </ac:spMkLst>
        </pc:spChg>
        <pc:spChg chg="add del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58" creationId="{65518C2C-2E31-4891-9CC6-48D961898B5D}"/>
          </ac:spMkLst>
        </pc:spChg>
        <pc:spChg chg="add del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60" creationId="{2CE5F428-3A80-43B4-AA56-A6E05BECDDE0}"/>
          </ac:spMkLst>
        </pc:spChg>
        <pc:spChg chg="add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67" creationId="{1339C7FD-3E35-4064-BC89-34FC5795C53B}"/>
          </ac:spMkLst>
        </pc:spChg>
        <pc:spChg chg="add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69" creationId="{00CBD64E-621B-4BD7-AC4E-758F88D26F5B}"/>
          </ac:spMkLst>
        </pc:spChg>
        <pc:spChg chg="add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70" creationId="{E3708DA9-6612-4263-8B0F-26098FE88EA4}"/>
          </ac:spMkLst>
        </pc:spChg>
        <pc:spChg chg="add del mod">
          <ac:chgData name="CaoYu-ang" userId="347197b9-4c62-4589-9c4f-ca02f2128ab5" providerId="ADAL" clId="{5D9B231B-6281-4DFA-BCB1-AA60B3C0DE05}" dt="2023-02-03T00:40:41.823" v="633" actId="478"/>
          <ac:spMkLst>
            <pc:docMk/>
            <pc:sldMk cId="4008120262" sldId="863"/>
            <ac:spMk id="71" creationId="{CCC75A83-BE82-4E30-A9EE-C953EB1C4DD5}"/>
          </ac:spMkLst>
        </pc:spChg>
        <pc:spChg chg="add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73" creationId="{B37AB008-3D17-40FB-B0FB-DD869A5DA75E}"/>
          </ac:spMkLst>
        </pc:spChg>
        <pc:spChg chg="add del mod">
          <ac:chgData name="CaoYu-ang" userId="347197b9-4c62-4589-9c4f-ca02f2128ab5" providerId="ADAL" clId="{5D9B231B-6281-4DFA-BCB1-AA60B3C0DE05}" dt="2023-02-03T00:37:16.368" v="579" actId="478"/>
          <ac:spMkLst>
            <pc:docMk/>
            <pc:sldMk cId="4008120262" sldId="863"/>
            <ac:spMk id="78" creationId="{ECE7EFF1-89C1-4B20-851B-A31E025C1CCF}"/>
          </ac:spMkLst>
        </pc:spChg>
        <pc:spChg chg="add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82" creationId="{269409E1-3CB0-4A84-9DE0-8EEAA4B436C1}"/>
          </ac:spMkLst>
        </pc:spChg>
        <pc:spChg chg="add mod">
          <ac:chgData name="CaoYu-ang" userId="347197b9-4c62-4589-9c4f-ca02f2128ab5" providerId="ADAL" clId="{5D9B231B-6281-4DFA-BCB1-AA60B3C0DE05}" dt="2023-02-03T00:59:56.139" v="817" actId="1035"/>
          <ac:spMkLst>
            <pc:docMk/>
            <pc:sldMk cId="4008120262" sldId="863"/>
            <ac:spMk id="83" creationId="{F0628F1D-A8D3-41A4-8FDD-03A1C4AC801D}"/>
          </ac:spMkLst>
        </pc:spChg>
        <pc:spChg chg="add mod">
          <ac:chgData name="CaoYu-ang" userId="347197b9-4c62-4589-9c4f-ca02f2128ab5" providerId="ADAL" clId="{5D9B231B-6281-4DFA-BCB1-AA60B3C0DE05}" dt="2023-02-03T01:00:20.823" v="828" actId="1035"/>
          <ac:spMkLst>
            <pc:docMk/>
            <pc:sldMk cId="4008120262" sldId="863"/>
            <ac:spMk id="84" creationId="{D0A96F12-2EBC-42FF-8953-72361DB98398}"/>
          </ac:spMkLst>
        </pc:sp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6" creationId="{DA03D01C-5F77-4092-8921-6439CB4816F2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7" creationId="{6D1D5644-538E-49B3-977F-C527F638784A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8" creationId="{1B0E8575-DB89-48E8-880D-65BAAA079090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11" creationId="{047A3788-DC34-46F0-A505-836BD9270985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15" creationId="{036B82A8-639F-43BA-A87B-A7559468B7A5}"/>
          </ac:cxnSpMkLst>
        </pc:cxnChg>
        <pc:cxnChg chg="add del mod">
          <ac:chgData name="CaoYu-ang" userId="347197b9-4c62-4589-9c4f-ca02f2128ab5" providerId="ADAL" clId="{5D9B231B-6281-4DFA-BCB1-AA60B3C0DE05}" dt="2023-02-03T00:34:21.478" v="547" actId="478"/>
          <ac:cxnSpMkLst>
            <pc:docMk/>
            <pc:sldMk cId="4008120262" sldId="863"/>
            <ac:cxnSpMk id="17" creationId="{EB01C07E-89FE-495A-8A59-E0CC56B1DEE3}"/>
          </ac:cxnSpMkLst>
        </pc:cxnChg>
        <pc:cxnChg chg="add del mod">
          <ac:chgData name="CaoYu-ang" userId="347197b9-4c62-4589-9c4f-ca02f2128ab5" providerId="ADAL" clId="{5D9B231B-6281-4DFA-BCB1-AA60B3C0DE05}" dt="2023-02-03T00:34:21.478" v="547" actId="478"/>
          <ac:cxnSpMkLst>
            <pc:docMk/>
            <pc:sldMk cId="4008120262" sldId="863"/>
            <ac:cxnSpMk id="18" creationId="{BAACBA81-7E0A-49CA-B456-BDFC66299DA1}"/>
          </ac:cxnSpMkLst>
        </pc:cxnChg>
        <pc:cxnChg chg="add del mod">
          <ac:chgData name="CaoYu-ang" userId="347197b9-4c62-4589-9c4f-ca02f2128ab5" providerId="ADAL" clId="{5D9B231B-6281-4DFA-BCB1-AA60B3C0DE05}" dt="2023-02-03T00:34:21.478" v="547" actId="478"/>
          <ac:cxnSpMkLst>
            <pc:docMk/>
            <pc:sldMk cId="4008120262" sldId="863"/>
            <ac:cxnSpMk id="19" creationId="{B1A882CD-C6AF-49CA-B26D-0571EA913F4F}"/>
          </ac:cxnSpMkLst>
        </pc:cxnChg>
        <pc:cxnChg chg="add del mod">
          <ac:chgData name="CaoYu-ang" userId="347197b9-4c62-4589-9c4f-ca02f2128ab5" providerId="ADAL" clId="{5D9B231B-6281-4DFA-BCB1-AA60B3C0DE05}" dt="2023-02-03T00:34:16.732" v="546" actId="478"/>
          <ac:cxnSpMkLst>
            <pc:docMk/>
            <pc:sldMk cId="4008120262" sldId="863"/>
            <ac:cxnSpMk id="20" creationId="{B10BC095-4E71-409D-A775-EF280B6A38D7}"/>
          </ac:cxnSpMkLst>
        </pc:cxnChg>
        <pc:cxnChg chg="add del mod">
          <ac:chgData name="CaoYu-ang" userId="347197b9-4c62-4589-9c4f-ca02f2128ab5" providerId="ADAL" clId="{5D9B231B-6281-4DFA-BCB1-AA60B3C0DE05}" dt="2023-02-03T00:34:16.732" v="546" actId="478"/>
          <ac:cxnSpMkLst>
            <pc:docMk/>
            <pc:sldMk cId="4008120262" sldId="863"/>
            <ac:cxnSpMk id="21" creationId="{AE0E7F4E-0670-4EDE-BD76-E93F17356F1A}"/>
          </ac:cxnSpMkLst>
        </pc:cxnChg>
        <pc:cxnChg chg="add del mod">
          <ac:chgData name="CaoYu-ang" userId="347197b9-4c62-4589-9c4f-ca02f2128ab5" providerId="ADAL" clId="{5D9B231B-6281-4DFA-BCB1-AA60B3C0DE05}" dt="2023-02-03T00:34:12.241" v="545" actId="478"/>
          <ac:cxnSpMkLst>
            <pc:docMk/>
            <pc:sldMk cId="4008120262" sldId="863"/>
            <ac:cxnSpMk id="22" creationId="{0416EB1A-EFEF-4AC9-9F41-BF7CA4225E8C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23" creationId="{482C0412-E75F-4D71-B462-97857ADDE767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24" creationId="{A2BB4663-D391-43CE-B5B1-FF9B224762A4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25" creationId="{F65CBFFD-4CD3-4F91-A503-A9F096447D99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28" creationId="{406B648E-D4AE-4B04-B562-542BB4924D3E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32" creationId="{4131E25A-3829-45B3-94A1-0B7C32B6C5E2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34" creationId="{62E8DF97-2DF9-4FD8-B53C-834C88C6C529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35" creationId="{CAD1C05A-F97D-4724-AF97-5C76BAA50A70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36" creationId="{690372B5-9BDB-41F3-BA02-B0710B59245B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37" creationId="{1D304B1B-9F43-4E9D-8ECD-34FA1BB1E04F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38" creationId="{FE5B3499-B829-433D-9119-E4652D291275}"/>
          </ac:cxnSpMkLst>
        </pc:cxnChg>
        <pc:cxnChg chg="add del mod">
          <ac:chgData name="CaoYu-ang" userId="347197b9-4c62-4589-9c4f-ca02f2128ab5" providerId="ADAL" clId="{5D9B231B-6281-4DFA-BCB1-AA60B3C0DE05}" dt="2023-02-03T00:36:09.260" v="563" actId="478"/>
          <ac:cxnSpMkLst>
            <pc:docMk/>
            <pc:sldMk cId="4008120262" sldId="863"/>
            <ac:cxnSpMk id="39" creationId="{41178CA5-5556-47C2-8CD2-64AD13E242CA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40" creationId="{56A1D69E-5329-43BB-8FEE-BC3453D533B8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41" creationId="{6495D420-A1DA-4561-9EC4-7D39828E9C50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42" creationId="{B269E658-610A-4C35-9637-C45BD1C4C329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43" creationId="{F92AE5BD-83AF-4694-8589-254E865F4731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46" creationId="{7F4B7DF7-1186-427B-B5DB-442FF547466E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50" creationId="{841FD8A0-3F16-4043-89CE-E5AA4E324838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52" creationId="{6F72A595-26C8-420D-81EA-3CC785A1E9ED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53" creationId="{75190515-6930-451B-BBA1-22C2E177B3B6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54" creationId="{9018629B-198D-49E9-8FAA-32EE0C24974B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55" creationId="{B1D95147-F0F2-4F5E-8229-96452486BCF0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57" creationId="{EB1930F2-19F6-44DC-AEA5-2FFE7BB58E1C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59" creationId="{41050AF8-0A31-42BD-A058-8006A12D1081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61" creationId="{6AF3CD22-D0E7-43C9-BDB6-A4E81656F43D}"/>
          </ac:cxnSpMkLst>
        </pc:cxnChg>
        <pc:cxnChg chg="add del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62" creationId="{4A2AC20C-D97B-4FC4-A5B5-0A4BFA9AD0B1}"/>
          </ac:cxnSpMkLst>
        </pc:cxnChg>
        <pc:cxnChg chg="add del mod">
          <ac:chgData name="CaoYu-ang" userId="347197b9-4c62-4589-9c4f-ca02f2128ab5" providerId="ADAL" clId="{5D9B231B-6281-4DFA-BCB1-AA60B3C0DE05}" dt="2023-02-03T00:37:22.773" v="580" actId="478"/>
          <ac:cxnSpMkLst>
            <pc:docMk/>
            <pc:sldMk cId="4008120262" sldId="863"/>
            <ac:cxnSpMk id="63" creationId="{DE158D31-EE20-424C-B27B-06C86964EAAD}"/>
          </ac:cxnSpMkLst>
        </pc:cxnChg>
        <pc:cxnChg chg="add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64" creationId="{80AB5B48-17D3-4C6F-8C75-A90B0256ECBB}"/>
          </ac:cxnSpMkLst>
        </pc:cxnChg>
        <pc:cxnChg chg="add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65" creationId="{FE8D21BA-5440-49FF-8D24-72A368A9223B}"/>
          </ac:cxnSpMkLst>
        </pc:cxnChg>
        <pc:cxnChg chg="add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66" creationId="{F102E26D-91E4-4A1F-9A9A-BD5DFDAC44C8}"/>
          </ac:cxnSpMkLst>
        </pc:cxnChg>
        <pc:cxnChg chg="add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68" creationId="{1CDE5961-108A-4C8A-8E94-EEEDCF1E8D04}"/>
          </ac:cxnSpMkLst>
        </pc:cxnChg>
        <pc:cxnChg chg="add mod">
          <ac:chgData name="CaoYu-ang" userId="347197b9-4c62-4589-9c4f-ca02f2128ab5" providerId="ADAL" clId="{5D9B231B-6281-4DFA-BCB1-AA60B3C0DE05}" dt="2023-02-03T00:59:56.139" v="817" actId="1035"/>
          <ac:cxnSpMkLst>
            <pc:docMk/>
            <pc:sldMk cId="4008120262" sldId="863"/>
            <ac:cxnSpMk id="72" creationId="{868DCB9A-CDD4-4F56-807C-45B3057FF4C6}"/>
          </ac:cxnSpMkLst>
        </pc:cxnChg>
        <pc:cxnChg chg="add del mod">
          <ac:chgData name="CaoYu-ang" userId="347197b9-4c62-4589-9c4f-ca02f2128ab5" providerId="ADAL" clId="{5D9B231B-6281-4DFA-BCB1-AA60B3C0DE05}" dt="2023-02-03T00:37:26.712" v="581" actId="478"/>
          <ac:cxnSpMkLst>
            <pc:docMk/>
            <pc:sldMk cId="4008120262" sldId="863"/>
            <ac:cxnSpMk id="74" creationId="{3604C81B-448C-4A5D-9404-8CD5974CF1C8}"/>
          </ac:cxnSpMkLst>
        </pc:cxnChg>
        <pc:cxnChg chg="add del mod">
          <ac:chgData name="CaoYu-ang" userId="347197b9-4c62-4589-9c4f-ca02f2128ab5" providerId="ADAL" clId="{5D9B231B-6281-4DFA-BCB1-AA60B3C0DE05}" dt="2023-02-03T00:37:26.712" v="581" actId="478"/>
          <ac:cxnSpMkLst>
            <pc:docMk/>
            <pc:sldMk cId="4008120262" sldId="863"/>
            <ac:cxnSpMk id="75" creationId="{31D30508-71FA-4BD4-B6E5-D86AFC386430}"/>
          </ac:cxnSpMkLst>
        </pc:cxnChg>
        <pc:cxnChg chg="add del mod">
          <ac:chgData name="CaoYu-ang" userId="347197b9-4c62-4589-9c4f-ca02f2128ab5" providerId="ADAL" clId="{5D9B231B-6281-4DFA-BCB1-AA60B3C0DE05}" dt="2023-02-03T00:37:22.773" v="580" actId="478"/>
          <ac:cxnSpMkLst>
            <pc:docMk/>
            <pc:sldMk cId="4008120262" sldId="863"/>
            <ac:cxnSpMk id="76" creationId="{8584F0A2-2D38-48D9-B80B-54BA33632FC4}"/>
          </ac:cxnSpMkLst>
        </pc:cxnChg>
        <pc:cxnChg chg="add del mod">
          <ac:chgData name="CaoYu-ang" userId="347197b9-4c62-4589-9c4f-ca02f2128ab5" providerId="ADAL" clId="{5D9B231B-6281-4DFA-BCB1-AA60B3C0DE05}" dt="2023-02-03T00:37:22.773" v="580" actId="478"/>
          <ac:cxnSpMkLst>
            <pc:docMk/>
            <pc:sldMk cId="4008120262" sldId="863"/>
            <ac:cxnSpMk id="77" creationId="{D34836B4-33B0-41D5-814B-962E18E36824}"/>
          </ac:cxnSpMkLst>
        </pc:cxnChg>
        <pc:cxnChg chg="add del mod">
          <ac:chgData name="CaoYu-ang" userId="347197b9-4c62-4589-9c4f-ca02f2128ab5" providerId="ADAL" clId="{5D9B231B-6281-4DFA-BCB1-AA60B3C0DE05}" dt="2023-02-03T00:37:14.850" v="578" actId="478"/>
          <ac:cxnSpMkLst>
            <pc:docMk/>
            <pc:sldMk cId="4008120262" sldId="863"/>
            <ac:cxnSpMk id="79" creationId="{8FD43A59-4196-449E-AC43-0938B2D3E0C0}"/>
          </ac:cxnSpMkLst>
        </pc:cxnChg>
      </pc:sldChg>
      <pc:sldChg chg="modSp add mod">
        <pc:chgData name="CaoYu-ang" userId="347197b9-4c62-4589-9c4f-ca02f2128ab5" providerId="ADAL" clId="{5D9B231B-6281-4DFA-BCB1-AA60B3C0DE05}" dt="2023-02-03T05:35:08.481" v="2633" actId="20577"/>
        <pc:sldMkLst>
          <pc:docMk/>
          <pc:sldMk cId="677920935" sldId="864"/>
        </pc:sldMkLst>
        <pc:spChg chg="mod">
          <ac:chgData name="CaoYu-ang" userId="347197b9-4c62-4589-9c4f-ca02f2128ab5" providerId="ADAL" clId="{5D9B231B-6281-4DFA-BCB1-AA60B3C0DE05}" dt="2023-02-03T05:35:08.481" v="2633" actId="20577"/>
          <ac:spMkLst>
            <pc:docMk/>
            <pc:sldMk cId="677920935" sldId="864"/>
            <ac:spMk id="3" creationId="{E58B1622-942F-440F-8FF6-4E0931D2E8B9}"/>
          </ac:spMkLst>
        </pc:spChg>
      </pc:sldChg>
      <pc:sldChg chg="addSp delSp modSp add mod ord modAnim">
        <pc:chgData name="CaoYu-ang" userId="347197b9-4c62-4589-9c4f-ca02f2128ab5" providerId="ADAL" clId="{5D9B231B-6281-4DFA-BCB1-AA60B3C0DE05}" dt="2023-02-03T01:37:32.149" v="1169"/>
        <pc:sldMkLst>
          <pc:docMk/>
          <pc:sldMk cId="3345421607" sldId="865"/>
        </pc:sldMkLst>
        <pc:spChg chg="mod">
          <ac:chgData name="CaoYu-ang" userId="347197b9-4c62-4589-9c4f-ca02f2128ab5" providerId="ADAL" clId="{5D9B231B-6281-4DFA-BCB1-AA60B3C0DE05}" dt="2023-02-03T00:52:26.714" v="675" actId="27636"/>
          <ac:spMkLst>
            <pc:docMk/>
            <pc:sldMk cId="3345421607" sldId="865"/>
            <ac:spMk id="2" creationId="{C29CEF31-F339-4690-ABF6-72FE7A4D64C6}"/>
          </ac:spMkLst>
        </pc:spChg>
        <pc:spChg chg="mod">
          <ac:chgData name="CaoYu-ang" userId="347197b9-4c62-4589-9c4f-ca02f2128ab5" providerId="ADAL" clId="{5D9B231B-6281-4DFA-BCB1-AA60B3C0DE05}" dt="2023-02-03T01:31:45.061" v="1010" actId="14100"/>
          <ac:spMkLst>
            <pc:docMk/>
            <pc:sldMk cId="3345421607" sldId="865"/>
            <ac:spMk id="3" creationId="{E58B1622-942F-440F-8FF6-4E0931D2E8B9}"/>
          </ac:spMkLst>
        </pc:spChg>
        <pc:spChg chg="add del mod">
          <ac:chgData name="CaoYu-ang" userId="347197b9-4c62-4589-9c4f-ca02f2128ab5" providerId="ADAL" clId="{5D9B231B-6281-4DFA-BCB1-AA60B3C0DE05}" dt="2023-02-03T01:03:21.883" v="838" actId="478"/>
          <ac:spMkLst>
            <pc:docMk/>
            <pc:sldMk cId="3345421607" sldId="865"/>
            <ac:spMk id="6" creationId="{4B5AE214-AD09-4ADE-8D1E-C33FFFDB3F55}"/>
          </ac:spMkLst>
        </pc:spChg>
        <pc:spChg chg="add del mod">
          <ac:chgData name="CaoYu-ang" userId="347197b9-4c62-4589-9c4f-ca02f2128ab5" providerId="ADAL" clId="{5D9B231B-6281-4DFA-BCB1-AA60B3C0DE05}" dt="2023-02-03T01:03:24.587" v="839" actId="478"/>
          <ac:spMkLst>
            <pc:docMk/>
            <pc:sldMk cId="3345421607" sldId="865"/>
            <ac:spMk id="7" creationId="{DBC9F5AA-EE89-4DDF-85C3-DAE1CF58E899}"/>
          </ac:spMkLst>
        </pc:spChg>
        <pc:spChg chg="add mod">
          <ac:chgData name="CaoYu-ang" userId="347197b9-4c62-4589-9c4f-ca02f2128ab5" providerId="ADAL" clId="{5D9B231B-6281-4DFA-BCB1-AA60B3C0DE05}" dt="2023-02-03T01:14:46.378" v="950" actId="1076"/>
          <ac:spMkLst>
            <pc:docMk/>
            <pc:sldMk cId="3345421607" sldId="865"/>
            <ac:spMk id="8" creationId="{432DE1CD-1D1B-451F-AD3E-438DCE394C35}"/>
          </ac:spMkLst>
        </pc:spChg>
        <pc:spChg chg="add mod">
          <ac:chgData name="CaoYu-ang" userId="347197b9-4c62-4589-9c4f-ca02f2128ab5" providerId="ADAL" clId="{5D9B231B-6281-4DFA-BCB1-AA60B3C0DE05}" dt="2023-02-03T00:54:42.585" v="742"/>
          <ac:spMkLst>
            <pc:docMk/>
            <pc:sldMk cId="3345421607" sldId="865"/>
            <ac:spMk id="12" creationId="{E21D4A95-9934-473A-9DE8-2348EA60C5CC}"/>
          </ac:spMkLst>
        </pc:spChg>
        <pc:spChg chg="add mod">
          <ac:chgData name="CaoYu-ang" userId="347197b9-4c62-4589-9c4f-ca02f2128ab5" providerId="ADAL" clId="{5D9B231B-6281-4DFA-BCB1-AA60B3C0DE05}" dt="2023-02-03T00:54:42.585" v="742"/>
          <ac:spMkLst>
            <pc:docMk/>
            <pc:sldMk cId="3345421607" sldId="865"/>
            <ac:spMk id="13" creationId="{F6401B5F-AD21-4699-AA23-E9045E89F80E}"/>
          </ac:spMkLst>
        </pc:spChg>
        <pc:spChg chg="add del mod">
          <ac:chgData name="CaoYu-ang" userId="347197b9-4c62-4589-9c4f-ca02f2128ab5" providerId="ADAL" clId="{5D9B231B-6281-4DFA-BCB1-AA60B3C0DE05}" dt="2023-02-03T00:56:17.102" v="753" actId="478"/>
          <ac:spMkLst>
            <pc:docMk/>
            <pc:sldMk cId="3345421607" sldId="865"/>
            <ac:spMk id="14" creationId="{5F5F9033-9EAC-4E4F-9FD1-F9C37D321102}"/>
          </ac:spMkLst>
        </pc:spChg>
        <pc:spChg chg="add mod">
          <ac:chgData name="CaoYu-ang" userId="347197b9-4c62-4589-9c4f-ca02f2128ab5" providerId="ADAL" clId="{5D9B231B-6281-4DFA-BCB1-AA60B3C0DE05}" dt="2023-02-03T01:05:57.751" v="863" actId="14100"/>
          <ac:spMkLst>
            <pc:docMk/>
            <pc:sldMk cId="3345421607" sldId="865"/>
            <ac:spMk id="15" creationId="{78AD6351-D8D5-4019-BAE9-AE777F72D0A7}"/>
          </ac:spMkLst>
        </pc:spChg>
        <pc:spChg chg="add mod">
          <ac:chgData name="CaoYu-ang" userId="347197b9-4c62-4589-9c4f-ca02f2128ab5" providerId="ADAL" clId="{5D9B231B-6281-4DFA-BCB1-AA60B3C0DE05}" dt="2023-02-03T01:06:57.090" v="881" actId="1076"/>
          <ac:spMkLst>
            <pc:docMk/>
            <pc:sldMk cId="3345421607" sldId="865"/>
            <ac:spMk id="16" creationId="{6D0A4B0C-955A-4ACB-A8F0-9A4EE4457867}"/>
          </ac:spMkLst>
        </pc:spChg>
        <pc:spChg chg="add del mod">
          <ac:chgData name="CaoYu-ang" userId="347197b9-4c62-4589-9c4f-ca02f2128ab5" providerId="ADAL" clId="{5D9B231B-6281-4DFA-BCB1-AA60B3C0DE05}" dt="2023-02-03T00:56:17.102" v="753" actId="478"/>
          <ac:spMkLst>
            <pc:docMk/>
            <pc:sldMk cId="3345421607" sldId="865"/>
            <ac:spMk id="17" creationId="{E68D1151-D697-40E6-989A-EF9727FCAF95}"/>
          </ac:spMkLst>
        </pc:spChg>
        <pc:spChg chg="add mod">
          <ac:chgData name="CaoYu-ang" userId="347197b9-4c62-4589-9c4f-ca02f2128ab5" providerId="ADAL" clId="{5D9B231B-6281-4DFA-BCB1-AA60B3C0DE05}" dt="2023-02-03T00:54:42.585" v="742"/>
          <ac:spMkLst>
            <pc:docMk/>
            <pc:sldMk cId="3345421607" sldId="865"/>
            <ac:spMk id="19" creationId="{427D0796-DE89-46A7-8BD8-A86B778EAF25}"/>
          </ac:spMkLst>
        </pc:spChg>
        <pc:spChg chg="add mod">
          <ac:chgData name="CaoYu-ang" userId="347197b9-4c62-4589-9c4f-ca02f2128ab5" providerId="ADAL" clId="{5D9B231B-6281-4DFA-BCB1-AA60B3C0DE05}" dt="2023-02-03T00:54:42.585" v="742"/>
          <ac:spMkLst>
            <pc:docMk/>
            <pc:sldMk cId="3345421607" sldId="865"/>
            <ac:spMk id="20" creationId="{EE4F7229-2098-4E0B-B2F5-1FD4DCB8C3EA}"/>
          </ac:spMkLst>
        </pc:spChg>
        <pc:spChg chg="add mod">
          <ac:chgData name="CaoYu-ang" userId="347197b9-4c62-4589-9c4f-ca02f2128ab5" providerId="ADAL" clId="{5D9B231B-6281-4DFA-BCB1-AA60B3C0DE05}" dt="2023-02-03T00:54:42.585" v="742"/>
          <ac:spMkLst>
            <pc:docMk/>
            <pc:sldMk cId="3345421607" sldId="865"/>
            <ac:spMk id="21" creationId="{1489B13B-F97A-4E78-9BB6-A01F81BEB261}"/>
          </ac:spMkLst>
        </pc:spChg>
        <pc:spChg chg="add del mod">
          <ac:chgData name="CaoYu-ang" userId="347197b9-4c62-4589-9c4f-ca02f2128ab5" providerId="ADAL" clId="{5D9B231B-6281-4DFA-BCB1-AA60B3C0DE05}" dt="2023-02-03T01:03:36.227" v="842" actId="478"/>
          <ac:spMkLst>
            <pc:docMk/>
            <pc:sldMk cId="3345421607" sldId="865"/>
            <ac:spMk id="25" creationId="{F22C797D-3680-47A0-9140-DAB586230A47}"/>
          </ac:spMkLst>
        </pc:spChg>
        <pc:spChg chg="add del mod">
          <ac:chgData name="CaoYu-ang" userId="347197b9-4c62-4589-9c4f-ca02f2128ab5" providerId="ADAL" clId="{5D9B231B-6281-4DFA-BCB1-AA60B3C0DE05}" dt="2023-02-03T01:03:36.227" v="842" actId="478"/>
          <ac:spMkLst>
            <pc:docMk/>
            <pc:sldMk cId="3345421607" sldId="865"/>
            <ac:spMk id="26" creationId="{062FA8D5-6567-4FC4-9E8E-6CD282E98F06}"/>
          </ac:spMkLst>
        </pc:spChg>
        <pc:spChg chg="add del mod">
          <ac:chgData name="CaoYu-ang" userId="347197b9-4c62-4589-9c4f-ca02f2128ab5" providerId="ADAL" clId="{5D9B231B-6281-4DFA-BCB1-AA60B3C0DE05}" dt="2023-02-03T01:03:36.227" v="842" actId="478"/>
          <ac:spMkLst>
            <pc:docMk/>
            <pc:sldMk cId="3345421607" sldId="865"/>
            <ac:spMk id="27" creationId="{2C7C8715-ACAE-4DCE-B98F-DAEF8C7BE89D}"/>
          </ac:spMkLst>
        </pc:spChg>
        <pc:spChg chg="add del mod">
          <ac:chgData name="CaoYu-ang" userId="347197b9-4c62-4589-9c4f-ca02f2128ab5" providerId="ADAL" clId="{5D9B231B-6281-4DFA-BCB1-AA60B3C0DE05}" dt="2023-02-03T00:56:58.322" v="756" actId="478"/>
          <ac:spMkLst>
            <pc:docMk/>
            <pc:sldMk cId="3345421607" sldId="865"/>
            <ac:spMk id="28" creationId="{C57A6273-D08E-446E-9B1C-D5184FC6E51E}"/>
          </ac:spMkLst>
        </pc:spChg>
        <pc:spChg chg="add mod">
          <ac:chgData name="CaoYu-ang" userId="347197b9-4c62-4589-9c4f-ca02f2128ab5" providerId="ADAL" clId="{5D9B231B-6281-4DFA-BCB1-AA60B3C0DE05}" dt="2023-02-03T01:18:19.636" v="965" actId="1076"/>
          <ac:spMkLst>
            <pc:docMk/>
            <pc:sldMk cId="3345421607" sldId="865"/>
            <ac:spMk id="32" creationId="{ED3FA97D-CF4D-4214-A21A-43686856A34C}"/>
          </ac:spMkLst>
        </pc:spChg>
        <pc:spChg chg="add del mod">
          <ac:chgData name="CaoYu-ang" userId="347197b9-4c62-4589-9c4f-ca02f2128ab5" providerId="ADAL" clId="{5D9B231B-6281-4DFA-BCB1-AA60B3C0DE05}" dt="2023-02-03T00:55:46.510" v="750" actId="478"/>
          <ac:spMkLst>
            <pc:docMk/>
            <pc:sldMk cId="3345421607" sldId="865"/>
            <ac:spMk id="33" creationId="{758AF9B9-FE38-42EF-AF0C-ACD2659A2D8C}"/>
          </ac:spMkLst>
        </pc:spChg>
        <pc:spChg chg="add del mod">
          <ac:chgData name="CaoYu-ang" userId="347197b9-4c62-4589-9c4f-ca02f2128ab5" providerId="ADAL" clId="{5D9B231B-6281-4DFA-BCB1-AA60B3C0DE05}" dt="2023-02-03T00:55:53.463" v="752" actId="478"/>
          <ac:spMkLst>
            <pc:docMk/>
            <pc:sldMk cId="3345421607" sldId="865"/>
            <ac:spMk id="34" creationId="{BF79A4AC-FCD7-44ED-AF0D-38A4A69DC040}"/>
          </ac:spMkLst>
        </pc:spChg>
        <pc:spChg chg="add del mod">
          <ac:chgData name="CaoYu-ang" userId="347197b9-4c62-4589-9c4f-ca02f2128ab5" providerId="ADAL" clId="{5D9B231B-6281-4DFA-BCB1-AA60B3C0DE05}" dt="2023-02-03T00:56:17.102" v="753" actId="478"/>
          <ac:spMkLst>
            <pc:docMk/>
            <pc:sldMk cId="3345421607" sldId="865"/>
            <ac:spMk id="35" creationId="{B4A30409-6BE7-461A-AC87-A63FE7B5D872}"/>
          </ac:spMkLst>
        </pc:spChg>
        <pc:spChg chg="add del mod">
          <ac:chgData name="CaoYu-ang" userId="347197b9-4c62-4589-9c4f-ca02f2128ab5" providerId="ADAL" clId="{5D9B231B-6281-4DFA-BCB1-AA60B3C0DE05}" dt="2023-02-03T00:55:22.327" v="744" actId="478"/>
          <ac:spMkLst>
            <pc:docMk/>
            <pc:sldMk cId="3345421607" sldId="865"/>
            <ac:spMk id="38" creationId="{25BF4930-D6DB-480C-864F-1ADA0D46F31A}"/>
          </ac:spMkLst>
        </pc:spChg>
        <pc:spChg chg="add del mod">
          <ac:chgData name="CaoYu-ang" userId="347197b9-4c62-4589-9c4f-ca02f2128ab5" providerId="ADAL" clId="{5D9B231B-6281-4DFA-BCB1-AA60B3C0DE05}" dt="2023-02-03T00:55:32.448" v="748" actId="478"/>
          <ac:spMkLst>
            <pc:docMk/>
            <pc:sldMk cId="3345421607" sldId="865"/>
            <ac:spMk id="39" creationId="{E224E168-9652-45F5-8D51-E926E7B4F661}"/>
          </ac:spMkLst>
        </pc:spChg>
        <pc:spChg chg="add del mod">
          <ac:chgData name="CaoYu-ang" userId="347197b9-4c62-4589-9c4f-ca02f2128ab5" providerId="ADAL" clId="{5D9B231B-6281-4DFA-BCB1-AA60B3C0DE05}" dt="2023-02-03T00:55:42.760" v="749" actId="478"/>
          <ac:spMkLst>
            <pc:docMk/>
            <pc:sldMk cId="3345421607" sldId="865"/>
            <ac:spMk id="40" creationId="{D30C13B0-1C4A-4864-9DDB-814B38B0E9F5}"/>
          </ac:spMkLst>
        </pc:spChg>
        <pc:spChg chg="add mod">
          <ac:chgData name="CaoYu-ang" userId="347197b9-4c62-4589-9c4f-ca02f2128ab5" providerId="ADAL" clId="{5D9B231B-6281-4DFA-BCB1-AA60B3C0DE05}" dt="2023-02-03T01:30:17.571" v="1005" actId="1076"/>
          <ac:spMkLst>
            <pc:docMk/>
            <pc:sldMk cId="3345421607" sldId="865"/>
            <ac:spMk id="43" creationId="{82A23CCC-A4B7-4735-BC1B-5D9EA2A604F7}"/>
          </ac:spMkLst>
        </pc:spChg>
        <pc:spChg chg="add mod">
          <ac:chgData name="CaoYu-ang" userId="347197b9-4c62-4589-9c4f-ca02f2128ab5" providerId="ADAL" clId="{5D9B231B-6281-4DFA-BCB1-AA60B3C0DE05}" dt="2023-02-03T00:56:18.399" v="754"/>
          <ac:spMkLst>
            <pc:docMk/>
            <pc:sldMk cId="3345421607" sldId="865"/>
            <ac:spMk id="44" creationId="{03EE54F0-9531-4EFC-8719-219C9C64765C}"/>
          </ac:spMkLst>
        </pc:spChg>
        <pc:spChg chg="add mod">
          <ac:chgData name="CaoYu-ang" userId="347197b9-4c62-4589-9c4f-ca02f2128ab5" providerId="ADAL" clId="{5D9B231B-6281-4DFA-BCB1-AA60B3C0DE05}" dt="2023-02-03T01:08:26.400" v="913" actId="1038"/>
          <ac:spMkLst>
            <pc:docMk/>
            <pc:sldMk cId="3345421607" sldId="865"/>
            <ac:spMk id="58" creationId="{C3E5DE20-095A-4E31-8766-C32A2FF5008D}"/>
          </ac:spMkLst>
        </pc:spChg>
        <pc:spChg chg="add mod">
          <ac:chgData name="CaoYu-ang" userId="347197b9-4c62-4589-9c4f-ca02f2128ab5" providerId="ADAL" clId="{5D9B231B-6281-4DFA-BCB1-AA60B3C0DE05}" dt="2023-02-03T01:08:26.400" v="913" actId="1038"/>
          <ac:spMkLst>
            <pc:docMk/>
            <pc:sldMk cId="3345421607" sldId="865"/>
            <ac:spMk id="59" creationId="{50AD8160-80FF-4CD0-99C6-1D8F1B938A72}"/>
          </ac:spMkLst>
        </pc:spChg>
        <pc:spChg chg="add mod">
          <ac:chgData name="CaoYu-ang" userId="347197b9-4c62-4589-9c4f-ca02f2128ab5" providerId="ADAL" clId="{5D9B231B-6281-4DFA-BCB1-AA60B3C0DE05}" dt="2023-02-03T01:08:26.400" v="913" actId="1038"/>
          <ac:spMkLst>
            <pc:docMk/>
            <pc:sldMk cId="3345421607" sldId="865"/>
            <ac:spMk id="60" creationId="{20846490-85FD-4CBF-ADB1-C7EBC9F96B85}"/>
          </ac:spMkLst>
        </pc:spChg>
        <pc:spChg chg="add mod ord">
          <ac:chgData name="CaoYu-ang" userId="347197b9-4c62-4589-9c4f-ca02f2128ab5" providerId="ADAL" clId="{5D9B231B-6281-4DFA-BCB1-AA60B3C0DE05}" dt="2023-02-03T01:20:25.274" v="969" actId="14100"/>
          <ac:spMkLst>
            <pc:docMk/>
            <pc:sldMk cId="3345421607" sldId="865"/>
            <ac:spMk id="68" creationId="{5A2AC6F6-3EAD-4504-9D39-E7BC4420116A}"/>
          </ac:spMkLst>
        </pc:spChg>
        <pc:spChg chg="add mod">
          <ac:chgData name="CaoYu-ang" userId="347197b9-4c62-4589-9c4f-ca02f2128ab5" providerId="ADAL" clId="{5D9B231B-6281-4DFA-BCB1-AA60B3C0DE05}" dt="2023-02-03T01:30:12.930" v="1004" actId="1076"/>
          <ac:spMkLst>
            <pc:docMk/>
            <pc:sldMk cId="3345421607" sldId="865"/>
            <ac:spMk id="78" creationId="{D36B8357-1363-4B1B-A815-42E1465E647E}"/>
          </ac:spMkLst>
        </pc:spChg>
        <pc:spChg chg="add mod">
          <ac:chgData name="CaoYu-ang" userId="347197b9-4c62-4589-9c4f-ca02f2128ab5" providerId="ADAL" clId="{5D9B231B-6281-4DFA-BCB1-AA60B3C0DE05}" dt="2023-02-03T01:37:26.327" v="1168" actId="20577"/>
          <ac:spMkLst>
            <pc:docMk/>
            <pc:sldMk cId="3345421607" sldId="865"/>
            <ac:spMk id="79" creationId="{6274DA53-6F4F-4ADA-B020-358191DF92DD}"/>
          </ac:spMkLst>
        </pc:spChg>
        <pc:spChg chg="add del">
          <ac:chgData name="CaoYu-ang" userId="347197b9-4c62-4589-9c4f-ca02f2128ab5" providerId="ADAL" clId="{5D9B231B-6281-4DFA-BCB1-AA60B3C0DE05}" dt="2023-02-03T01:32:38.798" v="1024"/>
          <ac:spMkLst>
            <pc:docMk/>
            <pc:sldMk cId="3345421607" sldId="865"/>
            <ac:spMk id="80" creationId="{AEF8909E-2B01-4504-AED0-AFAC2DB943BA}"/>
          </ac:spMkLst>
        </pc:spChg>
        <pc:spChg chg="add del">
          <ac:chgData name="CaoYu-ang" userId="347197b9-4c62-4589-9c4f-ca02f2128ab5" providerId="ADAL" clId="{5D9B231B-6281-4DFA-BCB1-AA60B3C0DE05}" dt="2023-02-03T01:33:09.450" v="1050"/>
          <ac:spMkLst>
            <pc:docMk/>
            <pc:sldMk cId="3345421607" sldId="865"/>
            <ac:spMk id="81" creationId="{E049EE9C-526A-49C1-BEA4-250866458598}"/>
          </ac:spMkLst>
        </pc:spChg>
        <pc:cxnChg chg="add del mod">
          <ac:chgData name="CaoYu-ang" userId="347197b9-4c62-4589-9c4f-ca02f2128ab5" providerId="ADAL" clId="{5D9B231B-6281-4DFA-BCB1-AA60B3C0DE05}" dt="2023-02-03T00:56:17.102" v="753" actId="478"/>
          <ac:cxnSpMkLst>
            <pc:docMk/>
            <pc:sldMk cId="3345421607" sldId="865"/>
            <ac:cxnSpMk id="9" creationId="{ED292EE0-D2BB-40E1-8FC4-A3CADBDCB8CF}"/>
          </ac:cxnSpMkLst>
        </pc:cxnChg>
        <pc:cxnChg chg="add mod">
          <ac:chgData name="CaoYu-ang" userId="347197b9-4c62-4589-9c4f-ca02f2128ab5" providerId="ADAL" clId="{5D9B231B-6281-4DFA-BCB1-AA60B3C0DE05}" dt="2023-02-03T00:54:42.585" v="742"/>
          <ac:cxnSpMkLst>
            <pc:docMk/>
            <pc:sldMk cId="3345421607" sldId="865"/>
            <ac:cxnSpMk id="10" creationId="{9959A0D6-23E2-4718-B74F-F43B347F0073}"/>
          </ac:cxnSpMkLst>
        </pc:cxnChg>
        <pc:cxnChg chg="add mod">
          <ac:chgData name="CaoYu-ang" userId="347197b9-4c62-4589-9c4f-ca02f2128ab5" providerId="ADAL" clId="{5D9B231B-6281-4DFA-BCB1-AA60B3C0DE05}" dt="2023-02-03T00:54:42.585" v="742"/>
          <ac:cxnSpMkLst>
            <pc:docMk/>
            <pc:sldMk cId="3345421607" sldId="865"/>
            <ac:cxnSpMk id="11" creationId="{DD429489-A17E-413E-8A70-F3505E5CD345}"/>
          </ac:cxnSpMkLst>
        </pc:cxnChg>
        <pc:cxnChg chg="add mod">
          <ac:chgData name="CaoYu-ang" userId="347197b9-4c62-4589-9c4f-ca02f2128ab5" providerId="ADAL" clId="{5D9B231B-6281-4DFA-BCB1-AA60B3C0DE05}" dt="2023-02-03T00:54:42.585" v="742"/>
          <ac:cxnSpMkLst>
            <pc:docMk/>
            <pc:sldMk cId="3345421607" sldId="865"/>
            <ac:cxnSpMk id="18" creationId="{B1CE343B-7213-4047-9E16-51EF609DCC21}"/>
          </ac:cxnSpMkLst>
        </pc:cxnChg>
        <pc:cxnChg chg="add mod">
          <ac:chgData name="CaoYu-ang" userId="347197b9-4c62-4589-9c4f-ca02f2128ab5" providerId="ADAL" clId="{5D9B231B-6281-4DFA-BCB1-AA60B3C0DE05}" dt="2023-02-03T01:14:46.378" v="950" actId="1076"/>
          <ac:cxnSpMkLst>
            <pc:docMk/>
            <pc:sldMk cId="3345421607" sldId="865"/>
            <ac:cxnSpMk id="22" creationId="{0DA3EE49-D9E9-4F5D-AE98-F5C71E47C4DF}"/>
          </ac:cxnSpMkLst>
        </pc:cxnChg>
        <pc:cxnChg chg="add mod">
          <ac:chgData name="CaoYu-ang" userId="347197b9-4c62-4589-9c4f-ca02f2128ab5" providerId="ADAL" clId="{5D9B231B-6281-4DFA-BCB1-AA60B3C0DE05}" dt="2023-02-03T01:04:30.321" v="851" actId="14100"/>
          <ac:cxnSpMkLst>
            <pc:docMk/>
            <pc:sldMk cId="3345421607" sldId="865"/>
            <ac:cxnSpMk id="23" creationId="{B351FC9A-355A-45DC-B78E-CDB927498204}"/>
          </ac:cxnSpMkLst>
        </pc:cxnChg>
        <pc:cxnChg chg="add del mod">
          <ac:chgData name="CaoYu-ang" userId="347197b9-4c62-4589-9c4f-ca02f2128ab5" providerId="ADAL" clId="{5D9B231B-6281-4DFA-BCB1-AA60B3C0DE05}" dt="2023-02-03T01:03:36.227" v="842" actId="478"/>
          <ac:cxnSpMkLst>
            <pc:docMk/>
            <pc:sldMk cId="3345421607" sldId="865"/>
            <ac:cxnSpMk id="24" creationId="{9D3A9DCF-1670-434E-ADB0-DEF504B1E2D7}"/>
          </ac:cxnSpMkLst>
        </pc:cxnChg>
        <pc:cxnChg chg="add del mod">
          <ac:chgData name="CaoYu-ang" userId="347197b9-4c62-4589-9c4f-ca02f2128ab5" providerId="ADAL" clId="{5D9B231B-6281-4DFA-BCB1-AA60B3C0DE05}" dt="2023-02-03T01:03:33.509" v="841" actId="478"/>
          <ac:cxnSpMkLst>
            <pc:docMk/>
            <pc:sldMk cId="3345421607" sldId="865"/>
            <ac:cxnSpMk id="29" creationId="{B8CA2754-C432-4183-AB4D-069553C58F36}"/>
          </ac:cxnSpMkLst>
        </pc:cxnChg>
        <pc:cxnChg chg="add del mod">
          <ac:chgData name="CaoYu-ang" userId="347197b9-4c62-4589-9c4f-ca02f2128ab5" providerId="ADAL" clId="{5D9B231B-6281-4DFA-BCB1-AA60B3C0DE05}" dt="2023-02-03T01:03:31.666" v="840" actId="478"/>
          <ac:cxnSpMkLst>
            <pc:docMk/>
            <pc:sldMk cId="3345421607" sldId="865"/>
            <ac:cxnSpMk id="30" creationId="{2B93287C-4470-4070-A7F8-4EA8D35E4A9B}"/>
          </ac:cxnSpMkLst>
        </pc:cxnChg>
        <pc:cxnChg chg="add del mod">
          <ac:chgData name="CaoYu-ang" userId="347197b9-4c62-4589-9c4f-ca02f2128ab5" providerId="ADAL" clId="{5D9B231B-6281-4DFA-BCB1-AA60B3C0DE05}" dt="2023-02-03T00:55:49.466" v="751" actId="478"/>
          <ac:cxnSpMkLst>
            <pc:docMk/>
            <pc:sldMk cId="3345421607" sldId="865"/>
            <ac:cxnSpMk id="31" creationId="{0C773F65-0205-4EB6-96CC-504191B6456A}"/>
          </ac:cxnSpMkLst>
        </pc:cxnChg>
        <pc:cxnChg chg="add del mod">
          <ac:chgData name="CaoYu-ang" userId="347197b9-4c62-4589-9c4f-ca02f2128ab5" providerId="ADAL" clId="{5D9B231B-6281-4DFA-BCB1-AA60B3C0DE05}" dt="2023-02-03T01:03:38.621" v="843" actId="478"/>
          <ac:cxnSpMkLst>
            <pc:docMk/>
            <pc:sldMk cId="3345421607" sldId="865"/>
            <ac:cxnSpMk id="36" creationId="{39D57F2C-9211-4788-AC2D-97E3E8BBDF30}"/>
          </ac:cxnSpMkLst>
        </pc:cxnChg>
        <pc:cxnChg chg="add del mod">
          <ac:chgData name="CaoYu-ang" userId="347197b9-4c62-4589-9c4f-ca02f2128ab5" providerId="ADAL" clId="{5D9B231B-6281-4DFA-BCB1-AA60B3C0DE05}" dt="2023-02-03T00:55:24.042" v="745" actId="478"/>
          <ac:cxnSpMkLst>
            <pc:docMk/>
            <pc:sldMk cId="3345421607" sldId="865"/>
            <ac:cxnSpMk id="37" creationId="{D5566ED0-0F34-49B2-8F86-CCFD1FC6D042}"/>
          </ac:cxnSpMkLst>
        </pc:cxnChg>
        <pc:cxnChg chg="add del mod">
          <ac:chgData name="CaoYu-ang" userId="347197b9-4c62-4589-9c4f-ca02f2128ab5" providerId="ADAL" clId="{5D9B231B-6281-4DFA-BCB1-AA60B3C0DE05}" dt="2023-02-03T00:55:30.992" v="747" actId="478"/>
          <ac:cxnSpMkLst>
            <pc:docMk/>
            <pc:sldMk cId="3345421607" sldId="865"/>
            <ac:cxnSpMk id="41" creationId="{50835E7D-36E5-47FA-A9FC-6F1F9BFE660E}"/>
          </ac:cxnSpMkLst>
        </pc:cxnChg>
        <pc:cxnChg chg="add del mod">
          <ac:chgData name="CaoYu-ang" userId="347197b9-4c62-4589-9c4f-ca02f2128ab5" providerId="ADAL" clId="{5D9B231B-6281-4DFA-BCB1-AA60B3C0DE05}" dt="2023-02-03T00:55:28.653" v="746" actId="478"/>
          <ac:cxnSpMkLst>
            <pc:docMk/>
            <pc:sldMk cId="3345421607" sldId="865"/>
            <ac:cxnSpMk id="42" creationId="{88674568-6216-49C5-B824-37C78A7D8FBF}"/>
          </ac:cxnSpMkLst>
        </pc:cxnChg>
        <pc:cxnChg chg="add mod">
          <ac:chgData name="CaoYu-ang" userId="347197b9-4c62-4589-9c4f-ca02f2128ab5" providerId="ADAL" clId="{5D9B231B-6281-4DFA-BCB1-AA60B3C0DE05}" dt="2023-02-03T01:08:26.400" v="913" actId="1038"/>
          <ac:cxnSpMkLst>
            <pc:docMk/>
            <pc:sldMk cId="3345421607" sldId="865"/>
            <ac:cxnSpMk id="57" creationId="{34F342CD-D3A3-4283-840C-2424DAA267DD}"/>
          </ac:cxnSpMkLst>
        </pc:cxnChg>
        <pc:cxnChg chg="add mod">
          <ac:chgData name="CaoYu-ang" userId="347197b9-4c62-4589-9c4f-ca02f2128ab5" providerId="ADAL" clId="{5D9B231B-6281-4DFA-BCB1-AA60B3C0DE05}" dt="2023-02-03T01:18:16.636" v="964" actId="14100"/>
          <ac:cxnSpMkLst>
            <pc:docMk/>
            <pc:sldMk cId="3345421607" sldId="865"/>
            <ac:cxnSpMk id="61" creationId="{E855B3AE-4712-4A31-8754-F9E3369CD061}"/>
          </ac:cxnSpMkLst>
        </pc:cxnChg>
        <pc:cxnChg chg="add mod">
          <ac:chgData name="CaoYu-ang" userId="347197b9-4c62-4589-9c4f-ca02f2128ab5" providerId="ADAL" clId="{5D9B231B-6281-4DFA-BCB1-AA60B3C0DE05}" dt="2023-02-03T01:18:08.151" v="963" actId="14100"/>
          <ac:cxnSpMkLst>
            <pc:docMk/>
            <pc:sldMk cId="3345421607" sldId="865"/>
            <ac:cxnSpMk id="64" creationId="{83DE0059-9F29-4D0E-A4C3-10E8F6C230E8}"/>
          </ac:cxnSpMkLst>
        </pc:cxnChg>
        <pc:cxnChg chg="add mod">
          <ac:chgData name="CaoYu-ang" userId="347197b9-4c62-4589-9c4f-ca02f2128ab5" providerId="ADAL" clId="{5D9B231B-6281-4DFA-BCB1-AA60B3C0DE05}" dt="2023-02-03T01:22:51.309" v="976" actId="14100"/>
          <ac:cxnSpMkLst>
            <pc:docMk/>
            <pc:sldMk cId="3345421607" sldId="865"/>
            <ac:cxnSpMk id="73" creationId="{A9B008B6-868E-403E-A8C2-C72169B0C4C7}"/>
          </ac:cxnSpMkLst>
        </pc:cxnChg>
      </pc:sldChg>
      <pc:sldChg chg="modSp add mod ord">
        <pc:chgData name="CaoYu-ang" userId="347197b9-4c62-4589-9c4f-ca02f2128ab5" providerId="ADAL" clId="{5D9B231B-6281-4DFA-BCB1-AA60B3C0DE05}" dt="2023-02-03T01:37:51.029" v="1174"/>
        <pc:sldMkLst>
          <pc:docMk/>
          <pc:sldMk cId="3004563354" sldId="866"/>
        </pc:sldMkLst>
        <pc:spChg chg="mod">
          <ac:chgData name="CaoYu-ang" userId="347197b9-4c62-4589-9c4f-ca02f2128ab5" providerId="ADAL" clId="{5D9B231B-6281-4DFA-BCB1-AA60B3C0DE05}" dt="2023-02-03T01:37:45.197" v="1172" actId="6549"/>
          <ac:spMkLst>
            <pc:docMk/>
            <pc:sldMk cId="3004563354" sldId="866"/>
            <ac:spMk id="3" creationId="{E58B1622-942F-440F-8FF6-4E0931D2E8B9}"/>
          </ac:spMkLst>
        </pc:spChg>
        <pc:spChg chg="mod">
          <ac:chgData name="CaoYu-ang" userId="347197b9-4c62-4589-9c4f-ca02f2128ab5" providerId="ADAL" clId="{5D9B231B-6281-4DFA-BCB1-AA60B3C0DE05}" dt="2023-02-03T01:12:58.588" v="932" actId="14100"/>
          <ac:spMkLst>
            <pc:docMk/>
            <pc:sldMk cId="3004563354" sldId="866"/>
            <ac:spMk id="6" creationId="{4B5AE214-AD09-4ADE-8D1E-C33FFFDB3F55}"/>
          </ac:spMkLst>
        </pc:spChg>
      </pc:sldChg>
      <pc:sldChg chg="addSp delSp modSp add mod ord">
        <pc:chgData name="CaoYu-ang" userId="347197b9-4c62-4589-9c4f-ca02f2128ab5" providerId="ADAL" clId="{5D9B231B-6281-4DFA-BCB1-AA60B3C0DE05}" dt="2023-02-03T02:22:25.181" v="1222" actId="478"/>
        <pc:sldMkLst>
          <pc:docMk/>
          <pc:sldMk cId="4166102221" sldId="867"/>
        </pc:sldMkLst>
        <pc:spChg chg="mod">
          <ac:chgData name="CaoYu-ang" userId="347197b9-4c62-4589-9c4f-ca02f2128ab5" providerId="ADAL" clId="{5D9B231B-6281-4DFA-BCB1-AA60B3C0DE05}" dt="2023-02-03T02:04:20.591" v="1180" actId="20577"/>
          <ac:spMkLst>
            <pc:docMk/>
            <pc:sldMk cId="4166102221" sldId="867"/>
            <ac:spMk id="2" creationId="{C29CEF31-F339-4690-ABF6-72FE7A4D64C6}"/>
          </ac:spMkLst>
        </pc:spChg>
        <pc:spChg chg="mod">
          <ac:chgData name="CaoYu-ang" userId="347197b9-4c62-4589-9c4f-ca02f2128ab5" providerId="ADAL" clId="{5D9B231B-6281-4DFA-BCB1-AA60B3C0DE05}" dt="2023-02-03T02:15:09.729" v="1219" actId="20577"/>
          <ac:spMkLst>
            <pc:docMk/>
            <pc:sldMk cId="4166102221" sldId="867"/>
            <ac:spMk id="3" creationId="{E58B1622-942F-440F-8FF6-4E0931D2E8B9}"/>
          </ac:spMkLst>
        </pc:spChg>
        <pc:spChg chg="add del">
          <ac:chgData name="CaoYu-ang" userId="347197b9-4c62-4589-9c4f-ca02f2128ab5" providerId="ADAL" clId="{5D9B231B-6281-4DFA-BCB1-AA60B3C0DE05}" dt="2023-02-03T02:13:30.391" v="1209"/>
          <ac:spMkLst>
            <pc:docMk/>
            <pc:sldMk cId="4166102221" sldId="867"/>
            <ac:spMk id="6" creationId="{20B91142-FD3A-4396-82CB-3BF1BE7981A6}"/>
          </ac:spMkLst>
        </pc:spChg>
        <pc:spChg chg="add del mod">
          <ac:chgData name="CaoYu-ang" userId="347197b9-4c62-4589-9c4f-ca02f2128ab5" providerId="ADAL" clId="{5D9B231B-6281-4DFA-BCB1-AA60B3C0DE05}" dt="2023-02-03T02:22:25.181" v="1222" actId="478"/>
          <ac:spMkLst>
            <pc:docMk/>
            <pc:sldMk cId="4166102221" sldId="867"/>
            <ac:spMk id="7" creationId="{44A0D2C6-61DA-49CD-AC02-0237A6AC19AF}"/>
          </ac:spMkLst>
        </pc:spChg>
      </pc:sldChg>
      <pc:sldChg chg="modSp add del mod">
        <pc:chgData name="CaoYu-ang" userId="347197b9-4c62-4589-9c4f-ca02f2128ab5" providerId="ADAL" clId="{5D9B231B-6281-4DFA-BCB1-AA60B3C0DE05}" dt="2023-02-03T05:35:14.942" v="2634" actId="47"/>
        <pc:sldMkLst>
          <pc:docMk/>
          <pc:sldMk cId="2664412598" sldId="868"/>
        </pc:sldMkLst>
        <pc:spChg chg="mod">
          <ac:chgData name="CaoYu-ang" userId="347197b9-4c62-4589-9c4f-ca02f2128ab5" providerId="ADAL" clId="{5D9B231B-6281-4DFA-BCB1-AA60B3C0DE05}" dt="2023-02-03T02:04:49.082" v="1184" actId="20577"/>
          <ac:spMkLst>
            <pc:docMk/>
            <pc:sldMk cId="2664412598" sldId="868"/>
            <ac:spMk id="2" creationId="{C29CEF31-F339-4690-ABF6-72FE7A4D64C6}"/>
          </ac:spMkLst>
        </pc:spChg>
      </pc:sldChg>
      <pc:sldChg chg="modSp add del mod">
        <pc:chgData name="CaoYu-ang" userId="347197b9-4c62-4589-9c4f-ca02f2128ab5" providerId="ADAL" clId="{5D9B231B-6281-4DFA-BCB1-AA60B3C0DE05}" dt="2023-02-03T05:37:07.670" v="2640" actId="47"/>
        <pc:sldMkLst>
          <pc:docMk/>
          <pc:sldMk cId="914204038" sldId="869"/>
        </pc:sldMkLst>
        <pc:spChg chg="mod">
          <ac:chgData name="CaoYu-ang" userId="347197b9-4c62-4589-9c4f-ca02f2128ab5" providerId="ADAL" clId="{5D9B231B-6281-4DFA-BCB1-AA60B3C0DE05}" dt="2023-02-03T02:05:10.574" v="1186" actId="14100"/>
          <ac:spMkLst>
            <pc:docMk/>
            <pc:sldMk cId="914204038" sldId="869"/>
            <ac:spMk id="2" creationId="{C29CEF31-F339-4690-ABF6-72FE7A4D64C6}"/>
          </ac:spMkLst>
        </pc:spChg>
      </pc:sldChg>
      <pc:sldChg chg="addSp delSp modSp add mod ord modAnim">
        <pc:chgData name="CaoYu-ang" userId="347197b9-4c62-4589-9c4f-ca02f2128ab5" providerId="ADAL" clId="{5D9B231B-6281-4DFA-BCB1-AA60B3C0DE05}" dt="2023-02-03T06:35:39.123" v="3149" actId="208"/>
        <pc:sldMkLst>
          <pc:docMk/>
          <pc:sldMk cId="2946157006" sldId="870"/>
        </pc:sldMkLst>
        <pc:spChg chg="mod">
          <ac:chgData name="CaoYu-ang" userId="347197b9-4c62-4589-9c4f-ca02f2128ab5" providerId="ADAL" clId="{5D9B231B-6281-4DFA-BCB1-AA60B3C0DE05}" dt="2023-02-03T02:05:59.884" v="1199" actId="27636"/>
          <ac:spMkLst>
            <pc:docMk/>
            <pc:sldMk cId="2946157006" sldId="870"/>
            <ac:spMk id="2" creationId="{C29CEF31-F339-4690-ABF6-72FE7A4D64C6}"/>
          </ac:spMkLst>
        </pc:spChg>
        <pc:spChg chg="mod">
          <ac:chgData name="CaoYu-ang" userId="347197b9-4c62-4589-9c4f-ca02f2128ab5" providerId="ADAL" clId="{5D9B231B-6281-4DFA-BCB1-AA60B3C0DE05}" dt="2023-02-03T06:27:19.416" v="2907" actId="20577"/>
          <ac:spMkLst>
            <pc:docMk/>
            <pc:sldMk cId="2946157006" sldId="870"/>
            <ac:spMk id="3" creationId="{E58B1622-942F-440F-8FF6-4E0931D2E8B9}"/>
          </ac:spMkLst>
        </pc:spChg>
        <pc:spChg chg="add mod">
          <ac:chgData name="CaoYu-ang" userId="347197b9-4c62-4589-9c4f-ca02f2128ab5" providerId="ADAL" clId="{5D9B231B-6281-4DFA-BCB1-AA60B3C0DE05}" dt="2023-02-03T06:32:26.889" v="3080" actId="1037"/>
          <ac:spMkLst>
            <pc:docMk/>
            <pc:sldMk cId="2946157006" sldId="870"/>
            <ac:spMk id="9" creationId="{DAAE78FA-F22C-4B4D-AFD7-E635D9D6720A}"/>
          </ac:spMkLst>
        </pc:spChg>
        <pc:spChg chg="add mod">
          <ac:chgData name="CaoYu-ang" userId="347197b9-4c62-4589-9c4f-ca02f2128ab5" providerId="ADAL" clId="{5D9B231B-6281-4DFA-BCB1-AA60B3C0DE05}" dt="2023-02-03T06:32:26.889" v="3080" actId="1037"/>
          <ac:spMkLst>
            <pc:docMk/>
            <pc:sldMk cId="2946157006" sldId="870"/>
            <ac:spMk id="11" creationId="{211D685F-85F1-4882-9462-3317A5B8C149}"/>
          </ac:spMkLst>
        </pc:spChg>
        <pc:spChg chg="add mod">
          <ac:chgData name="CaoYu-ang" userId="347197b9-4c62-4589-9c4f-ca02f2128ab5" providerId="ADAL" clId="{5D9B231B-6281-4DFA-BCB1-AA60B3C0DE05}" dt="2023-02-03T06:32:26.889" v="3080" actId="1037"/>
          <ac:spMkLst>
            <pc:docMk/>
            <pc:sldMk cId="2946157006" sldId="870"/>
            <ac:spMk id="12" creationId="{5F843A80-8A76-484F-A818-5B71767C8E76}"/>
          </ac:spMkLst>
        </pc:spChg>
        <pc:spChg chg="add mod">
          <ac:chgData name="CaoYu-ang" userId="347197b9-4c62-4589-9c4f-ca02f2128ab5" providerId="ADAL" clId="{5D9B231B-6281-4DFA-BCB1-AA60B3C0DE05}" dt="2023-02-03T06:32:26.889" v="3080" actId="1037"/>
          <ac:spMkLst>
            <pc:docMk/>
            <pc:sldMk cId="2946157006" sldId="870"/>
            <ac:spMk id="14" creationId="{78F52CE1-F03E-4292-BB56-725635110CF4}"/>
          </ac:spMkLst>
        </pc:spChg>
        <pc:spChg chg="add del mod">
          <ac:chgData name="CaoYu-ang" userId="347197b9-4c62-4589-9c4f-ca02f2128ab5" providerId="ADAL" clId="{5D9B231B-6281-4DFA-BCB1-AA60B3C0DE05}" dt="2023-02-03T06:23:34.530" v="2783" actId="478"/>
          <ac:spMkLst>
            <pc:docMk/>
            <pc:sldMk cId="2946157006" sldId="870"/>
            <ac:spMk id="15" creationId="{E57BA37E-9FA4-4D9A-B8E5-1B513C17C65E}"/>
          </ac:spMkLst>
        </pc:spChg>
        <pc:spChg chg="add mod">
          <ac:chgData name="CaoYu-ang" userId="347197b9-4c62-4589-9c4f-ca02f2128ab5" providerId="ADAL" clId="{5D9B231B-6281-4DFA-BCB1-AA60B3C0DE05}" dt="2023-02-03T06:32:26.889" v="3080" actId="1037"/>
          <ac:spMkLst>
            <pc:docMk/>
            <pc:sldMk cId="2946157006" sldId="870"/>
            <ac:spMk id="19" creationId="{A25CE74B-5E81-4BCB-BFC0-77E594DA3DC0}"/>
          </ac:spMkLst>
        </pc:spChg>
        <pc:spChg chg="add mod">
          <ac:chgData name="CaoYu-ang" userId="347197b9-4c62-4589-9c4f-ca02f2128ab5" providerId="ADAL" clId="{5D9B231B-6281-4DFA-BCB1-AA60B3C0DE05}" dt="2023-02-03T06:32:26.889" v="3080" actId="1037"/>
          <ac:spMkLst>
            <pc:docMk/>
            <pc:sldMk cId="2946157006" sldId="870"/>
            <ac:spMk id="20" creationId="{3316955C-9AD8-4DFE-AE2D-D8189FDE4679}"/>
          </ac:spMkLst>
        </pc:spChg>
        <pc:spChg chg="add mod">
          <ac:chgData name="CaoYu-ang" userId="347197b9-4c62-4589-9c4f-ca02f2128ab5" providerId="ADAL" clId="{5D9B231B-6281-4DFA-BCB1-AA60B3C0DE05}" dt="2023-02-03T06:32:26.889" v="3080" actId="1037"/>
          <ac:spMkLst>
            <pc:docMk/>
            <pc:sldMk cId="2946157006" sldId="870"/>
            <ac:spMk id="21" creationId="{0DE4E66C-FC22-4B81-A221-C304D847E328}"/>
          </ac:spMkLst>
        </pc:spChg>
        <pc:spChg chg="add mod">
          <ac:chgData name="CaoYu-ang" userId="347197b9-4c62-4589-9c4f-ca02f2128ab5" providerId="ADAL" clId="{5D9B231B-6281-4DFA-BCB1-AA60B3C0DE05}" dt="2023-02-03T06:32:26.889" v="3080" actId="1037"/>
          <ac:spMkLst>
            <pc:docMk/>
            <pc:sldMk cId="2946157006" sldId="870"/>
            <ac:spMk id="22" creationId="{08A6A338-89CF-4B23-9B70-E556E9B6152C}"/>
          </ac:spMkLst>
        </pc:spChg>
        <pc:spChg chg="add mod">
          <ac:chgData name="CaoYu-ang" userId="347197b9-4c62-4589-9c4f-ca02f2128ab5" providerId="ADAL" clId="{5D9B231B-6281-4DFA-BCB1-AA60B3C0DE05}" dt="2023-02-03T06:32:26.889" v="3080" actId="1037"/>
          <ac:spMkLst>
            <pc:docMk/>
            <pc:sldMk cId="2946157006" sldId="870"/>
            <ac:spMk id="23" creationId="{3EF45F3F-C8BF-42BA-8926-56113B3685E9}"/>
          </ac:spMkLst>
        </pc:spChg>
        <pc:spChg chg="add mod">
          <ac:chgData name="CaoYu-ang" userId="347197b9-4c62-4589-9c4f-ca02f2128ab5" providerId="ADAL" clId="{5D9B231B-6281-4DFA-BCB1-AA60B3C0DE05}" dt="2023-02-03T06:32:26.889" v="3080" actId="1037"/>
          <ac:spMkLst>
            <pc:docMk/>
            <pc:sldMk cId="2946157006" sldId="870"/>
            <ac:spMk id="24" creationId="{ACD6AFC9-CC8D-4CBD-9D63-1A5950898D17}"/>
          </ac:spMkLst>
        </pc:spChg>
        <pc:spChg chg="add mod">
          <ac:chgData name="CaoYu-ang" userId="347197b9-4c62-4589-9c4f-ca02f2128ab5" providerId="ADAL" clId="{5D9B231B-6281-4DFA-BCB1-AA60B3C0DE05}" dt="2023-02-03T06:34:33.215" v="3141" actId="1036"/>
          <ac:spMkLst>
            <pc:docMk/>
            <pc:sldMk cId="2946157006" sldId="870"/>
            <ac:spMk id="25" creationId="{E5A7A41C-C67A-4105-811B-C171C308AF84}"/>
          </ac:spMkLst>
        </pc:spChg>
        <pc:spChg chg="add del mod">
          <ac:chgData name="CaoYu-ang" userId="347197b9-4c62-4589-9c4f-ca02f2128ab5" providerId="ADAL" clId="{5D9B231B-6281-4DFA-BCB1-AA60B3C0DE05}" dt="2023-02-03T06:33:53.540" v="3129" actId="478"/>
          <ac:spMkLst>
            <pc:docMk/>
            <pc:sldMk cId="2946157006" sldId="870"/>
            <ac:spMk id="26" creationId="{72545F1E-260F-42C6-90EE-487FDF8A1947}"/>
          </ac:spMkLst>
        </pc:spChg>
        <pc:spChg chg="add mod">
          <ac:chgData name="CaoYu-ang" userId="347197b9-4c62-4589-9c4f-ca02f2128ab5" providerId="ADAL" clId="{5D9B231B-6281-4DFA-BCB1-AA60B3C0DE05}" dt="2023-02-03T06:35:39.123" v="3149" actId="208"/>
          <ac:spMkLst>
            <pc:docMk/>
            <pc:sldMk cId="2946157006" sldId="870"/>
            <ac:spMk id="30" creationId="{D19AAAC6-0A2A-403B-AA6D-58FC83F509DB}"/>
          </ac:spMkLst>
        </pc:spChg>
        <pc:cxnChg chg="add mod">
          <ac:chgData name="CaoYu-ang" userId="347197b9-4c62-4589-9c4f-ca02f2128ab5" providerId="ADAL" clId="{5D9B231B-6281-4DFA-BCB1-AA60B3C0DE05}" dt="2023-02-03T06:32:26.889" v="3080" actId="1037"/>
          <ac:cxnSpMkLst>
            <pc:docMk/>
            <pc:sldMk cId="2946157006" sldId="870"/>
            <ac:cxnSpMk id="6" creationId="{87444E57-39CF-4785-AA03-5A4BD19B96C8}"/>
          </ac:cxnSpMkLst>
        </pc:cxnChg>
        <pc:cxnChg chg="add mod">
          <ac:chgData name="CaoYu-ang" userId="347197b9-4c62-4589-9c4f-ca02f2128ab5" providerId="ADAL" clId="{5D9B231B-6281-4DFA-BCB1-AA60B3C0DE05}" dt="2023-02-03T06:32:26.889" v="3080" actId="1037"/>
          <ac:cxnSpMkLst>
            <pc:docMk/>
            <pc:sldMk cId="2946157006" sldId="870"/>
            <ac:cxnSpMk id="7" creationId="{86847210-D262-4513-8090-11A013BCE2A6}"/>
          </ac:cxnSpMkLst>
        </pc:cxnChg>
        <pc:cxnChg chg="add mod">
          <ac:chgData name="CaoYu-ang" userId="347197b9-4c62-4589-9c4f-ca02f2128ab5" providerId="ADAL" clId="{5D9B231B-6281-4DFA-BCB1-AA60B3C0DE05}" dt="2023-02-03T06:32:26.889" v="3080" actId="1037"/>
          <ac:cxnSpMkLst>
            <pc:docMk/>
            <pc:sldMk cId="2946157006" sldId="870"/>
            <ac:cxnSpMk id="8" creationId="{A331087C-0C13-4BD8-8AD9-6E0F0F895C20}"/>
          </ac:cxnSpMkLst>
        </pc:cxnChg>
        <pc:cxnChg chg="add mod">
          <ac:chgData name="CaoYu-ang" userId="347197b9-4c62-4589-9c4f-ca02f2128ab5" providerId="ADAL" clId="{5D9B231B-6281-4DFA-BCB1-AA60B3C0DE05}" dt="2023-02-03T06:32:26.889" v="3080" actId="1037"/>
          <ac:cxnSpMkLst>
            <pc:docMk/>
            <pc:sldMk cId="2946157006" sldId="870"/>
            <ac:cxnSpMk id="10" creationId="{AA127677-1D68-42A4-90EC-D4CC5B8E8B7E}"/>
          </ac:cxnSpMkLst>
        </pc:cxnChg>
        <pc:cxnChg chg="add mod">
          <ac:chgData name="CaoYu-ang" userId="347197b9-4c62-4589-9c4f-ca02f2128ab5" providerId="ADAL" clId="{5D9B231B-6281-4DFA-BCB1-AA60B3C0DE05}" dt="2023-02-03T06:32:26.889" v="3080" actId="1037"/>
          <ac:cxnSpMkLst>
            <pc:docMk/>
            <pc:sldMk cId="2946157006" sldId="870"/>
            <ac:cxnSpMk id="13" creationId="{7361D0F2-4414-49B3-91AD-6E99E1A973D1}"/>
          </ac:cxnSpMkLst>
        </pc:cxnChg>
        <pc:cxnChg chg="add mod">
          <ac:chgData name="CaoYu-ang" userId="347197b9-4c62-4589-9c4f-ca02f2128ab5" providerId="ADAL" clId="{5D9B231B-6281-4DFA-BCB1-AA60B3C0DE05}" dt="2023-02-03T06:34:15.054" v="3132" actId="14100"/>
          <ac:cxnSpMkLst>
            <pc:docMk/>
            <pc:sldMk cId="2946157006" sldId="870"/>
            <ac:cxnSpMk id="27" creationId="{E9EA0C49-B06C-468A-A50E-873D5840AE65}"/>
          </ac:cxnSpMkLst>
        </pc:cxnChg>
      </pc:sldChg>
      <pc:sldChg chg="addSp delSp modSp add mod modAnim">
        <pc:chgData name="CaoYu-ang" userId="347197b9-4c62-4589-9c4f-ca02f2128ab5" providerId="ADAL" clId="{5D9B231B-6281-4DFA-BCB1-AA60B3C0DE05}" dt="2023-02-03T03:08:26.169" v="1645" actId="20577"/>
        <pc:sldMkLst>
          <pc:docMk/>
          <pc:sldMk cId="4240585835" sldId="871"/>
        </pc:sldMkLst>
        <pc:spChg chg="mod">
          <ac:chgData name="CaoYu-ang" userId="347197b9-4c62-4589-9c4f-ca02f2128ab5" providerId="ADAL" clId="{5D9B231B-6281-4DFA-BCB1-AA60B3C0DE05}" dt="2023-02-03T03:08:26.169" v="1645" actId="20577"/>
          <ac:spMkLst>
            <pc:docMk/>
            <pc:sldMk cId="4240585835" sldId="871"/>
            <ac:spMk id="3" creationId="{E58B1622-942F-440F-8FF6-4E0931D2E8B9}"/>
          </ac:spMkLst>
        </pc:spChg>
        <pc:spChg chg="mod">
          <ac:chgData name="CaoYu-ang" userId="347197b9-4c62-4589-9c4f-ca02f2128ab5" providerId="ADAL" clId="{5D9B231B-6281-4DFA-BCB1-AA60B3C0DE05}" dt="2023-02-03T02:23:16.165" v="1237" actId="1076"/>
          <ac:spMkLst>
            <pc:docMk/>
            <pc:sldMk cId="4240585835" sldId="871"/>
            <ac:spMk id="7" creationId="{44A0D2C6-61DA-49CD-AC02-0237A6AC19AF}"/>
          </ac:spMkLst>
        </pc:spChg>
        <pc:spChg chg="add mod">
          <ac:chgData name="CaoYu-ang" userId="347197b9-4c62-4589-9c4f-ca02f2128ab5" providerId="ADAL" clId="{5D9B231B-6281-4DFA-BCB1-AA60B3C0DE05}" dt="2023-02-03T03:02:39.742" v="1611" actId="1076"/>
          <ac:spMkLst>
            <pc:docMk/>
            <pc:sldMk cId="4240585835" sldId="871"/>
            <ac:spMk id="9" creationId="{D58AE1E7-4623-4463-A529-E3F1CCFF4080}"/>
          </ac:spMkLst>
        </pc:spChg>
        <pc:spChg chg="add del mod">
          <ac:chgData name="CaoYu-ang" userId="347197b9-4c62-4589-9c4f-ca02f2128ab5" providerId="ADAL" clId="{5D9B231B-6281-4DFA-BCB1-AA60B3C0DE05}" dt="2023-02-03T02:56:31.307" v="1493" actId="478"/>
          <ac:spMkLst>
            <pc:docMk/>
            <pc:sldMk cId="4240585835" sldId="871"/>
            <ac:spMk id="10" creationId="{5A0F9624-0964-4920-BAE2-CCFD6454E367}"/>
          </ac:spMkLst>
        </pc:spChg>
        <pc:spChg chg="add del mod">
          <ac:chgData name="CaoYu-ang" userId="347197b9-4c62-4589-9c4f-ca02f2128ab5" providerId="ADAL" clId="{5D9B231B-6281-4DFA-BCB1-AA60B3C0DE05}" dt="2023-02-03T02:56:30.215" v="1492" actId="478"/>
          <ac:spMkLst>
            <pc:docMk/>
            <pc:sldMk cId="4240585835" sldId="871"/>
            <ac:spMk id="11" creationId="{BE3F8D6E-5FD5-4C51-BA11-845B1DDB6C6D}"/>
          </ac:spMkLst>
        </pc:spChg>
        <pc:spChg chg="add del mod">
          <ac:chgData name="CaoYu-ang" userId="347197b9-4c62-4589-9c4f-ca02f2128ab5" providerId="ADAL" clId="{5D9B231B-6281-4DFA-BCB1-AA60B3C0DE05}" dt="2023-02-03T02:56:32.791" v="1494" actId="478"/>
          <ac:spMkLst>
            <pc:docMk/>
            <pc:sldMk cId="4240585835" sldId="871"/>
            <ac:spMk id="12" creationId="{4C780AC9-0725-4282-88F3-E98D29696733}"/>
          </ac:spMkLst>
        </pc:spChg>
        <pc:spChg chg="add mod">
          <ac:chgData name="CaoYu-ang" userId="347197b9-4c62-4589-9c4f-ca02f2128ab5" providerId="ADAL" clId="{5D9B231B-6281-4DFA-BCB1-AA60B3C0DE05}" dt="2023-02-03T02:56:27.056" v="1491" actId="1076"/>
          <ac:spMkLst>
            <pc:docMk/>
            <pc:sldMk cId="4240585835" sldId="871"/>
            <ac:spMk id="15" creationId="{C8B28912-203A-4ED9-BF0A-8CA442570C00}"/>
          </ac:spMkLst>
        </pc:spChg>
        <pc:spChg chg="add mod">
          <ac:chgData name="CaoYu-ang" userId="347197b9-4c62-4589-9c4f-ca02f2128ab5" providerId="ADAL" clId="{5D9B231B-6281-4DFA-BCB1-AA60B3C0DE05}" dt="2023-02-03T02:56:27.056" v="1491" actId="1076"/>
          <ac:spMkLst>
            <pc:docMk/>
            <pc:sldMk cId="4240585835" sldId="871"/>
            <ac:spMk id="16" creationId="{097BBDF4-788F-4842-9D74-B4F9E9F6FBA2}"/>
          </ac:spMkLst>
        </pc:spChg>
        <pc:spChg chg="add mod">
          <ac:chgData name="CaoYu-ang" userId="347197b9-4c62-4589-9c4f-ca02f2128ab5" providerId="ADAL" clId="{5D9B231B-6281-4DFA-BCB1-AA60B3C0DE05}" dt="2023-02-03T02:56:27.056" v="1491" actId="1076"/>
          <ac:spMkLst>
            <pc:docMk/>
            <pc:sldMk cId="4240585835" sldId="871"/>
            <ac:spMk id="17" creationId="{D1D83BD4-FCA2-4474-931C-02B5BF576931}"/>
          </ac:spMkLst>
        </pc:spChg>
        <pc:spChg chg="add mod">
          <ac:chgData name="CaoYu-ang" userId="347197b9-4c62-4589-9c4f-ca02f2128ab5" providerId="ADAL" clId="{5D9B231B-6281-4DFA-BCB1-AA60B3C0DE05}" dt="2023-02-03T02:56:27.056" v="1491" actId="1076"/>
          <ac:spMkLst>
            <pc:docMk/>
            <pc:sldMk cId="4240585835" sldId="871"/>
            <ac:spMk id="18" creationId="{9F8ABAC2-356F-4AC6-896A-27344E0DFD88}"/>
          </ac:spMkLst>
        </pc:spChg>
        <pc:spChg chg="add mod">
          <ac:chgData name="CaoYu-ang" userId="347197b9-4c62-4589-9c4f-ca02f2128ab5" providerId="ADAL" clId="{5D9B231B-6281-4DFA-BCB1-AA60B3C0DE05}" dt="2023-02-03T02:57:42.777" v="1542" actId="1076"/>
          <ac:spMkLst>
            <pc:docMk/>
            <pc:sldMk cId="4240585835" sldId="871"/>
            <ac:spMk id="20" creationId="{35357CA2-E82F-4959-9878-7BFEA6B9DD41}"/>
          </ac:spMkLst>
        </pc:spChg>
        <pc:spChg chg="add mod">
          <ac:chgData name="CaoYu-ang" userId="347197b9-4c62-4589-9c4f-ca02f2128ab5" providerId="ADAL" clId="{5D9B231B-6281-4DFA-BCB1-AA60B3C0DE05}" dt="2023-02-03T02:57:42.777" v="1542" actId="1076"/>
          <ac:spMkLst>
            <pc:docMk/>
            <pc:sldMk cId="4240585835" sldId="871"/>
            <ac:spMk id="21" creationId="{51C9693B-E6A7-4151-9FE4-0AB64F4D2C6E}"/>
          </ac:spMkLst>
        </pc:spChg>
        <pc:spChg chg="add mod">
          <ac:chgData name="CaoYu-ang" userId="347197b9-4c62-4589-9c4f-ca02f2128ab5" providerId="ADAL" clId="{5D9B231B-6281-4DFA-BCB1-AA60B3C0DE05}" dt="2023-02-03T02:57:42.777" v="1542" actId="1076"/>
          <ac:spMkLst>
            <pc:docMk/>
            <pc:sldMk cId="4240585835" sldId="871"/>
            <ac:spMk id="22" creationId="{A3B9D023-E4A2-4E9B-AEE8-5C6766BB8382}"/>
          </ac:spMkLst>
        </pc:spChg>
        <pc:spChg chg="add mod">
          <ac:chgData name="CaoYu-ang" userId="347197b9-4c62-4589-9c4f-ca02f2128ab5" providerId="ADAL" clId="{5D9B231B-6281-4DFA-BCB1-AA60B3C0DE05}" dt="2023-02-03T02:57:49.875" v="1543" actId="1076"/>
          <ac:spMkLst>
            <pc:docMk/>
            <pc:sldMk cId="4240585835" sldId="871"/>
            <ac:spMk id="26" creationId="{5224294C-56B1-47E5-98FA-D6EDBEACD089}"/>
          </ac:spMkLst>
        </pc:spChg>
        <pc:spChg chg="add mod">
          <ac:chgData name="CaoYu-ang" userId="347197b9-4c62-4589-9c4f-ca02f2128ab5" providerId="ADAL" clId="{5D9B231B-6281-4DFA-BCB1-AA60B3C0DE05}" dt="2023-02-03T02:57:49.875" v="1543" actId="1076"/>
          <ac:spMkLst>
            <pc:docMk/>
            <pc:sldMk cId="4240585835" sldId="871"/>
            <ac:spMk id="27" creationId="{58F95156-2C05-4704-A48F-F7312319ADF5}"/>
          </ac:spMkLst>
        </pc:spChg>
        <pc:spChg chg="add mod">
          <ac:chgData name="CaoYu-ang" userId="347197b9-4c62-4589-9c4f-ca02f2128ab5" providerId="ADAL" clId="{5D9B231B-6281-4DFA-BCB1-AA60B3C0DE05}" dt="2023-02-03T02:57:49.875" v="1543" actId="1076"/>
          <ac:spMkLst>
            <pc:docMk/>
            <pc:sldMk cId="4240585835" sldId="871"/>
            <ac:spMk id="28" creationId="{2C47D004-21D9-4895-A5D2-C666C891FAEF}"/>
          </ac:spMkLst>
        </pc:spChg>
        <pc:spChg chg="add del mod">
          <ac:chgData name="CaoYu-ang" userId="347197b9-4c62-4589-9c4f-ca02f2128ab5" providerId="ADAL" clId="{5D9B231B-6281-4DFA-BCB1-AA60B3C0DE05}" dt="2023-02-03T02:56:50.816" v="1499" actId="478"/>
          <ac:spMkLst>
            <pc:docMk/>
            <pc:sldMk cId="4240585835" sldId="871"/>
            <ac:spMk id="29" creationId="{FA0FDD83-0B82-4EFE-BFB6-294A1F9B09DC}"/>
          </ac:spMkLst>
        </pc:spChg>
        <pc:spChg chg="add del mod">
          <ac:chgData name="CaoYu-ang" userId="347197b9-4c62-4589-9c4f-ca02f2128ab5" providerId="ADAL" clId="{5D9B231B-6281-4DFA-BCB1-AA60B3C0DE05}" dt="2023-02-03T02:58:34.324" v="1554" actId="478"/>
          <ac:spMkLst>
            <pc:docMk/>
            <pc:sldMk cId="4240585835" sldId="871"/>
            <ac:spMk id="32" creationId="{B5E7A502-B439-4A72-BFA7-1D7576C55F8E}"/>
          </ac:spMkLst>
        </pc:spChg>
        <pc:spChg chg="add del mod">
          <ac:chgData name="CaoYu-ang" userId="347197b9-4c62-4589-9c4f-ca02f2128ab5" providerId="ADAL" clId="{5D9B231B-6281-4DFA-BCB1-AA60B3C0DE05}" dt="2023-02-03T02:57:05.693" v="1502" actId="478"/>
          <ac:spMkLst>
            <pc:docMk/>
            <pc:sldMk cId="4240585835" sldId="871"/>
            <ac:spMk id="34" creationId="{EDC62ED8-12CB-411E-A702-7F453FAF38DF}"/>
          </ac:spMkLst>
        </pc:spChg>
        <pc:spChg chg="add mod">
          <ac:chgData name="CaoYu-ang" userId="347197b9-4c62-4589-9c4f-ca02f2128ab5" providerId="ADAL" clId="{5D9B231B-6281-4DFA-BCB1-AA60B3C0DE05}" dt="2023-02-03T02:57:23.507" v="1541" actId="1076"/>
          <ac:spMkLst>
            <pc:docMk/>
            <pc:sldMk cId="4240585835" sldId="871"/>
            <ac:spMk id="36" creationId="{CBE75AC7-D374-4D2F-A9C4-C398642DCD44}"/>
          </ac:spMkLst>
        </pc:spChg>
        <pc:spChg chg="add mod">
          <ac:chgData name="CaoYu-ang" userId="347197b9-4c62-4589-9c4f-ca02f2128ab5" providerId="ADAL" clId="{5D9B231B-6281-4DFA-BCB1-AA60B3C0DE05}" dt="2023-02-03T02:57:23.507" v="1541" actId="1076"/>
          <ac:spMkLst>
            <pc:docMk/>
            <pc:sldMk cId="4240585835" sldId="871"/>
            <ac:spMk id="37" creationId="{787243C8-F9A9-4D64-A714-9A13CBD31F2D}"/>
          </ac:spMkLst>
        </pc:spChg>
        <pc:spChg chg="add mod">
          <ac:chgData name="CaoYu-ang" userId="347197b9-4c62-4589-9c4f-ca02f2128ab5" providerId="ADAL" clId="{5D9B231B-6281-4DFA-BCB1-AA60B3C0DE05}" dt="2023-02-03T02:57:23.507" v="1541" actId="1076"/>
          <ac:spMkLst>
            <pc:docMk/>
            <pc:sldMk cId="4240585835" sldId="871"/>
            <ac:spMk id="38" creationId="{AB355F8D-D6AC-4587-9FE6-624BC0BB86F2}"/>
          </ac:spMkLst>
        </pc:spChg>
        <pc:spChg chg="add mod">
          <ac:chgData name="CaoYu-ang" userId="347197b9-4c62-4589-9c4f-ca02f2128ab5" providerId="ADAL" clId="{5D9B231B-6281-4DFA-BCB1-AA60B3C0DE05}" dt="2023-02-03T02:58:13.532" v="1547" actId="1076"/>
          <ac:spMkLst>
            <pc:docMk/>
            <pc:sldMk cId="4240585835" sldId="871"/>
            <ac:spMk id="42" creationId="{E3AFF738-EB5E-4F68-BEE0-233F558AA5B5}"/>
          </ac:spMkLst>
        </pc:spChg>
        <pc:spChg chg="add mod">
          <ac:chgData name="CaoYu-ang" userId="347197b9-4c62-4589-9c4f-ca02f2128ab5" providerId="ADAL" clId="{5D9B231B-6281-4DFA-BCB1-AA60B3C0DE05}" dt="2023-02-03T02:58:13.532" v="1547" actId="1076"/>
          <ac:spMkLst>
            <pc:docMk/>
            <pc:sldMk cId="4240585835" sldId="871"/>
            <ac:spMk id="43" creationId="{9BFDF444-C956-487B-B9BC-BD2F7D845A76}"/>
          </ac:spMkLst>
        </pc:spChg>
        <pc:spChg chg="add mod">
          <ac:chgData name="CaoYu-ang" userId="347197b9-4c62-4589-9c4f-ca02f2128ab5" providerId="ADAL" clId="{5D9B231B-6281-4DFA-BCB1-AA60B3C0DE05}" dt="2023-02-03T02:58:13.532" v="1547" actId="1076"/>
          <ac:spMkLst>
            <pc:docMk/>
            <pc:sldMk cId="4240585835" sldId="871"/>
            <ac:spMk id="44" creationId="{B51170C3-35EF-48A0-925D-9F44483ACF73}"/>
          </ac:spMkLst>
        </pc:spChg>
        <pc:spChg chg="add mod">
          <ac:chgData name="CaoYu-ang" userId="347197b9-4c62-4589-9c4f-ca02f2128ab5" providerId="ADAL" clId="{5D9B231B-6281-4DFA-BCB1-AA60B3C0DE05}" dt="2023-02-03T02:58:20.074" v="1549" actId="1076"/>
          <ac:spMkLst>
            <pc:docMk/>
            <pc:sldMk cId="4240585835" sldId="871"/>
            <ac:spMk id="46" creationId="{002BA1C4-7CA8-4076-A885-BB2A6C6CE4DB}"/>
          </ac:spMkLst>
        </pc:spChg>
        <pc:spChg chg="add mod">
          <ac:chgData name="CaoYu-ang" userId="347197b9-4c62-4589-9c4f-ca02f2128ab5" providerId="ADAL" clId="{5D9B231B-6281-4DFA-BCB1-AA60B3C0DE05}" dt="2023-02-03T02:58:20.074" v="1549" actId="1076"/>
          <ac:spMkLst>
            <pc:docMk/>
            <pc:sldMk cId="4240585835" sldId="871"/>
            <ac:spMk id="47" creationId="{E78A6141-7E37-4384-B74A-733DE4D92AD3}"/>
          </ac:spMkLst>
        </pc:spChg>
        <pc:spChg chg="add mod">
          <ac:chgData name="CaoYu-ang" userId="347197b9-4c62-4589-9c4f-ca02f2128ab5" providerId="ADAL" clId="{5D9B231B-6281-4DFA-BCB1-AA60B3C0DE05}" dt="2023-02-03T02:58:20.074" v="1549" actId="1076"/>
          <ac:spMkLst>
            <pc:docMk/>
            <pc:sldMk cId="4240585835" sldId="871"/>
            <ac:spMk id="48" creationId="{36E4F5EF-2C26-4F6E-BDA0-BAA1DBDF0BE7}"/>
          </ac:spMkLst>
        </pc:spChg>
        <pc:spChg chg="add mod">
          <ac:chgData name="CaoYu-ang" userId="347197b9-4c62-4589-9c4f-ca02f2128ab5" providerId="ADAL" clId="{5D9B231B-6281-4DFA-BCB1-AA60B3C0DE05}" dt="2023-02-03T02:58:25.155" v="1551" actId="1076"/>
          <ac:spMkLst>
            <pc:docMk/>
            <pc:sldMk cId="4240585835" sldId="871"/>
            <ac:spMk id="50" creationId="{9AA21C7A-CEE5-4505-AA25-5E54415EA7D9}"/>
          </ac:spMkLst>
        </pc:spChg>
        <pc:spChg chg="add mod">
          <ac:chgData name="CaoYu-ang" userId="347197b9-4c62-4589-9c4f-ca02f2128ab5" providerId="ADAL" clId="{5D9B231B-6281-4DFA-BCB1-AA60B3C0DE05}" dt="2023-02-03T02:58:25.155" v="1551" actId="1076"/>
          <ac:spMkLst>
            <pc:docMk/>
            <pc:sldMk cId="4240585835" sldId="871"/>
            <ac:spMk id="51" creationId="{F56F3619-EA92-47AE-AB65-68DBFBDBF394}"/>
          </ac:spMkLst>
        </pc:spChg>
        <pc:spChg chg="add mod">
          <ac:chgData name="CaoYu-ang" userId="347197b9-4c62-4589-9c4f-ca02f2128ab5" providerId="ADAL" clId="{5D9B231B-6281-4DFA-BCB1-AA60B3C0DE05}" dt="2023-02-03T02:58:25.155" v="1551" actId="1076"/>
          <ac:spMkLst>
            <pc:docMk/>
            <pc:sldMk cId="4240585835" sldId="871"/>
            <ac:spMk id="52" creationId="{F90E5517-DDF8-45F9-9FEF-4D5000513EE3}"/>
          </ac:spMkLst>
        </pc:spChg>
        <pc:spChg chg="add mod">
          <ac:chgData name="CaoYu-ang" userId="347197b9-4c62-4589-9c4f-ca02f2128ab5" providerId="ADAL" clId="{5D9B231B-6281-4DFA-BCB1-AA60B3C0DE05}" dt="2023-02-03T02:58:31.623" v="1553" actId="1076"/>
          <ac:spMkLst>
            <pc:docMk/>
            <pc:sldMk cId="4240585835" sldId="871"/>
            <ac:spMk id="54" creationId="{96E98612-FFB8-4AF2-9274-A441D4FABE2F}"/>
          </ac:spMkLst>
        </pc:spChg>
        <pc:spChg chg="add mod">
          <ac:chgData name="CaoYu-ang" userId="347197b9-4c62-4589-9c4f-ca02f2128ab5" providerId="ADAL" clId="{5D9B231B-6281-4DFA-BCB1-AA60B3C0DE05}" dt="2023-02-03T02:58:31.623" v="1553" actId="1076"/>
          <ac:spMkLst>
            <pc:docMk/>
            <pc:sldMk cId="4240585835" sldId="871"/>
            <ac:spMk id="55" creationId="{264BA328-A368-494B-B1D9-FDF8E8D3931D}"/>
          </ac:spMkLst>
        </pc:spChg>
        <pc:spChg chg="add mod">
          <ac:chgData name="CaoYu-ang" userId="347197b9-4c62-4589-9c4f-ca02f2128ab5" providerId="ADAL" clId="{5D9B231B-6281-4DFA-BCB1-AA60B3C0DE05}" dt="2023-02-03T02:58:31.623" v="1553" actId="1076"/>
          <ac:spMkLst>
            <pc:docMk/>
            <pc:sldMk cId="4240585835" sldId="871"/>
            <ac:spMk id="56" creationId="{FD85B97C-F483-47DC-B856-0974152E3871}"/>
          </ac:spMkLst>
        </pc:spChg>
        <pc:spChg chg="add mod">
          <ac:chgData name="CaoYu-ang" userId="347197b9-4c62-4589-9c4f-ca02f2128ab5" providerId="ADAL" clId="{5D9B231B-6281-4DFA-BCB1-AA60B3C0DE05}" dt="2023-02-03T02:58:44.141" v="1556" actId="1076"/>
          <ac:spMkLst>
            <pc:docMk/>
            <pc:sldMk cId="4240585835" sldId="871"/>
            <ac:spMk id="58" creationId="{B51DB874-1A00-424B-BE50-75551C9F6554}"/>
          </ac:spMkLst>
        </pc:spChg>
        <pc:spChg chg="add mod">
          <ac:chgData name="CaoYu-ang" userId="347197b9-4c62-4589-9c4f-ca02f2128ab5" providerId="ADAL" clId="{5D9B231B-6281-4DFA-BCB1-AA60B3C0DE05}" dt="2023-02-03T02:58:44.141" v="1556" actId="1076"/>
          <ac:spMkLst>
            <pc:docMk/>
            <pc:sldMk cId="4240585835" sldId="871"/>
            <ac:spMk id="59" creationId="{B7447CE5-683C-4BD8-B1F1-864B2F5B0A35}"/>
          </ac:spMkLst>
        </pc:spChg>
        <pc:spChg chg="add mod">
          <ac:chgData name="CaoYu-ang" userId="347197b9-4c62-4589-9c4f-ca02f2128ab5" providerId="ADAL" clId="{5D9B231B-6281-4DFA-BCB1-AA60B3C0DE05}" dt="2023-02-03T02:58:44.141" v="1556" actId="1076"/>
          <ac:spMkLst>
            <pc:docMk/>
            <pc:sldMk cId="4240585835" sldId="871"/>
            <ac:spMk id="60" creationId="{30FF0CEE-65FE-49BE-B893-3D8C56A1A3E2}"/>
          </ac:spMkLst>
        </pc:spChg>
        <pc:spChg chg="add mod">
          <ac:chgData name="CaoYu-ang" userId="347197b9-4c62-4589-9c4f-ca02f2128ab5" providerId="ADAL" clId="{5D9B231B-6281-4DFA-BCB1-AA60B3C0DE05}" dt="2023-02-03T02:59:48.492" v="1568" actId="1076"/>
          <ac:spMkLst>
            <pc:docMk/>
            <pc:sldMk cId="4240585835" sldId="871"/>
            <ac:spMk id="65" creationId="{5328FC09-CB14-4579-9D37-75A64B4FDCBB}"/>
          </ac:spMkLst>
        </pc:spChg>
        <pc:spChg chg="add mod">
          <ac:chgData name="CaoYu-ang" userId="347197b9-4c62-4589-9c4f-ca02f2128ab5" providerId="ADAL" clId="{5D9B231B-6281-4DFA-BCB1-AA60B3C0DE05}" dt="2023-02-03T02:59:48.492" v="1568" actId="1076"/>
          <ac:spMkLst>
            <pc:docMk/>
            <pc:sldMk cId="4240585835" sldId="871"/>
            <ac:spMk id="66" creationId="{79B64CF8-F507-4525-B587-4A72DE9DD4CB}"/>
          </ac:spMkLst>
        </pc:spChg>
        <pc:spChg chg="add mod">
          <ac:chgData name="CaoYu-ang" userId="347197b9-4c62-4589-9c4f-ca02f2128ab5" providerId="ADAL" clId="{5D9B231B-6281-4DFA-BCB1-AA60B3C0DE05}" dt="2023-02-03T02:59:48.492" v="1568" actId="1076"/>
          <ac:spMkLst>
            <pc:docMk/>
            <pc:sldMk cId="4240585835" sldId="871"/>
            <ac:spMk id="67" creationId="{8925D6BE-FB99-409B-962A-4588F908711B}"/>
          </ac:spMkLst>
        </pc:spChg>
        <pc:spChg chg="add mod">
          <ac:chgData name="CaoYu-ang" userId="347197b9-4c62-4589-9c4f-ca02f2128ab5" providerId="ADAL" clId="{5D9B231B-6281-4DFA-BCB1-AA60B3C0DE05}" dt="2023-02-03T02:59:55.127" v="1569" actId="1076"/>
          <ac:spMkLst>
            <pc:docMk/>
            <pc:sldMk cId="4240585835" sldId="871"/>
            <ac:spMk id="69" creationId="{7752399A-F2CB-4FFD-98D4-5B6D91EFC952}"/>
          </ac:spMkLst>
        </pc:spChg>
        <pc:spChg chg="add mod">
          <ac:chgData name="CaoYu-ang" userId="347197b9-4c62-4589-9c4f-ca02f2128ab5" providerId="ADAL" clId="{5D9B231B-6281-4DFA-BCB1-AA60B3C0DE05}" dt="2023-02-03T02:59:55.127" v="1569" actId="1076"/>
          <ac:spMkLst>
            <pc:docMk/>
            <pc:sldMk cId="4240585835" sldId="871"/>
            <ac:spMk id="70" creationId="{B4574DDA-62C2-4A7A-A13E-7C36638087A3}"/>
          </ac:spMkLst>
        </pc:spChg>
        <pc:spChg chg="add mod">
          <ac:chgData name="CaoYu-ang" userId="347197b9-4c62-4589-9c4f-ca02f2128ab5" providerId="ADAL" clId="{5D9B231B-6281-4DFA-BCB1-AA60B3C0DE05}" dt="2023-02-03T02:59:55.127" v="1569" actId="1076"/>
          <ac:spMkLst>
            <pc:docMk/>
            <pc:sldMk cId="4240585835" sldId="871"/>
            <ac:spMk id="71" creationId="{3ADC9AE0-A8E7-4C7C-9B2E-41C597C37EEF}"/>
          </ac:spMkLst>
        </pc:spChg>
        <pc:spChg chg="add mod">
          <ac:chgData name="CaoYu-ang" userId="347197b9-4c62-4589-9c4f-ca02f2128ab5" providerId="ADAL" clId="{5D9B231B-6281-4DFA-BCB1-AA60B3C0DE05}" dt="2023-02-03T02:59:39.306" v="1567" actId="1076"/>
          <ac:spMkLst>
            <pc:docMk/>
            <pc:sldMk cId="4240585835" sldId="871"/>
            <ac:spMk id="73" creationId="{EC625A4F-9D13-417F-B6AA-0CF8F1832B8D}"/>
          </ac:spMkLst>
        </pc:spChg>
        <pc:spChg chg="add mod">
          <ac:chgData name="CaoYu-ang" userId="347197b9-4c62-4589-9c4f-ca02f2128ab5" providerId="ADAL" clId="{5D9B231B-6281-4DFA-BCB1-AA60B3C0DE05}" dt="2023-02-03T02:59:39.306" v="1567" actId="1076"/>
          <ac:spMkLst>
            <pc:docMk/>
            <pc:sldMk cId="4240585835" sldId="871"/>
            <ac:spMk id="74" creationId="{2D67DD4D-3AFE-4F3E-9DF0-AE9386C686F0}"/>
          </ac:spMkLst>
        </pc:spChg>
        <pc:spChg chg="add mod">
          <ac:chgData name="CaoYu-ang" userId="347197b9-4c62-4589-9c4f-ca02f2128ab5" providerId="ADAL" clId="{5D9B231B-6281-4DFA-BCB1-AA60B3C0DE05}" dt="2023-02-03T02:59:39.306" v="1567" actId="1076"/>
          <ac:spMkLst>
            <pc:docMk/>
            <pc:sldMk cId="4240585835" sldId="871"/>
            <ac:spMk id="75" creationId="{DA4072FF-1581-4513-A5A3-3D7C8B60F7E3}"/>
          </ac:spMkLst>
        </pc:spChg>
        <pc:spChg chg="add mod">
          <ac:chgData name="CaoYu-ang" userId="347197b9-4c62-4589-9c4f-ca02f2128ab5" providerId="ADAL" clId="{5D9B231B-6281-4DFA-BCB1-AA60B3C0DE05}" dt="2023-02-03T03:02:47.039" v="1612" actId="1076"/>
          <ac:spMkLst>
            <pc:docMk/>
            <pc:sldMk cId="4240585835" sldId="871"/>
            <ac:spMk id="76" creationId="{E72665D1-35C2-4619-81C4-CAD89E934BDD}"/>
          </ac:spMkLst>
        </pc:spChg>
        <pc:picChg chg="add mod ord">
          <ac:chgData name="CaoYu-ang" userId="347197b9-4c62-4589-9c4f-ca02f2128ab5" providerId="ADAL" clId="{5D9B231B-6281-4DFA-BCB1-AA60B3C0DE05}" dt="2023-02-03T02:52:53.181" v="1420" actId="1076"/>
          <ac:picMkLst>
            <pc:docMk/>
            <pc:sldMk cId="4240585835" sldId="871"/>
            <ac:picMk id="8" creationId="{659B6E2F-5DC8-4FC8-979C-7BEE3B544186}"/>
          </ac:picMkLst>
        </pc:picChg>
        <pc:cxnChg chg="add mod">
          <ac:chgData name="CaoYu-ang" userId="347197b9-4c62-4589-9c4f-ca02f2128ab5" providerId="ADAL" clId="{5D9B231B-6281-4DFA-BCB1-AA60B3C0DE05}" dt="2023-02-03T02:56:27.056" v="1491" actId="1076"/>
          <ac:cxnSpMkLst>
            <pc:docMk/>
            <pc:sldMk cId="4240585835" sldId="871"/>
            <ac:cxnSpMk id="13" creationId="{64F77B4F-7F15-441E-9AEC-06046A5D87AA}"/>
          </ac:cxnSpMkLst>
        </pc:cxnChg>
        <pc:cxnChg chg="add mod">
          <ac:chgData name="CaoYu-ang" userId="347197b9-4c62-4589-9c4f-ca02f2128ab5" providerId="ADAL" clId="{5D9B231B-6281-4DFA-BCB1-AA60B3C0DE05}" dt="2023-02-03T02:56:27.056" v="1491" actId="1076"/>
          <ac:cxnSpMkLst>
            <pc:docMk/>
            <pc:sldMk cId="4240585835" sldId="871"/>
            <ac:cxnSpMk id="14" creationId="{5823F2A1-7014-4A31-BE12-1A2449F6FF68}"/>
          </ac:cxnSpMkLst>
        </pc:cxnChg>
        <pc:cxnChg chg="add mod">
          <ac:chgData name="CaoYu-ang" userId="347197b9-4c62-4589-9c4f-ca02f2128ab5" providerId="ADAL" clId="{5D9B231B-6281-4DFA-BCB1-AA60B3C0DE05}" dt="2023-02-03T02:57:42.777" v="1542" actId="1076"/>
          <ac:cxnSpMkLst>
            <pc:docMk/>
            <pc:sldMk cId="4240585835" sldId="871"/>
            <ac:cxnSpMk id="19" creationId="{57048C4C-51F3-4FD7-8200-16BC68A0365B}"/>
          </ac:cxnSpMkLst>
        </pc:cxnChg>
        <pc:cxnChg chg="add del mod">
          <ac:chgData name="CaoYu-ang" userId="347197b9-4c62-4589-9c4f-ca02f2128ab5" providerId="ADAL" clId="{5D9B231B-6281-4DFA-BCB1-AA60B3C0DE05}" dt="2023-02-03T02:56:37.591" v="1497" actId="478"/>
          <ac:cxnSpMkLst>
            <pc:docMk/>
            <pc:sldMk cId="4240585835" sldId="871"/>
            <ac:cxnSpMk id="23" creationId="{096F4398-1355-44F4-8693-51AC95FCD2CA}"/>
          </ac:cxnSpMkLst>
        </pc:cxnChg>
        <pc:cxnChg chg="add del mod">
          <ac:chgData name="CaoYu-ang" userId="347197b9-4c62-4589-9c4f-ca02f2128ab5" providerId="ADAL" clId="{5D9B231B-6281-4DFA-BCB1-AA60B3C0DE05}" dt="2023-02-03T02:56:39.023" v="1498" actId="478"/>
          <ac:cxnSpMkLst>
            <pc:docMk/>
            <pc:sldMk cId="4240585835" sldId="871"/>
            <ac:cxnSpMk id="24" creationId="{49B00915-2E59-4A5D-BE30-D9B9B8B7D74E}"/>
          </ac:cxnSpMkLst>
        </pc:cxnChg>
        <pc:cxnChg chg="add mod">
          <ac:chgData name="CaoYu-ang" userId="347197b9-4c62-4589-9c4f-ca02f2128ab5" providerId="ADAL" clId="{5D9B231B-6281-4DFA-BCB1-AA60B3C0DE05}" dt="2023-02-03T02:57:49.875" v="1543" actId="1076"/>
          <ac:cxnSpMkLst>
            <pc:docMk/>
            <pc:sldMk cId="4240585835" sldId="871"/>
            <ac:cxnSpMk id="25" creationId="{E5868EAC-7965-49DB-A546-F57721BAF504}"/>
          </ac:cxnSpMkLst>
        </pc:cxnChg>
        <pc:cxnChg chg="add del mod">
          <ac:chgData name="CaoYu-ang" userId="347197b9-4c62-4589-9c4f-ca02f2128ab5" providerId="ADAL" clId="{5D9B231B-6281-4DFA-BCB1-AA60B3C0DE05}" dt="2023-02-03T02:56:36.807" v="1496" actId="478"/>
          <ac:cxnSpMkLst>
            <pc:docMk/>
            <pc:sldMk cId="4240585835" sldId="871"/>
            <ac:cxnSpMk id="30" creationId="{59AED8B2-CE05-40B8-983B-8CE8A1C6AA9E}"/>
          </ac:cxnSpMkLst>
        </pc:cxnChg>
        <pc:cxnChg chg="add del mod">
          <ac:chgData name="CaoYu-ang" userId="347197b9-4c62-4589-9c4f-ca02f2128ab5" providerId="ADAL" clId="{5D9B231B-6281-4DFA-BCB1-AA60B3C0DE05}" dt="2023-02-03T02:56:34.872" v="1495" actId="478"/>
          <ac:cxnSpMkLst>
            <pc:docMk/>
            <pc:sldMk cId="4240585835" sldId="871"/>
            <ac:cxnSpMk id="31" creationId="{BA3C6FAC-4036-47F1-BA5E-5191EC9E26F9}"/>
          </ac:cxnSpMkLst>
        </pc:cxnChg>
        <pc:cxnChg chg="add mod">
          <ac:chgData name="CaoYu-ang" userId="347197b9-4c62-4589-9c4f-ca02f2128ab5" providerId="ADAL" clId="{5D9B231B-6281-4DFA-BCB1-AA60B3C0DE05}" dt="2023-02-03T02:57:58.962" v="1545" actId="14100"/>
          <ac:cxnSpMkLst>
            <pc:docMk/>
            <pc:sldMk cId="4240585835" sldId="871"/>
            <ac:cxnSpMk id="33" creationId="{4BD3423B-28BB-4644-B450-CFE3161930CA}"/>
          </ac:cxnSpMkLst>
        </pc:cxnChg>
        <pc:cxnChg chg="add mod">
          <ac:chgData name="CaoYu-ang" userId="347197b9-4c62-4589-9c4f-ca02f2128ab5" providerId="ADAL" clId="{5D9B231B-6281-4DFA-BCB1-AA60B3C0DE05}" dt="2023-02-03T02:57:23.507" v="1541" actId="1076"/>
          <ac:cxnSpMkLst>
            <pc:docMk/>
            <pc:sldMk cId="4240585835" sldId="871"/>
            <ac:cxnSpMk id="35" creationId="{0EB0EB8E-CD6D-4AE9-AF28-C60BB3F81069}"/>
          </ac:cxnSpMkLst>
        </pc:cxnChg>
        <pc:cxnChg chg="add mod">
          <ac:chgData name="CaoYu-ang" userId="347197b9-4c62-4589-9c4f-ca02f2128ab5" providerId="ADAL" clId="{5D9B231B-6281-4DFA-BCB1-AA60B3C0DE05}" dt="2023-02-03T02:58:13.532" v="1547" actId="1076"/>
          <ac:cxnSpMkLst>
            <pc:docMk/>
            <pc:sldMk cId="4240585835" sldId="871"/>
            <ac:cxnSpMk id="41" creationId="{40DF1D90-9768-47DA-B4BC-3A92BE580A19}"/>
          </ac:cxnSpMkLst>
        </pc:cxnChg>
        <pc:cxnChg chg="add mod">
          <ac:chgData name="CaoYu-ang" userId="347197b9-4c62-4589-9c4f-ca02f2128ab5" providerId="ADAL" clId="{5D9B231B-6281-4DFA-BCB1-AA60B3C0DE05}" dt="2023-02-03T02:58:20.074" v="1549" actId="1076"/>
          <ac:cxnSpMkLst>
            <pc:docMk/>
            <pc:sldMk cId="4240585835" sldId="871"/>
            <ac:cxnSpMk id="45" creationId="{FD06F568-C084-4919-8E16-8EC7464072A0}"/>
          </ac:cxnSpMkLst>
        </pc:cxnChg>
        <pc:cxnChg chg="add mod">
          <ac:chgData name="CaoYu-ang" userId="347197b9-4c62-4589-9c4f-ca02f2128ab5" providerId="ADAL" clId="{5D9B231B-6281-4DFA-BCB1-AA60B3C0DE05}" dt="2023-02-03T02:58:25.155" v="1551" actId="1076"/>
          <ac:cxnSpMkLst>
            <pc:docMk/>
            <pc:sldMk cId="4240585835" sldId="871"/>
            <ac:cxnSpMk id="49" creationId="{F5733D2A-5C8D-44A6-9216-20A5EF94A12A}"/>
          </ac:cxnSpMkLst>
        </pc:cxnChg>
        <pc:cxnChg chg="add mod">
          <ac:chgData name="CaoYu-ang" userId="347197b9-4c62-4589-9c4f-ca02f2128ab5" providerId="ADAL" clId="{5D9B231B-6281-4DFA-BCB1-AA60B3C0DE05}" dt="2023-02-03T02:58:31.623" v="1553" actId="1076"/>
          <ac:cxnSpMkLst>
            <pc:docMk/>
            <pc:sldMk cId="4240585835" sldId="871"/>
            <ac:cxnSpMk id="53" creationId="{537B1EDD-1B8F-43FF-B81C-D6579D45850A}"/>
          </ac:cxnSpMkLst>
        </pc:cxnChg>
        <pc:cxnChg chg="add mod">
          <ac:chgData name="CaoYu-ang" userId="347197b9-4c62-4589-9c4f-ca02f2128ab5" providerId="ADAL" clId="{5D9B231B-6281-4DFA-BCB1-AA60B3C0DE05}" dt="2023-02-03T02:58:44.141" v="1556" actId="1076"/>
          <ac:cxnSpMkLst>
            <pc:docMk/>
            <pc:sldMk cId="4240585835" sldId="871"/>
            <ac:cxnSpMk id="57" creationId="{D0AAEE87-CA65-4121-8E1C-42373A5447F6}"/>
          </ac:cxnSpMkLst>
        </pc:cxnChg>
        <pc:cxnChg chg="add mod">
          <ac:chgData name="CaoYu-ang" userId="347197b9-4c62-4589-9c4f-ca02f2128ab5" providerId="ADAL" clId="{5D9B231B-6281-4DFA-BCB1-AA60B3C0DE05}" dt="2023-02-03T02:59:00.434" v="1559" actId="14100"/>
          <ac:cxnSpMkLst>
            <pc:docMk/>
            <pc:sldMk cId="4240585835" sldId="871"/>
            <ac:cxnSpMk id="61" creationId="{0D25C1A8-9549-4043-83D4-27C2E6DCAB30}"/>
          </ac:cxnSpMkLst>
        </pc:cxnChg>
        <pc:cxnChg chg="add mod">
          <ac:chgData name="CaoYu-ang" userId="347197b9-4c62-4589-9c4f-ca02f2128ab5" providerId="ADAL" clId="{5D9B231B-6281-4DFA-BCB1-AA60B3C0DE05}" dt="2023-02-03T02:59:48.492" v="1568" actId="1076"/>
          <ac:cxnSpMkLst>
            <pc:docMk/>
            <pc:sldMk cId="4240585835" sldId="871"/>
            <ac:cxnSpMk id="64" creationId="{3BCFEEAF-862E-432B-AB50-D144ED968C4B}"/>
          </ac:cxnSpMkLst>
        </pc:cxnChg>
        <pc:cxnChg chg="add mod">
          <ac:chgData name="CaoYu-ang" userId="347197b9-4c62-4589-9c4f-ca02f2128ab5" providerId="ADAL" clId="{5D9B231B-6281-4DFA-BCB1-AA60B3C0DE05}" dt="2023-02-03T02:59:55.127" v="1569" actId="1076"/>
          <ac:cxnSpMkLst>
            <pc:docMk/>
            <pc:sldMk cId="4240585835" sldId="871"/>
            <ac:cxnSpMk id="68" creationId="{201D685A-DAF4-4A42-BB93-4FE767FB9899}"/>
          </ac:cxnSpMkLst>
        </pc:cxnChg>
        <pc:cxnChg chg="add mod">
          <ac:chgData name="CaoYu-ang" userId="347197b9-4c62-4589-9c4f-ca02f2128ab5" providerId="ADAL" clId="{5D9B231B-6281-4DFA-BCB1-AA60B3C0DE05}" dt="2023-02-03T02:59:39.306" v="1567" actId="1076"/>
          <ac:cxnSpMkLst>
            <pc:docMk/>
            <pc:sldMk cId="4240585835" sldId="871"/>
            <ac:cxnSpMk id="72" creationId="{F60ACE9D-06E9-4419-99DA-0A1D61C7136E}"/>
          </ac:cxnSpMkLst>
        </pc:cxnChg>
      </pc:sldChg>
      <pc:sldChg chg="addSp delSp modSp add mod ord modAnim">
        <pc:chgData name="CaoYu-ang" userId="347197b9-4c62-4589-9c4f-ca02f2128ab5" providerId="ADAL" clId="{5D9B231B-6281-4DFA-BCB1-AA60B3C0DE05}" dt="2023-02-03T03:52:00.462" v="2251"/>
        <pc:sldMkLst>
          <pc:docMk/>
          <pc:sldMk cId="234509084" sldId="872"/>
        </pc:sldMkLst>
        <pc:spChg chg="mod">
          <ac:chgData name="CaoYu-ang" userId="347197b9-4c62-4589-9c4f-ca02f2128ab5" providerId="ADAL" clId="{5D9B231B-6281-4DFA-BCB1-AA60B3C0DE05}" dt="2023-02-03T03:19:39.124" v="1942" actId="1076"/>
          <ac:spMkLst>
            <pc:docMk/>
            <pc:sldMk cId="234509084" sldId="872"/>
            <ac:spMk id="3" creationId="{E58B1622-942F-440F-8FF6-4E0931D2E8B9}"/>
          </ac:spMkLst>
        </pc:spChg>
        <pc:spChg chg="mod">
          <ac:chgData name="CaoYu-ang" userId="347197b9-4c62-4589-9c4f-ca02f2128ab5" providerId="ADAL" clId="{5D9B231B-6281-4DFA-BCB1-AA60B3C0DE05}" dt="2023-02-03T03:44:43.697" v="2183" actId="1076"/>
          <ac:spMkLst>
            <pc:docMk/>
            <pc:sldMk cId="234509084" sldId="872"/>
            <ac:spMk id="5" creationId="{A108055D-A67E-4561-9034-EB1D5569BF59}"/>
          </ac:spMkLst>
        </pc:spChg>
        <pc:spChg chg="add mod">
          <ac:chgData name="CaoYu-ang" userId="347197b9-4c62-4589-9c4f-ca02f2128ab5" providerId="ADAL" clId="{5D9B231B-6281-4DFA-BCB1-AA60B3C0DE05}" dt="2023-02-03T03:08:22.277" v="1644" actId="20577"/>
          <ac:spMkLst>
            <pc:docMk/>
            <pc:sldMk cId="234509084" sldId="872"/>
            <ac:spMk id="6" creationId="{6D3882AE-B9F2-40B5-9188-586378D2690D}"/>
          </ac:spMkLst>
        </pc:spChg>
        <pc:spChg chg="add mod">
          <ac:chgData name="CaoYu-ang" userId="347197b9-4c62-4589-9c4f-ca02f2128ab5" providerId="ADAL" clId="{5D9B231B-6281-4DFA-BCB1-AA60B3C0DE05}" dt="2023-02-03T03:49:43.326" v="2245" actId="20577"/>
          <ac:spMkLst>
            <pc:docMk/>
            <pc:sldMk cId="234509084" sldId="872"/>
            <ac:spMk id="7" creationId="{62A71960-8C21-46F6-B25D-D1CB5A4FB8F7}"/>
          </ac:spMkLst>
        </pc:spChg>
        <pc:spChg chg="add mod">
          <ac:chgData name="CaoYu-ang" userId="347197b9-4c62-4589-9c4f-ca02f2128ab5" providerId="ADAL" clId="{5D9B231B-6281-4DFA-BCB1-AA60B3C0DE05}" dt="2023-02-03T03:40:53.666" v="2133" actId="1076"/>
          <ac:spMkLst>
            <pc:docMk/>
            <pc:sldMk cId="234509084" sldId="872"/>
            <ac:spMk id="14" creationId="{BB4E6FAB-57AF-4328-A681-4D7BCB32FF33}"/>
          </ac:spMkLst>
        </pc:spChg>
        <pc:spChg chg="add mod">
          <ac:chgData name="CaoYu-ang" userId="347197b9-4c62-4589-9c4f-ca02f2128ab5" providerId="ADAL" clId="{5D9B231B-6281-4DFA-BCB1-AA60B3C0DE05}" dt="2023-02-03T03:40:53.666" v="2133" actId="1076"/>
          <ac:spMkLst>
            <pc:docMk/>
            <pc:sldMk cId="234509084" sldId="872"/>
            <ac:spMk id="15" creationId="{B9D98775-956D-4E00-AA0B-EB067030EC94}"/>
          </ac:spMkLst>
        </pc:spChg>
        <pc:spChg chg="add mod">
          <ac:chgData name="CaoYu-ang" userId="347197b9-4c62-4589-9c4f-ca02f2128ab5" providerId="ADAL" clId="{5D9B231B-6281-4DFA-BCB1-AA60B3C0DE05}" dt="2023-02-03T03:40:53.666" v="2133" actId="1076"/>
          <ac:spMkLst>
            <pc:docMk/>
            <pc:sldMk cId="234509084" sldId="872"/>
            <ac:spMk id="24" creationId="{153AFFEF-DABD-4B5A-B8B3-7A4B83C89E04}"/>
          </ac:spMkLst>
        </pc:spChg>
        <pc:spChg chg="add mod">
          <ac:chgData name="CaoYu-ang" userId="347197b9-4c62-4589-9c4f-ca02f2128ab5" providerId="ADAL" clId="{5D9B231B-6281-4DFA-BCB1-AA60B3C0DE05}" dt="2023-02-03T03:41:01.199" v="2134" actId="1076"/>
          <ac:spMkLst>
            <pc:docMk/>
            <pc:sldMk cId="234509084" sldId="872"/>
            <ac:spMk id="26" creationId="{7CE70C1F-E756-41A9-8E36-0D5B6D95E7B1}"/>
          </ac:spMkLst>
        </pc:spChg>
        <pc:spChg chg="add mod ord">
          <ac:chgData name="CaoYu-ang" userId="347197b9-4c62-4589-9c4f-ca02f2128ab5" providerId="ADAL" clId="{5D9B231B-6281-4DFA-BCB1-AA60B3C0DE05}" dt="2023-02-03T03:40:53.666" v="2133" actId="1076"/>
          <ac:spMkLst>
            <pc:docMk/>
            <pc:sldMk cId="234509084" sldId="872"/>
            <ac:spMk id="27" creationId="{EC1A8CE4-1306-49D7-8022-33EE70CC51CB}"/>
          </ac:spMkLst>
        </pc:spChg>
        <pc:spChg chg="add mod">
          <ac:chgData name="CaoYu-ang" userId="347197b9-4c62-4589-9c4f-ca02f2128ab5" providerId="ADAL" clId="{5D9B231B-6281-4DFA-BCB1-AA60B3C0DE05}" dt="2023-02-03T03:41:43.253" v="2140" actId="20577"/>
          <ac:spMkLst>
            <pc:docMk/>
            <pc:sldMk cId="234509084" sldId="872"/>
            <ac:spMk id="31" creationId="{7B226F99-05C3-4389-8217-8F2D85AC2D31}"/>
          </ac:spMkLst>
        </pc:spChg>
        <pc:spChg chg="add mod">
          <ac:chgData name="CaoYu-ang" userId="347197b9-4c62-4589-9c4f-ca02f2128ab5" providerId="ADAL" clId="{5D9B231B-6281-4DFA-BCB1-AA60B3C0DE05}" dt="2023-02-03T03:41:37.371" v="2138" actId="20577"/>
          <ac:spMkLst>
            <pc:docMk/>
            <pc:sldMk cId="234509084" sldId="872"/>
            <ac:spMk id="32" creationId="{9C273B6A-BD81-4E10-AFAF-2D927B685D5E}"/>
          </ac:spMkLst>
        </pc:spChg>
        <pc:spChg chg="add del mod">
          <ac:chgData name="CaoYu-ang" userId="347197b9-4c62-4589-9c4f-ca02f2128ab5" providerId="ADAL" clId="{5D9B231B-6281-4DFA-BCB1-AA60B3C0DE05}" dt="2023-02-03T03:51:11.964" v="2250" actId="1076"/>
          <ac:spMkLst>
            <pc:docMk/>
            <pc:sldMk cId="234509084" sldId="872"/>
            <ac:spMk id="34" creationId="{540B266A-DCEC-491A-9349-EA73D36FFAE5}"/>
          </ac:spMkLst>
        </pc:spChg>
        <pc:spChg chg="add del mod">
          <ac:chgData name="CaoYu-ang" userId="347197b9-4c62-4589-9c4f-ca02f2128ab5" providerId="ADAL" clId="{5D9B231B-6281-4DFA-BCB1-AA60B3C0DE05}" dt="2023-02-03T03:44:54.133" v="2184" actId="1076"/>
          <ac:spMkLst>
            <pc:docMk/>
            <pc:sldMk cId="234509084" sldId="872"/>
            <ac:spMk id="42" creationId="{09CABE26-3CDF-4CC2-A4BE-45F699351A14}"/>
          </ac:spMkLst>
        </pc:spChg>
        <pc:spChg chg="add mod">
          <ac:chgData name="CaoYu-ang" userId="347197b9-4c62-4589-9c4f-ca02f2128ab5" providerId="ADAL" clId="{5D9B231B-6281-4DFA-BCB1-AA60B3C0DE05}" dt="2023-02-03T03:47:12.969" v="2210" actId="6549"/>
          <ac:spMkLst>
            <pc:docMk/>
            <pc:sldMk cId="234509084" sldId="872"/>
            <ac:spMk id="52" creationId="{2580797E-1214-42DA-ACD7-655DC8557767}"/>
          </ac:spMkLst>
        </pc:spChg>
        <pc:spChg chg="add mod">
          <ac:chgData name="CaoYu-ang" userId="347197b9-4c62-4589-9c4f-ca02f2128ab5" providerId="ADAL" clId="{5D9B231B-6281-4DFA-BCB1-AA60B3C0DE05}" dt="2023-02-03T03:47:09.707" v="2209" actId="20577"/>
          <ac:spMkLst>
            <pc:docMk/>
            <pc:sldMk cId="234509084" sldId="872"/>
            <ac:spMk id="53" creationId="{3A8E0927-124D-4144-BEF3-9CCFCE3BE6E8}"/>
          </ac:spMkLst>
        </pc:spChg>
        <pc:spChg chg="add mod">
          <ac:chgData name="CaoYu-ang" userId="347197b9-4c62-4589-9c4f-ca02f2128ab5" providerId="ADAL" clId="{5D9B231B-6281-4DFA-BCB1-AA60B3C0DE05}" dt="2023-02-03T03:48:13.214" v="2220" actId="1076"/>
          <ac:spMkLst>
            <pc:docMk/>
            <pc:sldMk cId="234509084" sldId="872"/>
            <ac:spMk id="58" creationId="{0524C9E9-9798-4E08-B808-5CDE901A1089}"/>
          </ac:spMkLst>
        </pc:spChg>
        <pc:cxnChg chg="add mod">
          <ac:chgData name="CaoYu-ang" userId="347197b9-4c62-4589-9c4f-ca02f2128ab5" providerId="ADAL" clId="{5D9B231B-6281-4DFA-BCB1-AA60B3C0DE05}" dt="2023-02-03T03:28:57.524" v="2018" actId="14100"/>
          <ac:cxnSpMkLst>
            <pc:docMk/>
            <pc:sldMk cId="234509084" sldId="872"/>
            <ac:cxnSpMk id="8" creationId="{A24EEDFF-3984-4945-AE6F-2BE1FD3505E3}"/>
          </ac:cxnSpMkLst>
        </pc:cxnChg>
        <pc:cxnChg chg="add mod">
          <ac:chgData name="CaoYu-ang" userId="347197b9-4c62-4589-9c4f-ca02f2128ab5" providerId="ADAL" clId="{5D9B231B-6281-4DFA-BCB1-AA60B3C0DE05}" dt="2023-02-03T03:40:53.666" v="2133" actId="1076"/>
          <ac:cxnSpMkLst>
            <pc:docMk/>
            <pc:sldMk cId="234509084" sldId="872"/>
            <ac:cxnSpMk id="12" creationId="{AA5FD869-7B70-46E3-996A-5C86BD71A132}"/>
          </ac:cxnSpMkLst>
        </pc:cxnChg>
        <pc:cxnChg chg="add mod">
          <ac:chgData name="CaoYu-ang" userId="347197b9-4c62-4589-9c4f-ca02f2128ab5" providerId="ADAL" clId="{5D9B231B-6281-4DFA-BCB1-AA60B3C0DE05}" dt="2023-02-03T03:40:53.666" v="2133" actId="1076"/>
          <ac:cxnSpMkLst>
            <pc:docMk/>
            <pc:sldMk cId="234509084" sldId="872"/>
            <ac:cxnSpMk id="13" creationId="{EB50A5B5-3B8A-4E32-A2F6-114627A3D56F}"/>
          </ac:cxnSpMkLst>
        </pc:cxnChg>
        <pc:cxnChg chg="add mod">
          <ac:chgData name="CaoYu-ang" userId="347197b9-4c62-4589-9c4f-ca02f2128ab5" providerId="ADAL" clId="{5D9B231B-6281-4DFA-BCB1-AA60B3C0DE05}" dt="2023-02-03T03:40:53.666" v="2133" actId="1076"/>
          <ac:cxnSpMkLst>
            <pc:docMk/>
            <pc:sldMk cId="234509084" sldId="872"/>
            <ac:cxnSpMk id="19" creationId="{C115B7F6-230C-4BA6-9EE9-3838E1E8B58D}"/>
          </ac:cxnSpMkLst>
        </pc:cxnChg>
        <pc:cxnChg chg="add mod">
          <ac:chgData name="CaoYu-ang" userId="347197b9-4c62-4589-9c4f-ca02f2128ab5" providerId="ADAL" clId="{5D9B231B-6281-4DFA-BCB1-AA60B3C0DE05}" dt="2023-02-03T03:40:53.666" v="2133" actId="1076"/>
          <ac:cxnSpMkLst>
            <pc:docMk/>
            <pc:sldMk cId="234509084" sldId="872"/>
            <ac:cxnSpMk id="22" creationId="{763DDB18-075D-42FD-9E5F-CB28468F80DD}"/>
          </ac:cxnSpMkLst>
        </pc:cxnChg>
        <pc:cxnChg chg="add mod">
          <ac:chgData name="CaoYu-ang" userId="347197b9-4c62-4589-9c4f-ca02f2128ab5" providerId="ADAL" clId="{5D9B231B-6281-4DFA-BCB1-AA60B3C0DE05}" dt="2023-02-03T03:41:32.892" v="2136" actId="1076"/>
          <ac:cxnSpMkLst>
            <pc:docMk/>
            <pc:sldMk cId="234509084" sldId="872"/>
            <ac:cxnSpMk id="29" creationId="{2321743A-4FF3-4A13-A81F-102C7C515076}"/>
          </ac:cxnSpMkLst>
        </pc:cxnChg>
        <pc:cxnChg chg="add mod">
          <ac:chgData name="CaoYu-ang" userId="347197b9-4c62-4589-9c4f-ca02f2128ab5" providerId="ADAL" clId="{5D9B231B-6281-4DFA-BCB1-AA60B3C0DE05}" dt="2023-02-03T03:41:32.892" v="2136" actId="1076"/>
          <ac:cxnSpMkLst>
            <pc:docMk/>
            <pc:sldMk cId="234509084" sldId="872"/>
            <ac:cxnSpMk id="30" creationId="{E547D658-F76F-4E4F-AA71-9CD2A316699F}"/>
          </ac:cxnSpMkLst>
        </pc:cxnChg>
        <pc:cxnChg chg="add mod">
          <ac:chgData name="CaoYu-ang" userId="347197b9-4c62-4589-9c4f-ca02f2128ab5" providerId="ADAL" clId="{5D9B231B-6281-4DFA-BCB1-AA60B3C0DE05}" dt="2023-02-03T03:42:08.637" v="2146" actId="1076"/>
          <ac:cxnSpMkLst>
            <pc:docMk/>
            <pc:sldMk cId="234509084" sldId="872"/>
            <ac:cxnSpMk id="33" creationId="{0169723D-2FF7-4627-82B3-70DC32F93B00}"/>
          </ac:cxnSpMkLst>
        </pc:cxnChg>
        <pc:cxnChg chg="add mod">
          <ac:chgData name="CaoYu-ang" userId="347197b9-4c62-4589-9c4f-ca02f2128ab5" providerId="ADAL" clId="{5D9B231B-6281-4DFA-BCB1-AA60B3C0DE05}" dt="2023-02-03T03:42:51.634" v="2151" actId="1076"/>
          <ac:cxnSpMkLst>
            <pc:docMk/>
            <pc:sldMk cId="234509084" sldId="872"/>
            <ac:cxnSpMk id="38" creationId="{F5738B8F-2DF4-45E1-9D13-4F3F5A18EC52}"/>
          </ac:cxnSpMkLst>
        </pc:cxnChg>
        <pc:cxnChg chg="add mod">
          <ac:chgData name="CaoYu-ang" userId="347197b9-4c62-4589-9c4f-ca02f2128ab5" providerId="ADAL" clId="{5D9B231B-6281-4DFA-BCB1-AA60B3C0DE05}" dt="2023-02-03T03:43:01.794" v="2155" actId="1035"/>
          <ac:cxnSpMkLst>
            <pc:docMk/>
            <pc:sldMk cId="234509084" sldId="872"/>
            <ac:cxnSpMk id="41" creationId="{85F2BC37-CFCC-4F79-96B5-5F2798F8A7FF}"/>
          </ac:cxnSpMkLst>
        </pc:cxnChg>
        <pc:cxnChg chg="add mod">
          <ac:chgData name="CaoYu-ang" userId="347197b9-4c62-4589-9c4f-ca02f2128ab5" providerId="ADAL" clId="{5D9B231B-6281-4DFA-BCB1-AA60B3C0DE05}" dt="2023-02-03T03:45:23.776" v="2191" actId="14100"/>
          <ac:cxnSpMkLst>
            <pc:docMk/>
            <pc:sldMk cId="234509084" sldId="872"/>
            <ac:cxnSpMk id="43" creationId="{A7EB0CE9-9237-4197-9A37-7B3B92EF913E}"/>
          </ac:cxnSpMkLst>
        </pc:cxnChg>
        <pc:cxnChg chg="add mod">
          <ac:chgData name="CaoYu-ang" userId="347197b9-4c62-4589-9c4f-ca02f2128ab5" providerId="ADAL" clId="{5D9B231B-6281-4DFA-BCB1-AA60B3C0DE05}" dt="2023-02-03T03:46:26.637" v="2199" actId="14100"/>
          <ac:cxnSpMkLst>
            <pc:docMk/>
            <pc:sldMk cId="234509084" sldId="872"/>
            <ac:cxnSpMk id="45" creationId="{381E32C2-F8FB-4257-8164-B6FE3647571C}"/>
          </ac:cxnSpMkLst>
        </pc:cxnChg>
        <pc:cxnChg chg="add mod">
          <ac:chgData name="CaoYu-ang" userId="347197b9-4c62-4589-9c4f-ca02f2128ab5" providerId="ADAL" clId="{5D9B231B-6281-4DFA-BCB1-AA60B3C0DE05}" dt="2023-02-03T03:46:20.476" v="2198" actId="14100"/>
          <ac:cxnSpMkLst>
            <pc:docMk/>
            <pc:sldMk cId="234509084" sldId="872"/>
            <ac:cxnSpMk id="47" creationId="{028CC6BD-60FC-4648-A21F-83E20598CA7E}"/>
          </ac:cxnSpMkLst>
        </pc:cxnChg>
        <pc:cxnChg chg="add del mod">
          <ac:chgData name="CaoYu-ang" userId="347197b9-4c62-4589-9c4f-ca02f2128ab5" providerId="ADAL" clId="{5D9B231B-6281-4DFA-BCB1-AA60B3C0DE05}" dt="2023-02-03T03:46:35.343" v="2201"/>
          <ac:cxnSpMkLst>
            <pc:docMk/>
            <pc:sldMk cId="234509084" sldId="872"/>
            <ac:cxnSpMk id="51" creationId="{52A0CF8B-8559-4E89-90F2-9E3291E77849}"/>
          </ac:cxnSpMkLst>
        </pc:cxnChg>
        <pc:cxnChg chg="add mod">
          <ac:chgData name="CaoYu-ang" userId="347197b9-4c62-4589-9c4f-ca02f2128ab5" providerId="ADAL" clId="{5D9B231B-6281-4DFA-BCB1-AA60B3C0DE05}" dt="2023-02-03T03:47:38.026" v="2215" actId="14100"/>
          <ac:cxnSpMkLst>
            <pc:docMk/>
            <pc:sldMk cId="234509084" sldId="872"/>
            <ac:cxnSpMk id="54" creationId="{CEB92BF1-71D9-4239-9F98-F312BC979368}"/>
          </ac:cxnSpMkLst>
        </pc:cxnChg>
        <pc:cxnChg chg="add mod">
          <ac:chgData name="CaoYu-ang" userId="347197b9-4c62-4589-9c4f-ca02f2128ab5" providerId="ADAL" clId="{5D9B231B-6281-4DFA-BCB1-AA60B3C0DE05}" dt="2023-02-03T03:48:29.008" v="2223" actId="14100"/>
          <ac:cxnSpMkLst>
            <pc:docMk/>
            <pc:sldMk cId="234509084" sldId="872"/>
            <ac:cxnSpMk id="59" creationId="{351AECD8-0D3E-4242-AB2C-938DC264641F}"/>
          </ac:cxnSpMkLst>
        </pc:cxnChg>
      </pc:sldChg>
      <pc:sldChg chg="add del ord">
        <pc:chgData name="CaoYu-ang" userId="347197b9-4c62-4589-9c4f-ca02f2128ab5" providerId="ADAL" clId="{5D9B231B-6281-4DFA-BCB1-AA60B3C0DE05}" dt="2023-02-03T07:11:31.386" v="4375" actId="47"/>
        <pc:sldMkLst>
          <pc:docMk/>
          <pc:sldMk cId="2785727309" sldId="873"/>
        </pc:sldMkLst>
      </pc:sldChg>
      <pc:sldChg chg="addSp delSp modSp add mod ord delAnim modAnim">
        <pc:chgData name="CaoYu-ang" userId="347197b9-4c62-4589-9c4f-ca02f2128ab5" providerId="ADAL" clId="{5D9B231B-6281-4DFA-BCB1-AA60B3C0DE05}" dt="2023-02-03T05:34:48.494" v="2628" actId="20577"/>
        <pc:sldMkLst>
          <pc:docMk/>
          <pc:sldMk cId="3255078842" sldId="874"/>
        </pc:sldMkLst>
        <pc:spChg chg="mod">
          <ac:chgData name="CaoYu-ang" userId="347197b9-4c62-4589-9c4f-ca02f2128ab5" providerId="ADAL" clId="{5D9B231B-6281-4DFA-BCB1-AA60B3C0DE05}" dt="2023-02-03T05:34:48.494" v="2628" actId="20577"/>
          <ac:spMkLst>
            <pc:docMk/>
            <pc:sldMk cId="3255078842" sldId="874"/>
            <ac:spMk id="3" creationId="{E58B1622-942F-440F-8FF6-4E0931D2E8B9}"/>
          </ac:spMkLst>
        </pc:spChg>
        <pc:spChg chg="add mod">
          <ac:chgData name="CaoYu-ang" userId="347197b9-4c62-4589-9c4f-ca02f2128ab5" providerId="ADAL" clId="{5D9B231B-6281-4DFA-BCB1-AA60B3C0DE05}" dt="2023-02-03T05:28:26.951" v="2506" actId="1076"/>
          <ac:spMkLst>
            <pc:docMk/>
            <pc:sldMk cId="3255078842" sldId="874"/>
            <ac:spMk id="8" creationId="{C2119DBF-464D-4EE6-A508-6FC2AC4A8756}"/>
          </ac:spMkLst>
        </pc:spChg>
        <pc:spChg chg="add mod">
          <ac:chgData name="CaoYu-ang" userId="347197b9-4c62-4589-9c4f-ca02f2128ab5" providerId="ADAL" clId="{5D9B231B-6281-4DFA-BCB1-AA60B3C0DE05}" dt="2023-02-03T05:28:26.951" v="2506" actId="1076"/>
          <ac:spMkLst>
            <pc:docMk/>
            <pc:sldMk cId="3255078842" sldId="874"/>
            <ac:spMk id="9" creationId="{694C552B-273D-4A27-A996-F5182CEA8074}"/>
          </ac:spMkLst>
        </pc:spChg>
        <pc:spChg chg="add del mod">
          <ac:chgData name="CaoYu-ang" userId="347197b9-4c62-4589-9c4f-ca02f2128ab5" providerId="ADAL" clId="{5D9B231B-6281-4DFA-BCB1-AA60B3C0DE05}" dt="2023-02-03T05:01:54.613" v="2260" actId="478"/>
          <ac:spMkLst>
            <pc:docMk/>
            <pc:sldMk cId="3255078842" sldId="874"/>
            <ac:spMk id="11" creationId="{2A9D043D-C9B0-4AF8-BA05-48F5CDFCFAFD}"/>
          </ac:spMkLst>
        </pc:spChg>
        <pc:spChg chg="add del mod">
          <ac:chgData name="CaoYu-ang" userId="347197b9-4c62-4589-9c4f-ca02f2128ab5" providerId="ADAL" clId="{5D9B231B-6281-4DFA-BCB1-AA60B3C0DE05}" dt="2023-02-03T05:02:58.800" v="2268" actId="478"/>
          <ac:spMkLst>
            <pc:docMk/>
            <pc:sldMk cId="3255078842" sldId="874"/>
            <ac:spMk id="14" creationId="{61AF7208-66DA-4493-9B67-1298C4F0B0E7}"/>
          </ac:spMkLst>
        </pc:spChg>
        <pc:spChg chg="add del mod">
          <ac:chgData name="CaoYu-ang" userId="347197b9-4c62-4589-9c4f-ca02f2128ab5" providerId="ADAL" clId="{5D9B231B-6281-4DFA-BCB1-AA60B3C0DE05}" dt="2023-02-03T05:02:55.150" v="2267" actId="478"/>
          <ac:spMkLst>
            <pc:docMk/>
            <pc:sldMk cId="3255078842" sldId="874"/>
            <ac:spMk id="18" creationId="{4CD8EB4D-05A1-41B4-99A9-A4BCDA33F627}"/>
          </ac:spMkLst>
        </pc:spChg>
        <pc:spChg chg="add del mod">
          <ac:chgData name="CaoYu-ang" userId="347197b9-4c62-4589-9c4f-ca02f2128ab5" providerId="ADAL" clId="{5D9B231B-6281-4DFA-BCB1-AA60B3C0DE05}" dt="2023-02-03T05:02:55.150" v="2267" actId="478"/>
          <ac:spMkLst>
            <pc:docMk/>
            <pc:sldMk cId="3255078842" sldId="874"/>
            <ac:spMk id="19" creationId="{9E12A1F1-30FC-4268-9E91-58CEDF3386C6}"/>
          </ac:spMkLst>
        </pc:spChg>
        <pc:spChg chg="add del mod">
          <ac:chgData name="CaoYu-ang" userId="347197b9-4c62-4589-9c4f-ca02f2128ab5" providerId="ADAL" clId="{5D9B231B-6281-4DFA-BCB1-AA60B3C0DE05}" dt="2023-02-03T05:08:52.592" v="2272" actId="478"/>
          <ac:spMkLst>
            <pc:docMk/>
            <pc:sldMk cId="3255078842" sldId="874"/>
            <ac:spMk id="21" creationId="{D4B6A689-AAC2-408A-9ED2-016DE56BDAC6}"/>
          </ac:spMkLst>
        </pc:spChg>
        <pc:spChg chg="add mod">
          <ac:chgData name="CaoYu-ang" userId="347197b9-4c62-4589-9c4f-ca02f2128ab5" providerId="ADAL" clId="{5D9B231B-6281-4DFA-BCB1-AA60B3C0DE05}" dt="2023-02-03T05:28:36.919" v="2507" actId="1076"/>
          <ac:spMkLst>
            <pc:docMk/>
            <pc:sldMk cId="3255078842" sldId="874"/>
            <ac:spMk id="24" creationId="{D8AED8B9-DC62-43BC-A860-7DAB0DAF1C4A}"/>
          </ac:spMkLst>
        </pc:spChg>
        <pc:spChg chg="add mod">
          <ac:chgData name="CaoYu-ang" userId="347197b9-4c62-4589-9c4f-ca02f2128ab5" providerId="ADAL" clId="{5D9B231B-6281-4DFA-BCB1-AA60B3C0DE05}" dt="2023-02-03T05:28:36.919" v="2507" actId="1076"/>
          <ac:spMkLst>
            <pc:docMk/>
            <pc:sldMk cId="3255078842" sldId="874"/>
            <ac:spMk id="25" creationId="{855F1513-2626-4B74-83E2-4007DB015AAF}"/>
          </ac:spMkLst>
        </pc:spChg>
        <pc:spChg chg="add del mod">
          <ac:chgData name="CaoYu-ang" userId="347197b9-4c62-4589-9c4f-ca02f2128ab5" providerId="ADAL" clId="{5D9B231B-6281-4DFA-BCB1-AA60B3C0DE05}" dt="2023-02-03T05:03:25.978" v="2271" actId="478"/>
          <ac:spMkLst>
            <pc:docMk/>
            <pc:sldMk cId="3255078842" sldId="874"/>
            <ac:spMk id="28" creationId="{4FCF849D-D955-4BDA-BEDC-3FEB1BBC6B8B}"/>
          </ac:spMkLst>
        </pc:spChg>
        <pc:spChg chg="add del mod">
          <ac:chgData name="CaoYu-ang" userId="347197b9-4c62-4589-9c4f-ca02f2128ab5" providerId="ADAL" clId="{5D9B231B-6281-4DFA-BCB1-AA60B3C0DE05}" dt="2023-02-03T05:03:23.372" v="2270" actId="478"/>
          <ac:spMkLst>
            <pc:docMk/>
            <pc:sldMk cId="3255078842" sldId="874"/>
            <ac:spMk id="29" creationId="{82BA9F7F-4B26-400F-9E14-72DBDFEFDC82}"/>
          </ac:spMkLst>
        </pc:spChg>
        <pc:spChg chg="add del mod">
          <ac:chgData name="CaoYu-ang" userId="347197b9-4c62-4589-9c4f-ca02f2128ab5" providerId="ADAL" clId="{5D9B231B-6281-4DFA-BCB1-AA60B3C0DE05}" dt="2023-02-03T05:02:49.485" v="2265" actId="478"/>
          <ac:spMkLst>
            <pc:docMk/>
            <pc:sldMk cId="3255078842" sldId="874"/>
            <ac:spMk id="30" creationId="{76045F89-7505-49C2-AA36-B912D59ABE00}"/>
          </ac:spMkLst>
        </pc:spChg>
        <pc:spChg chg="add mod ord">
          <ac:chgData name="CaoYu-ang" userId="347197b9-4c62-4589-9c4f-ca02f2128ab5" providerId="ADAL" clId="{5D9B231B-6281-4DFA-BCB1-AA60B3C0DE05}" dt="2023-02-03T05:28:36.919" v="2507" actId="1076"/>
          <ac:spMkLst>
            <pc:docMk/>
            <pc:sldMk cId="3255078842" sldId="874"/>
            <ac:spMk id="34" creationId="{466D9DA3-60EC-4238-ABB5-6EF7CD08A1D5}"/>
          </ac:spMkLst>
        </pc:spChg>
        <pc:spChg chg="add del">
          <ac:chgData name="CaoYu-ang" userId="347197b9-4c62-4589-9c4f-ca02f2128ab5" providerId="ADAL" clId="{5D9B231B-6281-4DFA-BCB1-AA60B3C0DE05}" dt="2023-02-03T05:10:49.703" v="2286" actId="478"/>
          <ac:spMkLst>
            <pc:docMk/>
            <pc:sldMk cId="3255078842" sldId="874"/>
            <ac:spMk id="35" creationId="{CA6FDFD7-01E0-45F3-9649-475BA1C69388}"/>
          </ac:spMkLst>
        </pc:spChg>
        <pc:spChg chg="add mod">
          <ac:chgData name="CaoYu-ang" userId="347197b9-4c62-4589-9c4f-ca02f2128ab5" providerId="ADAL" clId="{5D9B231B-6281-4DFA-BCB1-AA60B3C0DE05}" dt="2023-02-03T05:28:36.919" v="2507" actId="1076"/>
          <ac:spMkLst>
            <pc:docMk/>
            <pc:sldMk cId="3255078842" sldId="874"/>
            <ac:spMk id="47" creationId="{05170789-BAD1-425C-99AE-3111481F41C0}"/>
          </ac:spMkLst>
        </pc:spChg>
        <pc:spChg chg="add mod">
          <ac:chgData name="CaoYu-ang" userId="347197b9-4c62-4589-9c4f-ca02f2128ab5" providerId="ADAL" clId="{5D9B231B-6281-4DFA-BCB1-AA60B3C0DE05}" dt="2023-02-03T05:28:36.919" v="2507" actId="1076"/>
          <ac:spMkLst>
            <pc:docMk/>
            <pc:sldMk cId="3255078842" sldId="874"/>
            <ac:spMk id="60" creationId="{90CE3EAB-7DB3-458E-93B8-A6D3F375B3BD}"/>
          </ac:spMkLst>
        </pc:spChg>
        <pc:spChg chg="add mod ord">
          <ac:chgData name="CaoYu-ang" userId="347197b9-4c62-4589-9c4f-ca02f2128ab5" providerId="ADAL" clId="{5D9B231B-6281-4DFA-BCB1-AA60B3C0DE05}" dt="2023-02-03T05:28:36.919" v="2507" actId="1076"/>
          <ac:spMkLst>
            <pc:docMk/>
            <pc:sldMk cId="3255078842" sldId="874"/>
            <ac:spMk id="68" creationId="{766A8358-A475-4F00-B37F-D3C10A188A70}"/>
          </ac:spMkLst>
        </pc:spChg>
        <pc:spChg chg="add mod">
          <ac:chgData name="CaoYu-ang" userId="347197b9-4c62-4589-9c4f-ca02f2128ab5" providerId="ADAL" clId="{5D9B231B-6281-4DFA-BCB1-AA60B3C0DE05}" dt="2023-02-03T05:29:34.501" v="2555" actId="1076"/>
          <ac:spMkLst>
            <pc:docMk/>
            <pc:sldMk cId="3255078842" sldId="874"/>
            <ac:spMk id="69" creationId="{B09A6BE5-2F47-43C1-844E-9C9533765304}"/>
          </ac:spMkLst>
        </pc:spChg>
        <pc:spChg chg="add mod">
          <ac:chgData name="CaoYu-ang" userId="347197b9-4c62-4589-9c4f-ca02f2128ab5" providerId="ADAL" clId="{5D9B231B-6281-4DFA-BCB1-AA60B3C0DE05}" dt="2023-02-03T05:31:09.481" v="2561" actId="1076"/>
          <ac:spMkLst>
            <pc:docMk/>
            <pc:sldMk cId="3255078842" sldId="874"/>
            <ac:spMk id="71" creationId="{679E227E-356C-4C42-A603-303C78858C0F}"/>
          </ac:spMkLst>
        </pc:spChg>
        <pc:spChg chg="add mod">
          <ac:chgData name="CaoYu-ang" userId="347197b9-4c62-4589-9c4f-ca02f2128ab5" providerId="ADAL" clId="{5D9B231B-6281-4DFA-BCB1-AA60B3C0DE05}" dt="2023-02-03T05:32:40.575" v="2568" actId="1076"/>
          <ac:spMkLst>
            <pc:docMk/>
            <pc:sldMk cId="3255078842" sldId="874"/>
            <ac:spMk id="75" creationId="{F16B49F6-9107-4B02-890A-A20D11F9B273}"/>
          </ac:spMkLst>
        </pc:spChg>
        <pc:spChg chg="add mod">
          <ac:chgData name="CaoYu-ang" userId="347197b9-4c62-4589-9c4f-ca02f2128ab5" providerId="ADAL" clId="{5D9B231B-6281-4DFA-BCB1-AA60B3C0DE05}" dt="2023-02-03T05:32:46.416" v="2570" actId="1076"/>
          <ac:spMkLst>
            <pc:docMk/>
            <pc:sldMk cId="3255078842" sldId="874"/>
            <ac:spMk id="76" creationId="{85135A31-6864-42CA-A51E-0176F5C3E60C}"/>
          </ac:spMkLst>
        </pc:sp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6" creationId="{DCCBF6FF-72B5-4CC6-888D-C28FBD91E91F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7" creationId="{4CCC5C32-24D1-42C2-B02D-97EA183743E2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10" creationId="{3EDD1461-34FD-41D2-955C-78389B34460A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12" creationId="{36C5169B-43AA-4AED-858C-5CAF70C3DEE6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13" creationId="{FAFFDB3E-B93D-4E97-BDBA-BC753E1333C5}"/>
          </ac:cxnSpMkLst>
        </pc:cxnChg>
        <pc:cxnChg chg="add del mod">
          <ac:chgData name="CaoYu-ang" userId="347197b9-4c62-4589-9c4f-ca02f2128ab5" providerId="ADAL" clId="{5D9B231B-6281-4DFA-BCB1-AA60B3C0DE05}" dt="2023-02-03T05:02:51.869" v="2266" actId="478"/>
          <ac:cxnSpMkLst>
            <pc:docMk/>
            <pc:sldMk cId="3255078842" sldId="874"/>
            <ac:cxnSpMk id="15" creationId="{B848A803-D05C-41D2-A423-4B659B22E62B}"/>
          </ac:cxnSpMkLst>
        </pc:cxnChg>
        <pc:cxnChg chg="add del mod">
          <ac:chgData name="CaoYu-ang" userId="347197b9-4c62-4589-9c4f-ca02f2128ab5" providerId="ADAL" clId="{5D9B231B-6281-4DFA-BCB1-AA60B3C0DE05}" dt="2023-02-03T05:02:40.456" v="2263" actId="478"/>
          <ac:cxnSpMkLst>
            <pc:docMk/>
            <pc:sldMk cId="3255078842" sldId="874"/>
            <ac:cxnSpMk id="16" creationId="{558D25EB-DE6C-458B-98D2-EBE4B3456799}"/>
          </ac:cxnSpMkLst>
        </pc:cxnChg>
        <pc:cxnChg chg="add del mod">
          <ac:chgData name="CaoYu-ang" userId="347197b9-4c62-4589-9c4f-ca02f2128ab5" providerId="ADAL" clId="{5D9B231B-6281-4DFA-BCB1-AA60B3C0DE05}" dt="2023-02-03T05:02:46.182" v="2264" actId="478"/>
          <ac:cxnSpMkLst>
            <pc:docMk/>
            <pc:sldMk cId="3255078842" sldId="874"/>
            <ac:cxnSpMk id="17" creationId="{2D8E3308-1B01-42B0-B4FE-08C351290504}"/>
          </ac:cxnSpMkLst>
        </pc:cxnChg>
        <pc:cxnChg chg="add del mod">
          <ac:chgData name="CaoYu-ang" userId="347197b9-4c62-4589-9c4f-ca02f2128ab5" providerId="ADAL" clId="{5D9B231B-6281-4DFA-BCB1-AA60B3C0DE05}" dt="2023-02-03T05:01:56.832" v="2261" actId="478"/>
          <ac:cxnSpMkLst>
            <pc:docMk/>
            <pc:sldMk cId="3255078842" sldId="874"/>
            <ac:cxnSpMk id="20" creationId="{912CEA4C-6837-4206-B474-BF0E40606575}"/>
          </ac:cxnSpMkLst>
        </pc:cxnChg>
        <pc:cxnChg chg="add mod">
          <ac:chgData name="CaoYu-ang" userId="347197b9-4c62-4589-9c4f-ca02f2128ab5" providerId="ADAL" clId="{5D9B231B-6281-4DFA-BCB1-AA60B3C0DE05}" dt="2023-02-03T05:28:36.919" v="2507" actId="1076"/>
          <ac:cxnSpMkLst>
            <pc:docMk/>
            <pc:sldMk cId="3255078842" sldId="874"/>
            <ac:cxnSpMk id="22" creationId="{E33AD84D-E07B-4CC5-9C59-B0C97A88AD1B}"/>
          </ac:cxnSpMkLst>
        </pc:cxnChg>
        <pc:cxnChg chg="add mod">
          <ac:chgData name="CaoYu-ang" userId="347197b9-4c62-4589-9c4f-ca02f2128ab5" providerId="ADAL" clId="{5D9B231B-6281-4DFA-BCB1-AA60B3C0DE05}" dt="2023-02-03T05:28:36.919" v="2507" actId="1076"/>
          <ac:cxnSpMkLst>
            <pc:docMk/>
            <pc:sldMk cId="3255078842" sldId="874"/>
            <ac:cxnSpMk id="23" creationId="{7C0EC8EF-A498-4D33-A5A0-A052C78FFFB5}"/>
          </ac:cxnSpMkLst>
        </pc:cxnChg>
        <pc:cxnChg chg="add mod">
          <ac:chgData name="CaoYu-ang" userId="347197b9-4c62-4589-9c4f-ca02f2128ab5" providerId="ADAL" clId="{5D9B231B-6281-4DFA-BCB1-AA60B3C0DE05}" dt="2023-02-03T05:28:36.919" v="2507" actId="1076"/>
          <ac:cxnSpMkLst>
            <pc:docMk/>
            <pc:sldMk cId="3255078842" sldId="874"/>
            <ac:cxnSpMk id="26" creationId="{B77D41CD-18B7-46E6-AE4F-1D083039B380}"/>
          </ac:cxnSpMkLst>
        </pc:cxnChg>
        <pc:cxnChg chg="add del mod">
          <ac:chgData name="CaoYu-ang" userId="347197b9-4c62-4589-9c4f-ca02f2128ab5" providerId="ADAL" clId="{5D9B231B-6281-4DFA-BCB1-AA60B3C0DE05}" dt="2023-02-03T05:09:15.465" v="2277" actId="478"/>
          <ac:cxnSpMkLst>
            <pc:docMk/>
            <pc:sldMk cId="3255078842" sldId="874"/>
            <ac:cxnSpMk id="27" creationId="{4C4188BC-B9CB-4234-95D9-89A856FFA372}"/>
          </ac:cxnSpMkLst>
        </pc:cxnChg>
        <pc:cxnChg chg="add mod">
          <ac:chgData name="CaoYu-ang" userId="347197b9-4c62-4589-9c4f-ca02f2128ab5" providerId="ADAL" clId="{5D9B231B-6281-4DFA-BCB1-AA60B3C0DE05}" dt="2023-02-03T05:28:36.919" v="2507" actId="1076"/>
          <ac:cxnSpMkLst>
            <pc:docMk/>
            <pc:sldMk cId="3255078842" sldId="874"/>
            <ac:cxnSpMk id="33" creationId="{7C0F76A5-FF0E-4F63-B47A-04EEFCC4A153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36" creationId="{817D71C7-C08C-4AC9-94D9-4923769F2B66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37" creationId="{CE473DE2-36DF-4610-BE41-337846ECB721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38" creationId="{0A3DAE6B-B49F-4275-99F1-DAA4B5A26894}"/>
          </ac:cxnSpMkLst>
        </pc:cxnChg>
        <pc:cxnChg chg="add mod">
          <ac:chgData name="CaoYu-ang" userId="347197b9-4c62-4589-9c4f-ca02f2128ab5" providerId="ADAL" clId="{5D9B231B-6281-4DFA-BCB1-AA60B3C0DE05}" dt="2023-02-03T05:28:36.919" v="2507" actId="1076"/>
          <ac:cxnSpMkLst>
            <pc:docMk/>
            <pc:sldMk cId="3255078842" sldId="874"/>
            <ac:cxnSpMk id="39" creationId="{85A90200-B7B0-49FF-B439-A267E17E0C52}"/>
          </ac:cxnSpMkLst>
        </pc:cxnChg>
        <pc:cxnChg chg="add mod">
          <ac:chgData name="CaoYu-ang" userId="347197b9-4c62-4589-9c4f-ca02f2128ab5" providerId="ADAL" clId="{5D9B231B-6281-4DFA-BCB1-AA60B3C0DE05}" dt="2023-02-03T05:28:36.919" v="2507" actId="1076"/>
          <ac:cxnSpMkLst>
            <pc:docMk/>
            <pc:sldMk cId="3255078842" sldId="874"/>
            <ac:cxnSpMk id="46" creationId="{45E3DDD3-7FEC-437E-BA36-D822F5D9AA2E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54" creationId="{F6BE8FDF-BE04-485A-ACAA-A4C6C440859C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55" creationId="{FE0CBB6A-8C73-444A-AF01-5B32B8D820F6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56" creationId="{3DE4DCEA-759D-4B1F-A1FB-74F3EF309455}"/>
          </ac:cxnSpMkLst>
        </pc:cxnChg>
        <pc:cxnChg chg="add mod">
          <ac:chgData name="CaoYu-ang" userId="347197b9-4c62-4589-9c4f-ca02f2128ab5" providerId="ADAL" clId="{5D9B231B-6281-4DFA-BCB1-AA60B3C0DE05}" dt="2023-02-03T05:28:36.919" v="2507" actId="1076"/>
          <ac:cxnSpMkLst>
            <pc:docMk/>
            <pc:sldMk cId="3255078842" sldId="874"/>
            <ac:cxnSpMk id="57" creationId="{7F0DBD88-DB2B-4FD6-8189-8A580C39167F}"/>
          </ac:cxnSpMkLst>
        </pc:cxnChg>
        <pc:cxnChg chg="add mod">
          <ac:chgData name="CaoYu-ang" userId="347197b9-4c62-4589-9c4f-ca02f2128ab5" providerId="ADAL" clId="{5D9B231B-6281-4DFA-BCB1-AA60B3C0DE05}" dt="2023-02-03T05:28:36.919" v="2507" actId="1076"/>
          <ac:cxnSpMkLst>
            <pc:docMk/>
            <pc:sldMk cId="3255078842" sldId="874"/>
            <ac:cxnSpMk id="59" creationId="{45898450-808F-47F7-B5A4-83A4D6684F25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61" creationId="{26D98361-30A9-4083-AA07-C6C1B28A0D8D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62" creationId="{CC5C24D6-E2A9-4539-8E7E-D1CC005B9C53}"/>
          </ac:cxnSpMkLst>
        </pc:cxnChg>
        <pc:cxnChg chg="add mod">
          <ac:chgData name="CaoYu-ang" userId="347197b9-4c62-4589-9c4f-ca02f2128ab5" providerId="ADAL" clId="{5D9B231B-6281-4DFA-BCB1-AA60B3C0DE05}" dt="2023-02-03T05:28:26.951" v="2506" actId="1076"/>
          <ac:cxnSpMkLst>
            <pc:docMk/>
            <pc:sldMk cId="3255078842" sldId="874"/>
            <ac:cxnSpMk id="63" creationId="{6D845050-B31F-460F-9B9D-5C3FDD243FF3}"/>
          </ac:cxnSpMkLst>
        </pc:cxnChg>
        <pc:cxnChg chg="add mod">
          <ac:chgData name="CaoYu-ang" userId="347197b9-4c62-4589-9c4f-ca02f2128ab5" providerId="ADAL" clId="{5D9B231B-6281-4DFA-BCB1-AA60B3C0DE05}" dt="2023-02-03T05:28:36.919" v="2507" actId="1076"/>
          <ac:cxnSpMkLst>
            <pc:docMk/>
            <pc:sldMk cId="3255078842" sldId="874"/>
            <ac:cxnSpMk id="64" creationId="{C86B6AF6-DF09-4CD4-B39A-1FD67EF4A1BC}"/>
          </ac:cxnSpMkLst>
        </pc:cxnChg>
        <pc:cxnChg chg="add mod">
          <ac:chgData name="CaoYu-ang" userId="347197b9-4c62-4589-9c4f-ca02f2128ab5" providerId="ADAL" clId="{5D9B231B-6281-4DFA-BCB1-AA60B3C0DE05}" dt="2023-02-03T05:28:36.919" v="2507" actId="1076"/>
          <ac:cxnSpMkLst>
            <pc:docMk/>
            <pc:sldMk cId="3255078842" sldId="874"/>
            <ac:cxnSpMk id="67" creationId="{7EB15B8D-477D-41BB-A634-F1E205697E9D}"/>
          </ac:cxnSpMkLst>
        </pc:cxnChg>
        <pc:cxnChg chg="add mod">
          <ac:chgData name="CaoYu-ang" userId="347197b9-4c62-4589-9c4f-ca02f2128ab5" providerId="ADAL" clId="{5D9B231B-6281-4DFA-BCB1-AA60B3C0DE05}" dt="2023-02-03T05:30:51.890" v="2558" actId="14100"/>
          <ac:cxnSpMkLst>
            <pc:docMk/>
            <pc:sldMk cId="3255078842" sldId="874"/>
            <ac:cxnSpMk id="70" creationId="{5B1CF52F-F798-411E-A412-1B2BB5B406E6}"/>
          </ac:cxnSpMkLst>
        </pc:cxnChg>
        <pc:cxnChg chg="add mod">
          <ac:chgData name="CaoYu-ang" userId="347197b9-4c62-4589-9c4f-ca02f2128ab5" providerId="ADAL" clId="{5D9B231B-6281-4DFA-BCB1-AA60B3C0DE05}" dt="2023-02-03T05:31:04.229" v="2560" actId="14100"/>
          <ac:cxnSpMkLst>
            <pc:docMk/>
            <pc:sldMk cId="3255078842" sldId="874"/>
            <ac:cxnSpMk id="72" creationId="{17B4BB55-CCC6-453B-BD9F-1F790064B5DA}"/>
          </ac:cxnSpMkLst>
        </pc:cxnChg>
      </pc:sldChg>
      <pc:sldChg chg="delSp modSp add mod ord delAnim">
        <pc:chgData name="CaoYu-ang" userId="347197b9-4c62-4589-9c4f-ca02f2128ab5" providerId="ADAL" clId="{5D9B231B-6281-4DFA-BCB1-AA60B3C0DE05}" dt="2023-02-03T06:40:29.091" v="3362" actId="20577"/>
        <pc:sldMkLst>
          <pc:docMk/>
          <pc:sldMk cId="2143759112" sldId="875"/>
        </pc:sldMkLst>
        <pc:spChg chg="mod">
          <ac:chgData name="CaoYu-ang" userId="347197b9-4c62-4589-9c4f-ca02f2128ab5" providerId="ADAL" clId="{5D9B231B-6281-4DFA-BCB1-AA60B3C0DE05}" dt="2023-02-03T06:36:10.355" v="3163" actId="20577"/>
          <ac:spMkLst>
            <pc:docMk/>
            <pc:sldMk cId="2143759112" sldId="875"/>
            <ac:spMk id="2" creationId="{C29CEF31-F339-4690-ABF6-72FE7A4D64C6}"/>
          </ac:spMkLst>
        </pc:spChg>
        <pc:spChg chg="mod">
          <ac:chgData name="CaoYu-ang" userId="347197b9-4c62-4589-9c4f-ca02f2128ab5" providerId="ADAL" clId="{5D9B231B-6281-4DFA-BCB1-AA60B3C0DE05}" dt="2023-02-03T06:40:29.091" v="3362" actId="20577"/>
          <ac:spMkLst>
            <pc:docMk/>
            <pc:sldMk cId="2143759112" sldId="875"/>
            <ac:spMk id="3" creationId="{E58B1622-942F-440F-8FF6-4E0931D2E8B9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8" creationId="{C2119DBF-464D-4EE6-A508-6FC2AC4A8756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9" creationId="{694C552B-273D-4A27-A996-F5182CEA8074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24" creationId="{D8AED8B9-DC62-43BC-A860-7DAB0DAF1C4A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25" creationId="{855F1513-2626-4B74-83E2-4007DB015AAF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34" creationId="{466D9DA3-60EC-4238-ABB5-6EF7CD08A1D5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47" creationId="{05170789-BAD1-425C-99AE-3111481F41C0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60" creationId="{90CE3EAB-7DB3-458E-93B8-A6D3F375B3BD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68" creationId="{766A8358-A475-4F00-B37F-D3C10A188A70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69" creationId="{B09A6BE5-2F47-43C1-844E-9C9533765304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71" creationId="{679E227E-356C-4C42-A603-303C78858C0F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75" creationId="{F16B49F6-9107-4B02-890A-A20D11F9B273}"/>
          </ac:spMkLst>
        </pc:spChg>
        <pc:spChg chg="del">
          <ac:chgData name="CaoYu-ang" userId="347197b9-4c62-4589-9c4f-ca02f2128ab5" providerId="ADAL" clId="{5D9B231B-6281-4DFA-BCB1-AA60B3C0DE05}" dt="2023-02-03T06:36:04.251" v="3153" actId="478"/>
          <ac:spMkLst>
            <pc:docMk/>
            <pc:sldMk cId="2143759112" sldId="875"/>
            <ac:spMk id="76" creationId="{85135A31-6864-42CA-A51E-0176F5C3E60C}"/>
          </ac:spMkLst>
        </pc:sp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6" creationId="{DCCBF6FF-72B5-4CC6-888D-C28FBD91E91F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7" creationId="{4CCC5C32-24D1-42C2-B02D-97EA183743E2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10" creationId="{3EDD1461-34FD-41D2-955C-78389B34460A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12" creationId="{36C5169B-43AA-4AED-858C-5CAF70C3DEE6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13" creationId="{FAFFDB3E-B93D-4E97-BDBA-BC753E1333C5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22" creationId="{E33AD84D-E07B-4CC5-9C59-B0C97A88AD1B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23" creationId="{7C0EC8EF-A498-4D33-A5A0-A052C78FFFB5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26" creationId="{B77D41CD-18B7-46E6-AE4F-1D083039B380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33" creationId="{7C0F76A5-FF0E-4F63-B47A-04EEFCC4A153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36" creationId="{817D71C7-C08C-4AC9-94D9-4923769F2B66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37" creationId="{CE473DE2-36DF-4610-BE41-337846ECB721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38" creationId="{0A3DAE6B-B49F-4275-99F1-DAA4B5A26894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39" creationId="{85A90200-B7B0-49FF-B439-A267E17E0C52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46" creationId="{45E3DDD3-7FEC-437E-BA36-D822F5D9AA2E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54" creationId="{F6BE8FDF-BE04-485A-ACAA-A4C6C440859C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55" creationId="{FE0CBB6A-8C73-444A-AF01-5B32B8D820F6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56" creationId="{3DE4DCEA-759D-4B1F-A1FB-74F3EF309455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57" creationId="{7F0DBD88-DB2B-4FD6-8189-8A580C39167F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59" creationId="{45898450-808F-47F7-B5A4-83A4D6684F25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61" creationId="{26D98361-30A9-4083-AA07-C6C1B28A0D8D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62" creationId="{CC5C24D6-E2A9-4539-8E7E-D1CC005B9C53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63" creationId="{6D845050-B31F-460F-9B9D-5C3FDD243FF3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64" creationId="{C86B6AF6-DF09-4CD4-B39A-1FD67EF4A1BC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67" creationId="{7EB15B8D-477D-41BB-A634-F1E205697E9D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70" creationId="{5B1CF52F-F798-411E-A412-1B2BB5B406E6}"/>
          </ac:cxnSpMkLst>
        </pc:cxnChg>
        <pc:cxnChg chg="del">
          <ac:chgData name="CaoYu-ang" userId="347197b9-4c62-4589-9c4f-ca02f2128ab5" providerId="ADAL" clId="{5D9B231B-6281-4DFA-BCB1-AA60B3C0DE05}" dt="2023-02-03T06:36:04.251" v="3153" actId="478"/>
          <ac:cxnSpMkLst>
            <pc:docMk/>
            <pc:sldMk cId="2143759112" sldId="875"/>
            <ac:cxnSpMk id="72" creationId="{17B4BB55-CCC6-453B-BD9F-1F790064B5DA}"/>
          </ac:cxnSpMkLst>
        </pc:cxnChg>
      </pc:sldChg>
      <pc:sldChg chg="modSp add mod ord">
        <pc:chgData name="CaoYu-ang" userId="347197b9-4c62-4589-9c4f-ca02f2128ab5" providerId="ADAL" clId="{5D9B231B-6281-4DFA-BCB1-AA60B3C0DE05}" dt="2023-02-03T07:25:39.856" v="4387" actId="20578"/>
        <pc:sldMkLst>
          <pc:docMk/>
          <pc:sldMk cId="3877631505" sldId="876"/>
        </pc:sldMkLst>
        <pc:spChg chg="mod">
          <ac:chgData name="CaoYu-ang" userId="347197b9-4c62-4589-9c4f-ca02f2128ab5" providerId="ADAL" clId="{5D9B231B-6281-4DFA-BCB1-AA60B3C0DE05}" dt="2023-02-03T06:45:17.475" v="3376" actId="27636"/>
          <ac:spMkLst>
            <pc:docMk/>
            <pc:sldMk cId="3877631505" sldId="876"/>
            <ac:spMk id="2" creationId="{C29CEF31-F339-4690-ABF6-72FE7A4D64C6}"/>
          </ac:spMkLst>
        </pc:spChg>
        <pc:spChg chg="mod">
          <ac:chgData name="CaoYu-ang" userId="347197b9-4c62-4589-9c4f-ca02f2128ab5" providerId="ADAL" clId="{5D9B231B-6281-4DFA-BCB1-AA60B3C0DE05}" dt="2023-02-03T06:57:55.940" v="3828" actId="6549"/>
          <ac:spMkLst>
            <pc:docMk/>
            <pc:sldMk cId="3877631505" sldId="876"/>
            <ac:spMk id="3" creationId="{E58B1622-942F-440F-8FF6-4E0931D2E8B9}"/>
          </ac:spMkLst>
        </pc:spChg>
      </pc:sldChg>
      <pc:sldChg chg="add del ord">
        <pc:chgData name="CaoYu-ang" userId="347197b9-4c62-4589-9c4f-ca02f2128ab5" providerId="ADAL" clId="{5D9B231B-6281-4DFA-BCB1-AA60B3C0DE05}" dt="2023-02-03T06:47:26.683" v="3388" actId="47"/>
        <pc:sldMkLst>
          <pc:docMk/>
          <pc:sldMk cId="521804379" sldId="877"/>
        </pc:sldMkLst>
      </pc:sldChg>
      <pc:sldChg chg="add">
        <pc:chgData name="CaoYu-ang" userId="347197b9-4c62-4589-9c4f-ca02f2128ab5" providerId="ADAL" clId="{5D9B231B-6281-4DFA-BCB1-AA60B3C0DE05}" dt="2023-02-03T06:46:08.059" v="3381"/>
        <pc:sldMkLst>
          <pc:docMk/>
          <pc:sldMk cId="1212667973" sldId="878"/>
        </pc:sldMkLst>
      </pc:sldChg>
      <pc:sldChg chg="add">
        <pc:chgData name="CaoYu-ang" userId="347197b9-4c62-4589-9c4f-ca02f2128ab5" providerId="ADAL" clId="{5D9B231B-6281-4DFA-BCB1-AA60B3C0DE05}" dt="2023-02-03T06:46:08.059" v="3381"/>
        <pc:sldMkLst>
          <pc:docMk/>
          <pc:sldMk cId="2929064647" sldId="879"/>
        </pc:sldMkLst>
      </pc:sldChg>
      <pc:sldChg chg="add">
        <pc:chgData name="CaoYu-ang" userId="347197b9-4c62-4589-9c4f-ca02f2128ab5" providerId="ADAL" clId="{5D9B231B-6281-4DFA-BCB1-AA60B3C0DE05}" dt="2023-02-03T06:46:08.059" v="3381"/>
        <pc:sldMkLst>
          <pc:docMk/>
          <pc:sldMk cId="456887789" sldId="880"/>
        </pc:sldMkLst>
      </pc:sldChg>
      <pc:sldChg chg="add">
        <pc:chgData name="CaoYu-ang" userId="347197b9-4c62-4589-9c4f-ca02f2128ab5" providerId="ADAL" clId="{5D9B231B-6281-4DFA-BCB1-AA60B3C0DE05}" dt="2023-02-03T06:46:08.059" v="3381"/>
        <pc:sldMkLst>
          <pc:docMk/>
          <pc:sldMk cId="1985848979" sldId="881"/>
        </pc:sldMkLst>
      </pc:sldChg>
      <pc:sldChg chg="add">
        <pc:chgData name="CaoYu-ang" userId="347197b9-4c62-4589-9c4f-ca02f2128ab5" providerId="ADAL" clId="{5D9B231B-6281-4DFA-BCB1-AA60B3C0DE05}" dt="2023-02-03T06:46:08.059" v="3381"/>
        <pc:sldMkLst>
          <pc:docMk/>
          <pc:sldMk cId="3103854602" sldId="882"/>
        </pc:sldMkLst>
      </pc:sldChg>
      <pc:sldChg chg="add">
        <pc:chgData name="CaoYu-ang" userId="347197b9-4c62-4589-9c4f-ca02f2128ab5" providerId="ADAL" clId="{5D9B231B-6281-4DFA-BCB1-AA60B3C0DE05}" dt="2023-02-03T06:46:08.059" v="3381"/>
        <pc:sldMkLst>
          <pc:docMk/>
          <pc:sldMk cId="3982005776" sldId="883"/>
        </pc:sldMkLst>
      </pc:sldChg>
      <pc:sldChg chg="modSp add mod">
        <pc:chgData name="CaoYu-ang" userId="347197b9-4c62-4589-9c4f-ca02f2128ab5" providerId="ADAL" clId="{5D9B231B-6281-4DFA-BCB1-AA60B3C0DE05}" dt="2023-02-03T07:10:26.847" v="4365" actId="1076"/>
        <pc:sldMkLst>
          <pc:docMk/>
          <pc:sldMk cId="2546360023" sldId="884"/>
        </pc:sldMkLst>
        <pc:spChg chg="mod">
          <ac:chgData name="CaoYu-ang" userId="347197b9-4c62-4589-9c4f-ca02f2128ab5" providerId="ADAL" clId="{5D9B231B-6281-4DFA-BCB1-AA60B3C0DE05}" dt="2023-02-03T07:10:26.847" v="4365" actId="1076"/>
          <ac:spMkLst>
            <pc:docMk/>
            <pc:sldMk cId="2546360023" sldId="884"/>
            <ac:spMk id="3" creationId="{140B2861-232B-40D1-BBDC-927897DA2AE3}"/>
          </ac:spMkLst>
        </pc:spChg>
      </pc:sldChg>
    </pc:docChg>
  </pc:docChgLst>
  <pc:docChgLst>
    <pc:chgData name="CaoYu-ang" userId="347197b9-4c62-4589-9c4f-ca02f2128ab5" providerId="ADAL" clId="{B539930F-0C51-4EED-BD63-772C4BF82F2B}"/>
    <pc:docChg chg="modSld sldOrd modSection">
      <pc:chgData name="CaoYu-ang" userId="347197b9-4c62-4589-9c4f-ca02f2128ab5" providerId="ADAL" clId="{B539930F-0C51-4EED-BD63-772C4BF82F2B}" dt="2022-10-15T02:08:34.118" v="1"/>
      <pc:docMkLst>
        <pc:docMk/>
      </pc:docMkLst>
      <pc:sldChg chg="ord">
        <pc:chgData name="CaoYu-ang" userId="347197b9-4c62-4589-9c4f-ca02f2128ab5" providerId="ADAL" clId="{B539930F-0C51-4EED-BD63-772C4BF82F2B}" dt="2022-10-15T02:08:34.118" v="1"/>
        <pc:sldMkLst>
          <pc:docMk/>
          <pc:sldMk cId="1139180628" sldId="821"/>
        </pc:sldMkLst>
      </pc:sldChg>
      <pc:sldChg chg="ord">
        <pc:chgData name="CaoYu-ang" userId="347197b9-4c62-4589-9c4f-ca02f2128ab5" providerId="ADAL" clId="{B539930F-0C51-4EED-BD63-772C4BF82F2B}" dt="2022-10-15T02:08:34.118" v="1"/>
        <pc:sldMkLst>
          <pc:docMk/>
          <pc:sldMk cId="214077817" sldId="822"/>
        </pc:sldMkLst>
      </pc:sldChg>
    </pc:docChg>
  </pc:docChgLst>
  <pc:docChgLst>
    <pc:chgData name="CaoYu-ang" userId="347197b9-4c62-4589-9c4f-ca02f2128ab5" providerId="ADAL" clId="{6F0FFCB7-3B80-4FE3-9003-7A4F828FCB9C}"/>
    <pc:docChg chg="undo custSel addSld delSld modSld sldOrd addSection delSection modSection">
      <pc:chgData name="CaoYu-ang" userId="347197b9-4c62-4589-9c4f-ca02f2128ab5" providerId="ADAL" clId="{6F0FFCB7-3B80-4FE3-9003-7A4F828FCB9C}" dt="2022-11-18T07:37:37.945" v="4962" actId="1076"/>
      <pc:docMkLst>
        <pc:docMk/>
      </pc:docMkLst>
      <pc:sldChg chg="ord">
        <pc:chgData name="CaoYu-ang" userId="347197b9-4c62-4589-9c4f-ca02f2128ab5" providerId="ADAL" clId="{6F0FFCB7-3B80-4FE3-9003-7A4F828FCB9C}" dt="2022-11-18T02:47:52.674" v="196"/>
        <pc:sldMkLst>
          <pc:docMk/>
          <pc:sldMk cId="4262303199" sldId="539"/>
        </pc:sldMkLst>
      </pc:sldChg>
      <pc:sldChg chg="modSp mod">
        <pc:chgData name="CaoYu-ang" userId="347197b9-4c62-4589-9c4f-ca02f2128ab5" providerId="ADAL" clId="{6F0FFCB7-3B80-4FE3-9003-7A4F828FCB9C}" dt="2022-11-18T02:44:37.532" v="3" actId="20577"/>
        <pc:sldMkLst>
          <pc:docMk/>
          <pc:sldMk cId="3349191769" sldId="564"/>
        </pc:sldMkLst>
        <pc:spChg chg="mod">
          <ac:chgData name="CaoYu-ang" userId="347197b9-4c62-4589-9c4f-ca02f2128ab5" providerId="ADAL" clId="{6F0FFCB7-3B80-4FE3-9003-7A4F828FCB9C}" dt="2022-11-18T02:44:37.532" v="3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delSp add del mod">
        <pc:chgData name="CaoYu-ang" userId="347197b9-4c62-4589-9c4f-ca02f2128ab5" providerId="ADAL" clId="{6F0FFCB7-3B80-4FE3-9003-7A4F828FCB9C}" dt="2022-11-18T05:58:39.983" v="2799" actId="47"/>
        <pc:sldMkLst>
          <pc:docMk/>
          <pc:sldMk cId="3486344979" sldId="687"/>
        </pc:sldMkLst>
        <pc:picChg chg="del">
          <ac:chgData name="CaoYu-ang" userId="347197b9-4c62-4589-9c4f-ca02f2128ab5" providerId="ADAL" clId="{6F0FFCB7-3B80-4FE3-9003-7A4F828FCB9C}" dt="2022-11-18T05:47:32.644" v="2632" actId="478"/>
          <ac:picMkLst>
            <pc:docMk/>
            <pc:sldMk cId="3486344979" sldId="687"/>
            <ac:picMk id="11" creationId="{DBF173CB-6F0E-42A6-9303-D4020650A42F}"/>
          </ac:picMkLst>
        </pc:picChg>
      </pc:sldChg>
      <pc:sldChg chg="del">
        <pc:chgData name="CaoYu-ang" userId="347197b9-4c62-4589-9c4f-ca02f2128ab5" providerId="ADAL" clId="{6F0FFCB7-3B80-4FE3-9003-7A4F828FCB9C}" dt="2022-11-18T07:03:40.057" v="4805" actId="47"/>
        <pc:sldMkLst>
          <pc:docMk/>
          <pc:sldMk cId="3654170169" sldId="755"/>
        </pc:sldMkLst>
      </pc:sldChg>
      <pc:sldChg chg="del">
        <pc:chgData name="CaoYu-ang" userId="347197b9-4c62-4589-9c4f-ca02f2128ab5" providerId="ADAL" clId="{6F0FFCB7-3B80-4FE3-9003-7A4F828FCB9C}" dt="2022-11-18T07:03:40.057" v="4805" actId="47"/>
        <pc:sldMkLst>
          <pc:docMk/>
          <pc:sldMk cId="2848652163" sldId="756"/>
        </pc:sldMkLst>
      </pc:sldChg>
      <pc:sldChg chg="del">
        <pc:chgData name="CaoYu-ang" userId="347197b9-4c62-4589-9c4f-ca02f2128ab5" providerId="ADAL" clId="{6F0FFCB7-3B80-4FE3-9003-7A4F828FCB9C}" dt="2022-11-18T07:03:40.057" v="4805" actId="47"/>
        <pc:sldMkLst>
          <pc:docMk/>
          <pc:sldMk cId="843474621" sldId="757"/>
        </pc:sldMkLst>
      </pc:sldChg>
      <pc:sldChg chg="del">
        <pc:chgData name="CaoYu-ang" userId="347197b9-4c62-4589-9c4f-ca02f2128ab5" providerId="ADAL" clId="{6F0FFCB7-3B80-4FE3-9003-7A4F828FCB9C}" dt="2022-11-18T07:03:40.057" v="4805" actId="47"/>
        <pc:sldMkLst>
          <pc:docMk/>
          <pc:sldMk cId="2311444113" sldId="758"/>
        </pc:sldMkLst>
      </pc:sldChg>
      <pc:sldChg chg="del">
        <pc:chgData name="CaoYu-ang" userId="347197b9-4c62-4589-9c4f-ca02f2128ab5" providerId="ADAL" clId="{6F0FFCB7-3B80-4FE3-9003-7A4F828FCB9C}" dt="2022-11-18T07:03:43.450" v="4806" actId="47"/>
        <pc:sldMkLst>
          <pc:docMk/>
          <pc:sldMk cId="2780401220" sldId="786"/>
        </pc:sldMkLst>
      </pc:sldChg>
      <pc:sldChg chg="del">
        <pc:chgData name="CaoYu-ang" userId="347197b9-4c62-4589-9c4f-ca02f2128ab5" providerId="ADAL" clId="{6F0FFCB7-3B80-4FE3-9003-7A4F828FCB9C}" dt="2022-11-18T07:03:47.508" v="4807" actId="47"/>
        <pc:sldMkLst>
          <pc:docMk/>
          <pc:sldMk cId="968999285" sldId="789"/>
        </pc:sldMkLst>
      </pc:sldChg>
      <pc:sldChg chg="del">
        <pc:chgData name="CaoYu-ang" userId="347197b9-4c62-4589-9c4f-ca02f2128ab5" providerId="ADAL" clId="{6F0FFCB7-3B80-4FE3-9003-7A4F828FCB9C}" dt="2022-11-18T07:03:24.172" v="4803" actId="47"/>
        <pc:sldMkLst>
          <pc:docMk/>
          <pc:sldMk cId="845853254" sldId="796"/>
        </pc:sldMkLst>
      </pc:sldChg>
      <pc:sldChg chg="del">
        <pc:chgData name="CaoYu-ang" userId="347197b9-4c62-4589-9c4f-ca02f2128ab5" providerId="ADAL" clId="{6F0FFCB7-3B80-4FE3-9003-7A4F828FCB9C}" dt="2022-11-18T07:03:53.643" v="4808" actId="47"/>
        <pc:sldMkLst>
          <pc:docMk/>
          <pc:sldMk cId="2451431024" sldId="797"/>
        </pc:sldMkLst>
      </pc:sldChg>
      <pc:sldChg chg="del">
        <pc:chgData name="CaoYu-ang" userId="347197b9-4c62-4589-9c4f-ca02f2128ab5" providerId="ADAL" clId="{6F0FFCB7-3B80-4FE3-9003-7A4F828FCB9C}" dt="2022-11-18T07:03:24.172" v="4803" actId="47"/>
        <pc:sldMkLst>
          <pc:docMk/>
          <pc:sldMk cId="3128789801" sldId="798"/>
        </pc:sldMkLst>
      </pc:sldChg>
      <pc:sldChg chg="del">
        <pc:chgData name="CaoYu-ang" userId="347197b9-4c62-4589-9c4f-ca02f2128ab5" providerId="ADAL" clId="{6F0FFCB7-3B80-4FE3-9003-7A4F828FCB9C}" dt="2022-11-18T07:03:24.172" v="4803" actId="47"/>
        <pc:sldMkLst>
          <pc:docMk/>
          <pc:sldMk cId="3711877043" sldId="799"/>
        </pc:sldMkLst>
      </pc:sldChg>
      <pc:sldChg chg="del">
        <pc:chgData name="CaoYu-ang" userId="347197b9-4c62-4589-9c4f-ca02f2128ab5" providerId="ADAL" clId="{6F0FFCB7-3B80-4FE3-9003-7A4F828FCB9C}" dt="2022-11-18T07:03:24.172" v="4803" actId="47"/>
        <pc:sldMkLst>
          <pc:docMk/>
          <pc:sldMk cId="3605273052" sldId="800"/>
        </pc:sldMkLst>
      </pc:sldChg>
      <pc:sldChg chg="del">
        <pc:chgData name="CaoYu-ang" userId="347197b9-4c62-4589-9c4f-ca02f2128ab5" providerId="ADAL" clId="{6F0FFCB7-3B80-4FE3-9003-7A4F828FCB9C}" dt="2022-11-18T07:03:24.172" v="4803" actId="47"/>
        <pc:sldMkLst>
          <pc:docMk/>
          <pc:sldMk cId="3049482933" sldId="801"/>
        </pc:sldMkLst>
      </pc:sldChg>
      <pc:sldChg chg="modSp mod">
        <pc:chgData name="CaoYu-ang" userId="347197b9-4c62-4589-9c4f-ca02f2128ab5" providerId="ADAL" clId="{6F0FFCB7-3B80-4FE3-9003-7A4F828FCB9C}" dt="2022-11-18T02:47:23.331" v="191" actId="20577"/>
        <pc:sldMkLst>
          <pc:docMk/>
          <pc:sldMk cId="2272081381" sldId="802"/>
        </pc:sldMkLst>
        <pc:spChg chg="mod">
          <ac:chgData name="CaoYu-ang" userId="347197b9-4c62-4589-9c4f-ca02f2128ab5" providerId="ADAL" clId="{6F0FFCB7-3B80-4FE3-9003-7A4F828FCB9C}" dt="2022-11-18T02:47:23.331" v="191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addSp delSp modSp add mod ord delAnim modAnim modNotesTx">
        <pc:chgData name="CaoYu-ang" userId="347197b9-4c62-4589-9c4f-ca02f2128ab5" providerId="ADAL" clId="{6F0FFCB7-3B80-4FE3-9003-7A4F828FCB9C}" dt="2022-11-18T06:39:10.188" v="4240" actId="20577"/>
        <pc:sldMkLst>
          <pc:docMk/>
          <pc:sldMk cId="632426549" sldId="803"/>
        </pc:sldMkLst>
        <pc:spChg chg="add mod">
          <ac:chgData name="CaoYu-ang" userId="347197b9-4c62-4589-9c4f-ca02f2128ab5" providerId="ADAL" clId="{6F0FFCB7-3B80-4FE3-9003-7A4F828FCB9C}" dt="2022-11-18T02:54:50.419" v="248" actId="1582"/>
          <ac:spMkLst>
            <pc:docMk/>
            <pc:sldMk cId="632426549" sldId="803"/>
            <ac:spMk id="2" creationId="{F54C826F-446C-4FFA-9AF6-9D0C25D585BF}"/>
          </ac:spMkLst>
        </pc:spChg>
        <pc:spChg chg="mod">
          <ac:chgData name="CaoYu-ang" userId="347197b9-4c62-4589-9c4f-ca02f2128ab5" providerId="ADAL" clId="{6F0FFCB7-3B80-4FE3-9003-7A4F828FCB9C}" dt="2022-11-18T03:08:46.535" v="550" actId="1076"/>
          <ac:spMkLst>
            <pc:docMk/>
            <pc:sldMk cId="632426549" sldId="803"/>
            <ac:spMk id="6" creationId="{AE0C08B5-0750-4FAA-AACD-8C57C6D34C1D}"/>
          </ac:spMkLst>
        </pc:spChg>
        <pc:spChg chg="add mod">
          <ac:chgData name="CaoYu-ang" userId="347197b9-4c62-4589-9c4f-ca02f2128ab5" providerId="ADAL" clId="{6F0FFCB7-3B80-4FE3-9003-7A4F828FCB9C}" dt="2022-11-18T02:58:28.862" v="321" actId="58"/>
          <ac:spMkLst>
            <pc:docMk/>
            <pc:sldMk cId="632426549" sldId="803"/>
            <ac:spMk id="12" creationId="{B5E99FD1-8205-48F7-8250-6F7629DDED57}"/>
          </ac:spMkLst>
        </pc:spChg>
        <pc:spChg chg="mod">
          <ac:chgData name="CaoYu-ang" userId="347197b9-4c62-4589-9c4f-ca02f2128ab5" providerId="ADAL" clId="{6F0FFCB7-3B80-4FE3-9003-7A4F828FCB9C}" dt="2022-11-18T02:54:05.978" v="243" actId="1076"/>
          <ac:spMkLst>
            <pc:docMk/>
            <pc:sldMk cId="632426549" sldId="803"/>
            <ac:spMk id="15" creationId="{D2FEBDD2-651B-4504-861E-524385650CCE}"/>
          </ac:spMkLst>
        </pc:spChg>
        <pc:spChg chg="mod">
          <ac:chgData name="CaoYu-ang" userId="347197b9-4c62-4589-9c4f-ca02f2128ab5" providerId="ADAL" clId="{6F0FFCB7-3B80-4FE3-9003-7A4F828FCB9C}" dt="2022-11-18T02:48:33.592" v="219" actId="14100"/>
          <ac:spMkLst>
            <pc:docMk/>
            <pc:sldMk cId="632426549" sldId="803"/>
            <ac:spMk id="16" creationId="{CCA3B5C3-E034-40C3-95E0-3C1FE5E5F750}"/>
          </ac:spMkLst>
        </pc:spChg>
        <pc:spChg chg="add mod">
          <ac:chgData name="CaoYu-ang" userId="347197b9-4c62-4589-9c4f-ca02f2128ab5" providerId="ADAL" clId="{6F0FFCB7-3B80-4FE3-9003-7A4F828FCB9C}" dt="2022-11-18T02:58:35.495" v="323" actId="58"/>
          <ac:spMkLst>
            <pc:docMk/>
            <pc:sldMk cId="632426549" sldId="803"/>
            <ac:spMk id="17" creationId="{2117522A-6D4B-41AE-9E7E-43E6A2CCA816}"/>
          </ac:spMkLst>
        </pc:spChg>
        <pc:spChg chg="add del mod">
          <ac:chgData name="CaoYu-ang" userId="347197b9-4c62-4589-9c4f-ca02f2128ab5" providerId="ADAL" clId="{6F0FFCB7-3B80-4FE3-9003-7A4F828FCB9C}" dt="2022-11-18T02:57:21.308" v="298" actId="478"/>
          <ac:spMkLst>
            <pc:docMk/>
            <pc:sldMk cId="632426549" sldId="803"/>
            <ac:spMk id="18" creationId="{22CBEB2F-8EC7-490A-AD3D-87852B366B6D}"/>
          </ac:spMkLst>
        </pc:spChg>
        <pc:spChg chg="add del mod">
          <ac:chgData name="CaoYu-ang" userId="347197b9-4c62-4589-9c4f-ca02f2128ab5" providerId="ADAL" clId="{6F0FFCB7-3B80-4FE3-9003-7A4F828FCB9C}" dt="2022-11-18T02:57:23.320" v="299" actId="478"/>
          <ac:spMkLst>
            <pc:docMk/>
            <pc:sldMk cId="632426549" sldId="803"/>
            <ac:spMk id="19" creationId="{039A4111-F337-43A2-A258-EB979FB4E702}"/>
          </ac:spMkLst>
        </pc:spChg>
        <pc:spChg chg="add mod">
          <ac:chgData name="CaoYu-ang" userId="347197b9-4c62-4589-9c4f-ca02f2128ab5" providerId="ADAL" clId="{6F0FFCB7-3B80-4FE3-9003-7A4F828FCB9C}" dt="2022-11-18T02:58:32.438" v="322" actId="58"/>
          <ac:spMkLst>
            <pc:docMk/>
            <pc:sldMk cId="632426549" sldId="803"/>
            <ac:spMk id="21" creationId="{81CE7EA9-60B7-4845-ACA5-E1B719857E2B}"/>
          </ac:spMkLst>
        </pc:spChg>
        <pc:spChg chg="add mod">
          <ac:chgData name="CaoYu-ang" userId="347197b9-4c62-4589-9c4f-ca02f2128ab5" providerId="ADAL" clId="{6F0FFCB7-3B80-4FE3-9003-7A4F828FCB9C}" dt="2022-11-18T02:58:38.307" v="324" actId="58"/>
          <ac:spMkLst>
            <pc:docMk/>
            <pc:sldMk cId="632426549" sldId="803"/>
            <ac:spMk id="22" creationId="{152AFDED-A607-4738-8044-E339DC4DC940}"/>
          </ac:spMkLst>
        </pc:spChg>
        <pc:spChg chg="add mod">
          <ac:chgData name="CaoYu-ang" userId="347197b9-4c62-4589-9c4f-ca02f2128ab5" providerId="ADAL" clId="{6F0FFCB7-3B80-4FE3-9003-7A4F828FCB9C}" dt="2022-11-18T02:58:44.832" v="326" actId="58"/>
          <ac:spMkLst>
            <pc:docMk/>
            <pc:sldMk cId="632426549" sldId="803"/>
            <ac:spMk id="24" creationId="{735497BD-613B-424E-9DB5-D2EAC33C1955}"/>
          </ac:spMkLst>
        </pc:spChg>
        <pc:spChg chg="add mod">
          <ac:chgData name="CaoYu-ang" userId="347197b9-4c62-4589-9c4f-ca02f2128ab5" providerId="ADAL" clId="{6F0FFCB7-3B80-4FE3-9003-7A4F828FCB9C}" dt="2022-11-18T02:58:41.569" v="325" actId="58"/>
          <ac:spMkLst>
            <pc:docMk/>
            <pc:sldMk cId="632426549" sldId="803"/>
            <ac:spMk id="25" creationId="{D7489BB7-5B89-4871-B514-691EC5330894}"/>
          </ac:spMkLst>
        </pc:spChg>
        <pc:spChg chg="add mod">
          <ac:chgData name="CaoYu-ang" userId="347197b9-4c62-4589-9c4f-ca02f2128ab5" providerId="ADAL" clId="{6F0FFCB7-3B80-4FE3-9003-7A4F828FCB9C}" dt="2022-11-18T02:59:03.660" v="338" actId="1076"/>
          <ac:spMkLst>
            <pc:docMk/>
            <pc:sldMk cId="632426549" sldId="803"/>
            <ac:spMk id="26" creationId="{6A554AF5-7FF8-4FB6-AE17-398BD6D5DAC9}"/>
          </ac:spMkLst>
        </pc:spChg>
        <pc:spChg chg="add mod">
          <ac:chgData name="CaoYu-ang" userId="347197b9-4c62-4589-9c4f-ca02f2128ab5" providerId="ADAL" clId="{6F0FFCB7-3B80-4FE3-9003-7A4F828FCB9C}" dt="2022-11-18T02:59:18.870" v="341" actId="1076"/>
          <ac:spMkLst>
            <pc:docMk/>
            <pc:sldMk cId="632426549" sldId="803"/>
            <ac:spMk id="27" creationId="{70F11DAA-FEE2-4994-BA8B-8ADBF86838D6}"/>
          </ac:spMkLst>
        </pc:spChg>
        <pc:spChg chg="add mod">
          <ac:chgData name="CaoYu-ang" userId="347197b9-4c62-4589-9c4f-ca02f2128ab5" providerId="ADAL" clId="{6F0FFCB7-3B80-4FE3-9003-7A4F828FCB9C}" dt="2022-11-18T03:05:29.875" v="394" actId="1076"/>
          <ac:spMkLst>
            <pc:docMk/>
            <pc:sldMk cId="632426549" sldId="803"/>
            <ac:spMk id="28" creationId="{3833810F-E18B-4C43-B6B6-8EA207324EFB}"/>
          </ac:spMkLst>
        </pc:spChg>
        <pc:spChg chg="add mod">
          <ac:chgData name="CaoYu-ang" userId="347197b9-4c62-4589-9c4f-ca02f2128ab5" providerId="ADAL" clId="{6F0FFCB7-3B80-4FE3-9003-7A4F828FCB9C}" dt="2022-11-18T03:05:39.464" v="423" actId="1037"/>
          <ac:spMkLst>
            <pc:docMk/>
            <pc:sldMk cId="632426549" sldId="803"/>
            <ac:spMk id="32" creationId="{01F75CBC-65E7-4B26-9D05-40F87BB56B0A}"/>
          </ac:spMkLst>
        </pc:spChg>
        <pc:spChg chg="add mod">
          <ac:chgData name="CaoYu-ang" userId="347197b9-4c62-4589-9c4f-ca02f2128ab5" providerId="ADAL" clId="{6F0FFCB7-3B80-4FE3-9003-7A4F828FCB9C}" dt="2022-11-18T03:05:39.464" v="423" actId="1037"/>
          <ac:spMkLst>
            <pc:docMk/>
            <pc:sldMk cId="632426549" sldId="803"/>
            <ac:spMk id="33" creationId="{E18CAF51-F513-4C17-A723-3BB527D82D94}"/>
          </ac:spMkLst>
        </pc:spChg>
        <pc:spChg chg="add mod">
          <ac:chgData name="CaoYu-ang" userId="347197b9-4c62-4589-9c4f-ca02f2128ab5" providerId="ADAL" clId="{6F0FFCB7-3B80-4FE3-9003-7A4F828FCB9C}" dt="2022-11-18T03:05:39.464" v="423" actId="1037"/>
          <ac:spMkLst>
            <pc:docMk/>
            <pc:sldMk cId="632426549" sldId="803"/>
            <ac:spMk id="35" creationId="{A5071019-6C74-4683-99D1-007B574D772B}"/>
          </ac:spMkLst>
        </pc:spChg>
        <pc:spChg chg="add mod">
          <ac:chgData name="CaoYu-ang" userId="347197b9-4c62-4589-9c4f-ca02f2128ab5" providerId="ADAL" clId="{6F0FFCB7-3B80-4FE3-9003-7A4F828FCB9C}" dt="2022-11-18T03:05:39.464" v="423" actId="1037"/>
          <ac:spMkLst>
            <pc:docMk/>
            <pc:sldMk cId="632426549" sldId="803"/>
            <ac:spMk id="36" creationId="{AEAD44B0-25BD-4039-A2FD-A18D3568C39A}"/>
          </ac:spMkLst>
        </pc:spChg>
        <pc:spChg chg="add mod">
          <ac:chgData name="CaoYu-ang" userId="347197b9-4c62-4589-9c4f-ca02f2128ab5" providerId="ADAL" clId="{6F0FFCB7-3B80-4FE3-9003-7A4F828FCB9C}" dt="2022-11-18T03:05:39.464" v="423" actId="1037"/>
          <ac:spMkLst>
            <pc:docMk/>
            <pc:sldMk cId="632426549" sldId="803"/>
            <ac:spMk id="37" creationId="{74E50CE7-3C8A-4DEE-8250-63C7225A245B}"/>
          </ac:spMkLst>
        </pc:spChg>
        <pc:spChg chg="add mod">
          <ac:chgData name="CaoYu-ang" userId="347197b9-4c62-4589-9c4f-ca02f2128ab5" providerId="ADAL" clId="{6F0FFCB7-3B80-4FE3-9003-7A4F828FCB9C}" dt="2022-11-18T03:05:39.464" v="423" actId="1037"/>
          <ac:spMkLst>
            <pc:docMk/>
            <pc:sldMk cId="632426549" sldId="803"/>
            <ac:spMk id="39" creationId="{A3EFEAAF-E916-4E49-890A-2BACCF639001}"/>
          </ac:spMkLst>
        </pc:spChg>
        <pc:spChg chg="add del mod">
          <ac:chgData name="CaoYu-ang" userId="347197b9-4c62-4589-9c4f-ca02f2128ab5" providerId="ADAL" clId="{6F0FFCB7-3B80-4FE3-9003-7A4F828FCB9C}" dt="2022-11-18T03:02:18.533" v="353" actId="478"/>
          <ac:spMkLst>
            <pc:docMk/>
            <pc:sldMk cId="632426549" sldId="803"/>
            <ac:spMk id="41" creationId="{FF10AF10-2B7B-4256-AFA0-E8FF66AC05BF}"/>
          </ac:spMkLst>
        </pc:spChg>
        <pc:spChg chg="add del mod">
          <ac:chgData name="CaoYu-ang" userId="347197b9-4c62-4589-9c4f-ca02f2128ab5" providerId="ADAL" clId="{6F0FFCB7-3B80-4FE3-9003-7A4F828FCB9C}" dt="2022-11-18T03:02:16.235" v="352" actId="478"/>
          <ac:spMkLst>
            <pc:docMk/>
            <pc:sldMk cId="632426549" sldId="803"/>
            <ac:spMk id="43" creationId="{5BDC68A9-8514-4582-8C06-B6F24F6F5BAA}"/>
          </ac:spMkLst>
        </pc:spChg>
        <pc:spChg chg="add del mod">
          <ac:chgData name="CaoYu-ang" userId="347197b9-4c62-4589-9c4f-ca02f2128ab5" providerId="ADAL" clId="{6F0FFCB7-3B80-4FE3-9003-7A4F828FCB9C}" dt="2022-11-18T03:02:16.235" v="352" actId="478"/>
          <ac:spMkLst>
            <pc:docMk/>
            <pc:sldMk cId="632426549" sldId="803"/>
            <ac:spMk id="44" creationId="{D626C092-CD8C-4575-9B6A-6B13DC31E7B9}"/>
          </ac:spMkLst>
        </pc:spChg>
        <pc:spChg chg="add mod">
          <ac:chgData name="CaoYu-ang" userId="347197b9-4c62-4589-9c4f-ca02f2128ab5" providerId="ADAL" clId="{6F0FFCB7-3B80-4FE3-9003-7A4F828FCB9C}" dt="2022-11-18T03:05:39.464" v="423" actId="1037"/>
          <ac:spMkLst>
            <pc:docMk/>
            <pc:sldMk cId="632426549" sldId="803"/>
            <ac:spMk id="46" creationId="{821D53C9-2E33-4EFC-9C25-0C408BE57424}"/>
          </ac:spMkLst>
        </pc:spChg>
        <pc:spChg chg="add mod">
          <ac:chgData name="CaoYu-ang" userId="347197b9-4c62-4589-9c4f-ca02f2128ab5" providerId="ADAL" clId="{6F0FFCB7-3B80-4FE3-9003-7A4F828FCB9C}" dt="2022-11-18T03:03:00.784" v="363" actId="1076"/>
          <ac:spMkLst>
            <pc:docMk/>
            <pc:sldMk cId="632426549" sldId="803"/>
            <ac:spMk id="47" creationId="{D43EF3D5-E0A3-4B1A-B272-BE61BAC085D4}"/>
          </ac:spMkLst>
        </pc:spChg>
        <pc:spChg chg="add mod">
          <ac:chgData name="CaoYu-ang" userId="347197b9-4c62-4589-9c4f-ca02f2128ab5" providerId="ADAL" clId="{6F0FFCB7-3B80-4FE3-9003-7A4F828FCB9C}" dt="2022-11-18T03:03:19.958" v="368" actId="1076"/>
          <ac:spMkLst>
            <pc:docMk/>
            <pc:sldMk cId="632426549" sldId="803"/>
            <ac:spMk id="48" creationId="{50B98676-B01F-42EC-B636-15541EA3ADCD}"/>
          </ac:spMkLst>
        </pc:spChg>
        <pc:spChg chg="add mod">
          <ac:chgData name="CaoYu-ang" userId="347197b9-4c62-4589-9c4f-ca02f2128ab5" providerId="ADAL" clId="{6F0FFCB7-3B80-4FE3-9003-7A4F828FCB9C}" dt="2022-11-18T03:03:28.035" v="372" actId="20577"/>
          <ac:spMkLst>
            <pc:docMk/>
            <pc:sldMk cId="632426549" sldId="803"/>
            <ac:spMk id="49" creationId="{81ED2104-F4C5-44AB-B335-E5237C48A917}"/>
          </ac:spMkLst>
        </pc:spChg>
        <pc:spChg chg="add mod">
          <ac:chgData name="CaoYu-ang" userId="347197b9-4c62-4589-9c4f-ca02f2128ab5" providerId="ADAL" clId="{6F0FFCB7-3B80-4FE3-9003-7A4F828FCB9C}" dt="2022-11-18T03:05:45.137" v="424" actId="1076"/>
          <ac:spMkLst>
            <pc:docMk/>
            <pc:sldMk cId="632426549" sldId="803"/>
            <ac:spMk id="50" creationId="{88E68E07-8E0F-49D0-A31D-2A0F8B7B71E4}"/>
          </ac:spMkLst>
        </pc:spChg>
        <pc:spChg chg="add mod">
          <ac:chgData name="CaoYu-ang" userId="347197b9-4c62-4589-9c4f-ca02f2128ab5" providerId="ADAL" clId="{6F0FFCB7-3B80-4FE3-9003-7A4F828FCB9C}" dt="2022-11-18T03:19:06.593" v="663" actId="1076"/>
          <ac:spMkLst>
            <pc:docMk/>
            <pc:sldMk cId="632426549" sldId="803"/>
            <ac:spMk id="51" creationId="{22FD1299-036D-48BC-B3F9-E6A252F405D9}"/>
          </ac:spMkLst>
        </pc:spChg>
        <pc:spChg chg="add mod">
          <ac:chgData name="CaoYu-ang" userId="347197b9-4c62-4589-9c4f-ca02f2128ab5" providerId="ADAL" clId="{6F0FFCB7-3B80-4FE3-9003-7A4F828FCB9C}" dt="2022-11-18T03:19:02.879" v="662" actId="1076"/>
          <ac:spMkLst>
            <pc:docMk/>
            <pc:sldMk cId="632426549" sldId="803"/>
            <ac:spMk id="55" creationId="{D09FB4B9-18B3-49D9-8E1E-21ED2009167A}"/>
          </ac:spMkLst>
        </pc:spChg>
        <pc:spChg chg="add mod">
          <ac:chgData name="CaoYu-ang" userId="347197b9-4c62-4589-9c4f-ca02f2128ab5" providerId="ADAL" clId="{6F0FFCB7-3B80-4FE3-9003-7A4F828FCB9C}" dt="2022-11-18T03:08:53.222" v="565" actId="1038"/>
          <ac:spMkLst>
            <pc:docMk/>
            <pc:sldMk cId="632426549" sldId="803"/>
            <ac:spMk id="56" creationId="{D56EDC05-5121-4783-ABF9-B4ADDBC1ABF6}"/>
          </ac:spMkLst>
        </pc:spChg>
        <pc:spChg chg="add mod">
          <ac:chgData name="CaoYu-ang" userId="347197b9-4c62-4589-9c4f-ca02f2128ab5" providerId="ADAL" clId="{6F0FFCB7-3B80-4FE3-9003-7A4F828FCB9C}" dt="2022-11-18T03:08:53.222" v="565" actId="1038"/>
          <ac:spMkLst>
            <pc:docMk/>
            <pc:sldMk cId="632426549" sldId="803"/>
            <ac:spMk id="58" creationId="{A5EA4010-C5E2-448C-B5B7-9BBE72DBC6A0}"/>
          </ac:spMkLst>
        </pc:spChg>
        <pc:spChg chg="add mod">
          <ac:chgData name="CaoYu-ang" userId="347197b9-4c62-4589-9c4f-ca02f2128ab5" providerId="ADAL" clId="{6F0FFCB7-3B80-4FE3-9003-7A4F828FCB9C}" dt="2022-11-18T03:08:53.222" v="565" actId="1038"/>
          <ac:spMkLst>
            <pc:docMk/>
            <pc:sldMk cId="632426549" sldId="803"/>
            <ac:spMk id="59" creationId="{D2B28F96-F7B6-4A74-A002-E03AAA379384}"/>
          </ac:spMkLst>
        </pc:spChg>
        <pc:spChg chg="add mod">
          <ac:chgData name="CaoYu-ang" userId="347197b9-4c62-4589-9c4f-ca02f2128ab5" providerId="ADAL" clId="{6F0FFCB7-3B80-4FE3-9003-7A4F828FCB9C}" dt="2022-11-18T03:08:53.222" v="565" actId="1038"/>
          <ac:spMkLst>
            <pc:docMk/>
            <pc:sldMk cId="632426549" sldId="803"/>
            <ac:spMk id="60" creationId="{A1733147-6FF9-460E-B543-04AA253B0E6B}"/>
          </ac:spMkLst>
        </pc:spChg>
        <pc:spChg chg="add mod">
          <ac:chgData name="CaoYu-ang" userId="347197b9-4c62-4589-9c4f-ca02f2128ab5" providerId="ADAL" clId="{6F0FFCB7-3B80-4FE3-9003-7A4F828FCB9C}" dt="2022-11-18T03:08:53.222" v="565" actId="1038"/>
          <ac:spMkLst>
            <pc:docMk/>
            <pc:sldMk cId="632426549" sldId="803"/>
            <ac:spMk id="62" creationId="{DD82012A-44DD-40E6-AA9C-B4AC957EC8A8}"/>
          </ac:spMkLst>
        </pc:spChg>
        <pc:spChg chg="add del mod">
          <ac:chgData name="CaoYu-ang" userId="347197b9-4c62-4589-9c4f-ca02f2128ab5" providerId="ADAL" clId="{6F0FFCB7-3B80-4FE3-9003-7A4F828FCB9C}" dt="2022-11-18T03:05:19.047" v="393" actId="478"/>
          <ac:spMkLst>
            <pc:docMk/>
            <pc:sldMk cId="632426549" sldId="803"/>
            <ac:spMk id="69" creationId="{CEC9DA10-4D7C-4D0C-B763-BA42C682A8E3}"/>
          </ac:spMkLst>
        </pc:spChg>
        <pc:spChg chg="add mod">
          <ac:chgData name="CaoYu-ang" userId="347197b9-4c62-4589-9c4f-ca02f2128ab5" providerId="ADAL" clId="{6F0FFCB7-3B80-4FE3-9003-7A4F828FCB9C}" dt="2022-11-18T06:39:10.188" v="4240" actId="20577"/>
          <ac:spMkLst>
            <pc:docMk/>
            <pc:sldMk cId="632426549" sldId="803"/>
            <ac:spMk id="80" creationId="{366339C3-8424-4059-8850-5F3547CA470D}"/>
          </ac:spMkLst>
        </pc:spChg>
        <pc:cxnChg chg="add mod">
          <ac:chgData name="CaoYu-ang" userId="347197b9-4c62-4589-9c4f-ca02f2128ab5" providerId="ADAL" clId="{6F0FFCB7-3B80-4FE3-9003-7A4F828FCB9C}" dt="2022-11-18T02:55:10.248" v="251" actId="1582"/>
          <ac:cxnSpMkLst>
            <pc:docMk/>
            <pc:sldMk cId="632426549" sldId="803"/>
            <ac:cxnSpMk id="4" creationId="{6CD0579B-B532-43E5-9601-393E80B74617}"/>
          </ac:cxnSpMkLst>
        </pc:cxnChg>
        <pc:cxnChg chg="add mod">
          <ac:chgData name="CaoYu-ang" userId="347197b9-4c62-4589-9c4f-ca02f2128ab5" providerId="ADAL" clId="{6F0FFCB7-3B80-4FE3-9003-7A4F828FCB9C}" dt="2022-11-18T02:57:58.255" v="311" actId="1037"/>
          <ac:cxnSpMkLst>
            <pc:docMk/>
            <pc:sldMk cId="632426549" sldId="803"/>
            <ac:cxnSpMk id="10" creationId="{267C45E0-3E67-4E5E-8F8B-B22C4408CB3A}"/>
          </ac:cxnSpMkLst>
        </pc:cxnChg>
        <pc:cxnChg chg="add mod">
          <ac:chgData name="CaoYu-ang" userId="347197b9-4c62-4589-9c4f-ca02f2128ab5" providerId="ADAL" clId="{6F0FFCB7-3B80-4FE3-9003-7A4F828FCB9C}" dt="2022-11-18T02:57:53.737" v="310" actId="1038"/>
          <ac:cxnSpMkLst>
            <pc:docMk/>
            <pc:sldMk cId="632426549" sldId="803"/>
            <ac:cxnSpMk id="20" creationId="{69E2132F-A7FD-46DE-8055-6362DD0EDA33}"/>
          </ac:cxnSpMkLst>
        </pc:cxnChg>
        <pc:cxnChg chg="add mod">
          <ac:chgData name="CaoYu-ang" userId="347197b9-4c62-4589-9c4f-ca02f2128ab5" providerId="ADAL" clId="{6F0FFCB7-3B80-4FE3-9003-7A4F828FCB9C}" dt="2022-11-18T02:58:16.845" v="316" actId="1037"/>
          <ac:cxnSpMkLst>
            <pc:docMk/>
            <pc:sldMk cId="632426549" sldId="803"/>
            <ac:cxnSpMk id="23" creationId="{9C9F9F68-B5BE-46D8-B9C0-E68052B2BDFF}"/>
          </ac:cxnSpMkLst>
        </pc:cxnChg>
        <pc:cxnChg chg="add mod">
          <ac:chgData name="CaoYu-ang" userId="347197b9-4c62-4589-9c4f-ca02f2128ab5" providerId="ADAL" clId="{6F0FFCB7-3B80-4FE3-9003-7A4F828FCB9C}" dt="2022-11-18T03:05:39.464" v="423" actId="1037"/>
          <ac:cxnSpMkLst>
            <pc:docMk/>
            <pc:sldMk cId="632426549" sldId="803"/>
            <ac:cxnSpMk id="29" creationId="{8C78B7A3-55B1-42BF-A3CA-C229AE8DB60E}"/>
          </ac:cxnSpMkLst>
        </pc:cxnChg>
        <pc:cxnChg chg="add mod">
          <ac:chgData name="CaoYu-ang" userId="347197b9-4c62-4589-9c4f-ca02f2128ab5" providerId="ADAL" clId="{6F0FFCB7-3B80-4FE3-9003-7A4F828FCB9C}" dt="2022-11-18T03:05:39.464" v="423" actId="1037"/>
          <ac:cxnSpMkLst>
            <pc:docMk/>
            <pc:sldMk cId="632426549" sldId="803"/>
            <ac:cxnSpMk id="30" creationId="{B06654AB-8488-442B-B29B-E833E7A6F3CF}"/>
          </ac:cxnSpMkLst>
        </pc:cxnChg>
        <pc:cxnChg chg="add mod">
          <ac:chgData name="CaoYu-ang" userId="347197b9-4c62-4589-9c4f-ca02f2128ab5" providerId="ADAL" clId="{6F0FFCB7-3B80-4FE3-9003-7A4F828FCB9C}" dt="2022-11-18T03:05:39.464" v="423" actId="1037"/>
          <ac:cxnSpMkLst>
            <pc:docMk/>
            <pc:sldMk cId="632426549" sldId="803"/>
            <ac:cxnSpMk id="31" creationId="{CB4975AD-29F6-48AA-9DB2-88279FD78879}"/>
          </ac:cxnSpMkLst>
        </pc:cxnChg>
        <pc:cxnChg chg="add mod">
          <ac:chgData name="CaoYu-ang" userId="347197b9-4c62-4589-9c4f-ca02f2128ab5" providerId="ADAL" clId="{6F0FFCB7-3B80-4FE3-9003-7A4F828FCB9C}" dt="2022-11-18T03:05:39.464" v="423" actId="1037"/>
          <ac:cxnSpMkLst>
            <pc:docMk/>
            <pc:sldMk cId="632426549" sldId="803"/>
            <ac:cxnSpMk id="34" creationId="{B60AF046-2C38-4A55-9F54-138E4D07918E}"/>
          </ac:cxnSpMkLst>
        </pc:cxnChg>
        <pc:cxnChg chg="add mod">
          <ac:chgData name="CaoYu-ang" userId="347197b9-4c62-4589-9c4f-ca02f2128ab5" providerId="ADAL" clId="{6F0FFCB7-3B80-4FE3-9003-7A4F828FCB9C}" dt="2022-11-18T03:05:39.464" v="423" actId="1037"/>
          <ac:cxnSpMkLst>
            <pc:docMk/>
            <pc:sldMk cId="632426549" sldId="803"/>
            <ac:cxnSpMk id="38" creationId="{6DCE2016-8AC5-459D-8E42-D9325396C62E}"/>
          </ac:cxnSpMkLst>
        </pc:cxnChg>
        <pc:cxnChg chg="add del mod">
          <ac:chgData name="CaoYu-ang" userId="347197b9-4c62-4589-9c4f-ca02f2128ab5" providerId="ADAL" clId="{6F0FFCB7-3B80-4FE3-9003-7A4F828FCB9C}" dt="2022-11-18T03:02:16.235" v="352" actId="478"/>
          <ac:cxnSpMkLst>
            <pc:docMk/>
            <pc:sldMk cId="632426549" sldId="803"/>
            <ac:cxnSpMk id="40" creationId="{AEF3AEAC-5B41-4D8B-ABDB-D246C969C4BC}"/>
          </ac:cxnSpMkLst>
        </pc:cxnChg>
        <pc:cxnChg chg="add del mod">
          <ac:chgData name="CaoYu-ang" userId="347197b9-4c62-4589-9c4f-ca02f2128ab5" providerId="ADAL" clId="{6F0FFCB7-3B80-4FE3-9003-7A4F828FCB9C}" dt="2022-11-18T03:02:16.235" v="352" actId="478"/>
          <ac:cxnSpMkLst>
            <pc:docMk/>
            <pc:sldMk cId="632426549" sldId="803"/>
            <ac:cxnSpMk id="42" creationId="{4289709B-64E1-4F64-9D19-9F6C27280B5B}"/>
          </ac:cxnSpMkLst>
        </pc:cxnChg>
        <pc:cxnChg chg="add del mod">
          <ac:chgData name="CaoYu-ang" userId="347197b9-4c62-4589-9c4f-ca02f2128ab5" providerId="ADAL" clId="{6F0FFCB7-3B80-4FE3-9003-7A4F828FCB9C}" dt="2022-11-18T03:02:10.595" v="351" actId="478"/>
          <ac:cxnSpMkLst>
            <pc:docMk/>
            <pc:sldMk cId="632426549" sldId="803"/>
            <ac:cxnSpMk id="45" creationId="{18EE6BC2-5CCA-454B-B0FF-04E23C34FE2D}"/>
          </ac:cxnSpMkLst>
        </pc:cxnChg>
        <pc:cxnChg chg="add mod">
          <ac:chgData name="CaoYu-ang" userId="347197b9-4c62-4589-9c4f-ca02f2128ab5" providerId="ADAL" clId="{6F0FFCB7-3B80-4FE3-9003-7A4F828FCB9C}" dt="2022-11-18T03:08:53.222" v="565" actId="1038"/>
          <ac:cxnSpMkLst>
            <pc:docMk/>
            <pc:sldMk cId="632426549" sldId="803"/>
            <ac:cxnSpMk id="52" creationId="{68511039-5B58-4801-BE99-B2755BA73996}"/>
          </ac:cxnSpMkLst>
        </pc:cxnChg>
        <pc:cxnChg chg="add mod">
          <ac:chgData name="CaoYu-ang" userId="347197b9-4c62-4589-9c4f-ca02f2128ab5" providerId="ADAL" clId="{6F0FFCB7-3B80-4FE3-9003-7A4F828FCB9C}" dt="2022-11-18T03:08:53.222" v="565" actId="1038"/>
          <ac:cxnSpMkLst>
            <pc:docMk/>
            <pc:sldMk cId="632426549" sldId="803"/>
            <ac:cxnSpMk id="53" creationId="{021A8D85-7DFA-452B-A6C5-FC5D1DB47305}"/>
          </ac:cxnSpMkLst>
        </pc:cxnChg>
        <pc:cxnChg chg="add mod">
          <ac:chgData name="CaoYu-ang" userId="347197b9-4c62-4589-9c4f-ca02f2128ab5" providerId="ADAL" clId="{6F0FFCB7-3B80-4FE3-9003-7A4F828FCB9C}" dt="2022-11-18T03:08:53.222" v="565" actId="1038"/>
          <ac:cxnSpMkLst>
            <pc:docMk/>
            <pc:sldMk cId="632426549" sldId="803"/>
            <ac:cxnSpMk id="54" creationId="{0FDDC112-91D4-45FB-BA52-26470EC9945E}"/>
          </ac:cxnSpMkLst>
        </pc:cxnChg>
        <pc:cxnChg chg="add mod">
          <ac:chgData name="CaoYu-ang" userId="347197b9-4c62-4589-9c4f-ca02f2128ab5" providerId="ADAL" clId="{6F0FFCB7-3B80-4FE3-9003-7A4F828FCB9C}" dt="2022-11-18T03:08:53.222" v="565" actId="1038"/>
          <ac:cxnSpMkLst>
            <pc:docMk/>
            <pc:sldMk cId="632426549" sldId="803"/>
            <ac:cxnSpMk id="57" creationId="{37E2FD4C-B5E7-45F7-A5A1-F018D68A1B3D}"/>
          </ac:cxnSpMkLst>
        </pc:cxnChg>
        <pc:cxnChg chg="add mod">
          <ac:chgData name="CaoYu-ang" userId="347197b9-4c62-4589-9c4f-ca02f2128ab5" providerId="ADAL" clId="{6F0FFCB7-3B80-4FE3-9003-7A4F828FCB9C}" dt="2022-11-18T03:08:53.222" v="565" actId="1038"/>
          <ac:cxnSpMkLst>
            <pc:docMk/>
            <pc:sldMk cId="632426549" sldId="803"/>
            <ac:cxnSpMk id="61" creationId="{A80F7185-D795-4264-85CF-1C7A487B23DA}"/>
          </ac:cxnSpMkLst>
        </pc:cxnChg>
        <pc:cxnChg chg="add mod">
          <ac:chgData name="CaoYu-ang" userId="347197b9-4c62-4589-9c4f-ca02f2128ab5" providerId="ADAL" clId="{6F0FFCB7-3B80-4FE3-9003-7A4F828FCB9C}" dt="2022-11-18T03:08:53.222" v="565" actId="1038"/>
          <ac:cxnSpMkLst>
            <pc:docMk/>
            <pc:sldMk cId="632426549" sldId="803"/>
            <ac:cxnSpMk id="63" creationId="{A8A00161-003D-401E-9995-240523B9CBE5}"/>
          </ac:cxnSpMkLst>
        </pc:cxnChg>
        <pc:cxnChg chg="add mod">
          <ac:chgData name="CaoYu-ang" userId="347197b9-4c62-4589-9c4f-ca02f2128ab5" providerId="ADAL" clId="{6F0FFCB7-3B80-4FE3-9003-7A4F828FCB9C}" dt="2022-11-18T03:08:53.222" v="565" actId="1038"/>
          <ac:cxnSpMkLst>
            <pc:docMk/>
            <pc:sldMk cId="632426549" sldId="803"/>
            <ac:cxnSpMk id="64" creationId="{A1CE6682-B890-4D03-969E-4D4DD4A19D94}"/>
          </ac:cxnSpMkLst>
        </pc:cxnChg>
        <pc:cxnChg chg="add mod">
          <ac:chgData name="CaoYu-ang" userId="347197b9-4c62-4589-9c4f-ca02f2128ab5" providerId="ADAL" clId="{6F0FFCB7-3B80-4FE3-9003-7A4F828FCB9C}" dt="2022-11-18T03:08:53.222" v="565" actId="1038"/>
          <ac:cxnSpMkLst>
            <pc:docMk/>
            <pc:sldMk cId="632426549" sldId="803"/>
            <ac:cxnSpMk id="65" creationId="{05536A27-39D0-4D19-93E2-7BC929E6E4E1}"/>
          </ac:cxnSpMkLst>
        </pc:cxnChg>
        <pc:cxnChg chg="add mod">
          <ac:chgData name="CaoYu-ang" userId="347197b9-4c62-4589-9c4f-ca02f2128ab5" providerId="ADAL" clId="{6F0FFCB7-3B80-4FE3-9003-7A4F828FCB9C}" dt="2022-11-18T03:08:53.222" v="565" actId="1038"/>
          <ac:cxnSpMkLst>
            <pc:docMk/>
            <pc:sldMk cId="632426549" sldId="803"/>
            <ac:cxnSpMk id="66" creationId="{01577FCB-217D-4384-A62E-7B7663ACF6DB}"/>
          </ac:cxnSpMkLst>
        </pc:cxnChg>
        <pc:cxnChg chg="add mod">
          <ac:chgData name="CaoYu-ang" userId="347197b9-4c62-4589-9c4f-ca02f2128ab5" providerId="ADAL" clId="{6F0FFCB7-3B80-4FE3-9003-7A4F828FCB9C}" dt="2022-11-18T03:08:53.222" v="565" actId="1038"/>
          <ac:cxnSpMkLst>
            <pc:docMk/>
            <pc:sldMk cId="632426549" sldId="803"/>
            <ac:cxnSpMk id="67" creationId="{366587B0-323F-4E61-890F-2E3F203ECE2B}"/>
          </ac:cxnSpMkLst>
        </pc:cxnChg>
        <pc:cxnChg chg="add del mod">
          <ac:chgData name="CaoYu-ang" userId="347197b9-4c62-4589-9c4f-ca02f2128ab5" providerId="ADAL" clId="{6F0FFCB7-3B80-4FE3-9003-7A4F828FCB9C}" dt="2022-11-18T03:08:38.295" v="548" actId="478"/>
          <ac:cxnSpMkLst>
            <pc:docMk/>
            <pc:sldMk cId="632426549" sldId="803"/>
            <ac:cxnSpMk id="68" creationId="{F4F3F2A7-ECC8-4AAB-886E-E4BEB833A15B}"/>
          </ac:cxnSpMkLst>
        </pc:cxnChg>
        <pc:cxnChg chg="add del mod">
          <ac:chgData name="CaoYu-ang" userId="347197b9-4c62-4589-9c4f-ca02f2128ab5" providerId="ADAL" clId="{6F0FFCB7-3B80-4FE3-9003-7A4F828FCB9C}" dt="2022-11-18T03:05:16.950" v="392" actId="478"/>
          <ac:cxnSpMkLst>
            <pc:docMk/>
            <pc:sldMk cId="632426549" sldId="803"/>
            <ac:cxnSpMk id="70" creationId="{286F3231-A687-4C66-8CA0-DF3E3FE039B6}"/>
          </ac:cxnSpMkLst>
        </pc:cxnChg>
        <pc:cxnChg chg="add mod">
          <ac:chgData name="CaoYu-ang" userId="347197b9-4c62-4589-9c4f-ca02f2128ab5" providerId="ADAL" clId="{6F0FFCB7-3B80-4FE3-9003-7A4F828FCB9C}" dt="2022-11-18T03:11:41.115" v="607" actId="14100"/>
          <ac:cxnSpMkLst>
            <pc:docMk/>
            <pc:sldMk cId="632426549" sldId="803"/>
            <ac:cxnSpMk id="81" creationId="{2CCA00C0-4609-4CF7-88D1-1001727DBDE8}"/>
          </ac:cxnSpMkLst>
        </pc:cxnChg>
      </pc:sldChg>
      <pc:sldChg chg="addSp delSp modSp add mod modAnim modNotesTx">
        <pc:chgData name="CaoYu-ang" userId="347197b9-4c62-4589-9c4f-ca02f2128ab5" providerId="ADAL" clId="{6F0FFCB7-3B80-4FE3-9003-7A4F828FCB9C}" dt="2022-11-18T04:22:18.264" v="1135" actId="20577"/>
        <pc:sldMkLst>
          <pc:docMk/>
          <pc:sldMk cId="2065262133" sldId="804"/>
        </pc:sldMkLst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2" creationId="{F54C826F-446C-4FFA-9AF6-9D0C25D585BF}"/>
          </ac:spMkLst>
        </pc:spChg>
        <pc:spChg chg="mod">
          <ac:chgData name="CaoYu-ang" userId="347197b9-4c62-4589-9c4f-ca02f2128ab5" providerId="ADAL" clId="{6F0FFCB7-3B80-4FE3-9003-7A4F828FCB9C}" dt="2022-11-18T03:33:18.405" v="1126" actId="1035"/>
          <ac:spMkLst>
            <pc:docMk/>
            <pc:sldMk cId="2065262133" sldId="804"/>
            <ac:spMk id="6" creationId="{AE0C08B5-0750-4FAA-AACD-8C57C6D34C1D}"/>
          </ac:spMkLst>
        </pc:spChg>
        <pc:spChg chg="del">
          <ac:chgData name="CaoYu-ang" userId="347197b9-4c62-4589-9c4f-ca02f2128ab5" providerId="ADAL" clId="{6F0FFCB7-3B80-4FE3-9003-7A4F828FCB9C}" dt="2022-11-18T03:33:11.616" v="1120" actId="478"/>
          <ac:spMkLst>
            <pc:docMk/>
            <pc:sldMk cId="2065262133" sldId="804"/>
            <ac:spMk id="11" creationId="{6EAC0069-8157-4215-B44E-AD1B0416E54D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12" creationId="{B5E99FD1-8205-48F7-8250-6F7629DDED57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15" creationId="{D2FEBDD2-651B-4504-861E-524385650CCE}"/>
          </ac:spMkLst>
        </pc:spChg>
        <pc:spChg chg="mod">
          <ac:chgData name="CaoYu-ang" userId="347197b9-4c62-4589-9c4f-ca02f2128ab5" providerId="ADAL" clId="{6F0FFCB7-3B80-4FE3-9003-7A4F828FCB9C}" dt="2022-11-18T04:22:18.264" v="1135" actId="20577"/>
          <ac:spMkLst>
            <pc:docMk/>
            <pc:sldMk cId="2065262133" sldId="804"/>
            <ac:spMk id="16" creationId="{CCA3B5C3-E034-40C3-95E0-3C1FE5E5F750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17" creationId="{2117522A-6D4B-41AE-9E7E-43E6A2CCA816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21" creationId="{81CE7EA9-60B7-4845-ACA5-E1B719857E2B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22" creationId="{152AFDED-A607-4738-8044-E339DC4DC940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24" creationId="{735497BD-613B-424E-9DB5-D2EAC33C1955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25" creationId="{D7489BB7-5B89-4871-B514-691EC5330894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26" creationId="{6A554AF5-7FF8-4FB6-AE17-398BD6D5DAC9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27" creationId="{70F11DAA-FEE2-4994-BA8B-8ADBF86838D6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28" creationId="{3833810F-E18B-4C43-B6B6-8EA207324EFB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32" creationId="{01F75CBC-65E7-4B26-9D05-40F87BB56B0A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33" creationId="{E18CAF51-F513-4C17-A723-3BB527D82D94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35" creationId="{A5071019-6C74-4683-99D1-007B574D772B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36" creationId="{AEAD44B0-25BD-4039-A2FD-A18D3568C39A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37" creationId="{74E50CE7-3C8A-4DEE-8250-63C7225A245B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39" creationId="{A3EFEAAF-E916-4E49-890A-2BACCF639001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46" creationId="{821D53C9-2E33-4EFC-9C25-0C408BE57424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47" creationId="{D43EF3D5-E0A3-4B1A-B272-BE61BAC085D4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48" creationId="{50B98676-B01F-42EC-B636-15541EA3ADCD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49" creationId="{81ED2104-F4C5-44AB-B335-E5237C48A917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50" creationId="{88E68E07-8E0F-49D0-A31D-2A0F8B7B71E4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51" creationId="{22FD1299-036D-48BC-B3F9-E6A252F405D9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55" creationId="{D09FB4B9-18B3-49D9-8E1E-21ED2009167A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56" creationId="{D56EDC05-5121-4783-ABF9-B4ADDBC1ABF6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58" creationId="{A5EA4010-C5E2-448C-B5B7-9BBE72DBC6A0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59" creationId="{D2B28F96-F7B6-4A74-A002-E03AAA379384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60" creationId="{A1733147-6FF9-460E-B543-04AA253B0E6B}"/>
          </ac:spMkLst>
        </pc:spChg>
        <pc:spChg chg="del">
          <ac:chgData name="CaoYu-ang" userId="347197b9-4c62-4589-9c4f-ca02f2128ab5" providerId="ADAL" clId="{6F0FFCB7-3B80-4FE3-9003-7A4F828FCB9C}" dt="2022-11-18T03:15:00.637" v="609" actId="478"/>
          <ac:spMkLst>
            <pc:docMk/>
            <pc:sldMk cId="2065262133" sldId="804"/>
            <ac:spMk id="62" creationId="{DD82012A-44DD-40E6-AA9C-B4AC957EC8A8}"/>
          </ac:spMkLst>
        </pc:spChg>
        <pc:spChg chg="add mod">
          <ac:chgData name="CaoYu-ang" userId="347197b9-4c62-4589-9c4f-ca02f2128ab5" providerId="ADAL" clId="{6F0FFCB7-3B80-4FE3-9003-7A4F828FCB9C}" dt="2022-11-18T03:32:32.968" v="1104" actId="1035"/>
          <ac:spMkLst>
            <pc:docMk/>
            <pc:sldMk cId="2065262133" sldId="804"/>
            <ac:spMk id="68" creationId="{09E770E3-26B8-4C2E-8F51-CFD7216EE549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69" creationId="{4BD15E1D-6333-406A-A78C-0F3589722C6E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72" creationId="{092F9167-CD0D-4499-8621-2E7AAFB051EC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73" creationId="{758CA2CB-F4B0-414D-9C26-9533B026377B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75" creationId="{7DB3AA8E-58E5-496A-A20E-AD84FAECB809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76" creationId="{BC9675B8-78A8-4A7C-8ABA-84A3B292EBFC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78" creationId="{292B09AF-31C3-4D63-BDA2-33E97752CDF0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79" creationId="{AA7E81EF-13CF-402A-99AC-780718BD6BD3}"/>
          </ac:spMkLst>
        </pc:spChg>
        <pc:spChg chg="del">
          <ac:chgData name="CaoYu-ang" userId="347197b9-4c62-4589-9c4f-ca02f2128ab5" providerId="ADAL" clId="{6F0FFCB7-3B80-4FE3-9003-7A4F828FCB9C}" dt="2022-11-18T03:15:02.588" v="610" actId="478"/>
          <ac:spMkLst>
            <pc:docMk/>
            <pc:sldMk cId="2065262133" sldId="804"/>
            <ac:spMk id="80" creationId="{366339C3-8424-4059-8850-5F3547CA470D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82" creationId="{1E780BD2-E9E6-445E-90CC-606AF9A41B22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83" creationId="{344DBF63-CA48-489B-8FF3-102AE54B6852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84" creationId="{A5E2855E-1A53-4B8E-B6B7-82C21B9ACAF6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85" creationId="{52BAAA96-0E9A-46FC-950D-8729B6CE9BD6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86" creationId="{6B34BF37-283C-4228-880F-9BC20305936D}"/>
          </ac:spMkLst>
        </pc:spChg>
        <pc:spChg chg="add del mod">
          <ac:chgData name="CaoYu-ang" userId="347197b9-4c62-4589-9c4f-ca02f2128ab5" providerId="ADAL" clId="{6F0FFCB7-3B80-4FE3-9003-7A4F828FCB9C}" dt="2022-11-18T03:19:11.638" v="665" actId="478"/>
          <ac:spMkLst>
            <pc:docMk/>
            <pc:sldMk cId="2065262133" sldId="804"/>
            <ac:spMk id="87" creationId="{3C490EFC-5EBD-46E8-A2BD-EC2D2C995A2B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91" creationId="{60AC57E1-B188-49DA-8DE7-7050E1DD4C65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92" creationId="{74D9A07A-1FE4-4B71-8AED-7554D9BB6A16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94" creationId="{10529064-C0AA-4C72-BCB3-9CE15DF873B4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95" creationId="{53779259-529B-4CED-ACD3-EF91073D8E36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96" creationId="{217007CE-9B67-4E1E-BD59-002C33534CAC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98" creationId="{3997B846-0750-4B40-80CE-6C0451D5C62A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104" creationId="{2096484E-0880-42A1-B2A6-A53EFA09F069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105" creationId="{813B40E3-E94C-465E-9390-50E40019BEED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107" creationId="{BF0A71BE-B419-4DA9-892A-B584038736E4}"/>
          </ac:spMkLst>
        </pc:spChg>
        <pc:spChg chg="add mod">
          <ac:chgData name="CaoYu-ang" userId="347197b9-4c62-4589-9c4f-ca02f2128ab5" providerId="ADAL" clId="{6F0FFCB7-3B80-4FE3-9003-7A4F828FCB9C}" dt="2022-11-18T03:32:59.030" v="1117" actId="1035"/>
          <ac:spMkLst>
            <pc:docMk/>
            <pc:sldMk cId="2065262133" sldId="804"/>
            <ac:spMk id="109" creationId="{118EE5A4-80E7-4C6F-9D6A-EC1367E796A8}"/>
          </ac:spMkLst>
        </pc:spChg>
        <pc:spChg chg="add mod">
          <ac:chgData name="CaoYu-ang" userId="347197b9-4c62-4589-9c4f-ca02f2128ab5" providerId="ADAL" clId="{6F0FFCB7-3B80-4FE3-9003-7A4F828FCB9C}" dt="2022-11-18T03:32:32.968" v="1104" actId="1035"/>
          <ac:spMkLst>
            <pc:docMk/>
            <pc:sldMk cId="2065262133" sldId="804"/>
            <ac:spMk id="112" creationId="{E77156CB-5457-4314-BD5F-9693C14C29EA}"/>
          </ac:spMkLst>
        </pc:spChg>
        <pc:cxnChg chg="del mod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4" creationId="{6CD0579B-B532-43E5-9601-393E80B74617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10" creationId="{267C45E0-3E67-4E5E-8F8B-B22C4408CB3A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20" creationId="{69E2132F-A7FD-46DE-8055-6362DD0EDA33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23" creationId="{9C9F9F68-B5BE-46D8-B9C0-E68052B2BDFF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29" creationId="{8C78B7A3-55B1-42BF-A3CA-C229AE8DB60E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30" creationId="{B06654AB-8488-442B-B29B-E833E7A6F3CF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31" creationId="{CB4975AD-29F6-48AA-9DB2-88279FD78879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34" creationId="{B60AF046-2C38-4A55-9F54-138E4D07918E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38" creationId="{6DCE2016-8AC5-459D-8E42-D9325396C62E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52" creationId="{68511039-5B58-4801-BE99-B2755BA73996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53" creationId="{021A8D85-7DFA-452B-A6C5-FC5D1DB47305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54" creationId="{0FDDC112-91D4-45FB-BA52-26470EC9945E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57" creationId="{37E2FD4C-B5E7-45F7-A5A1-F018D68A1B3D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61" creationId="{A80F7185-D795-4264-85CF-1C7A487B23DA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63" creationId="{A8A00161-003D-401E-9995-240523B9CBE5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64" creationId="{A1CE6682-B890-4D03-969E-4D4DD4A19D94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65" creationId="{05536A27-39D0-4D19-93E2-7BC929E6E4E1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66" creationId="{01577FCB-217D-4384-A62E-7B7663ACF6DB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67" creationId="{366587B0-323F-4E61-890F-2E3F203ECE2B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70" creationId="{A45B9B97-5B21-41BA-8E5D-5A46AA0C6A1E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71" creationId="{13B788FC-DDB0-4204-A16D-399B4FF11468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74" creationId="{D5307F86-6861-48AF-915F-EED5A04FF9D5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77" creationId="{D5B6793C-8AFF-40D1-A3C0-826C425158CB}"/>
          </ac:cxnSpMkLst>
        </pc:cxnChg>
        <pc:cxnChg chg="del">
          <ac:chgData name="CaoYu-ang" userId="347197b9-4c62-4589-9c4f-ca02f2128ab5" providerId="ADAL" clId="{6F0FFCB7-3B80-4FE3-9003-7A4F828FCB9C}" dt="2022-11-18T03:15:00.637" v="609" actId="478"/>
          <ac:cxnSpMkLst>
            <pc:docMk/>
            <pc:sldMk cId="2065262133" sldId="804"/>
            <ac:cxnSpMk id="81" creationId="{2CCA00C0-4609-4CF7-88D1-1001727DBDE8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88" creationId="{6E39B8BC-2CA2-4F1E-8BEC-166F22889B31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89" creationId="{7D123782-3343-48EA-8E10-4E21FED53D68}"/>
          </ac:cxnSpMkLst>
        </pc:cxnChg>
        <pc:cxnChg chg="add del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90" creationId="{21041196-3E51-46C6-B3D3-747E159A79BB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93" creationId="{FE4C0874-AE63-41A9-B874-506F6E0C562C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97" creationId="{207560D2-29DF-4AAB-B0FC-75F34A961C42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99" creationId="{29A73B86-3929-42A8-B74C-3153995D7614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100" creationId="{9072B1C2-8D84-498E-A269-204BAD100859}"/>
          </ac:cxnSpMkLst>
        </pc:cxnChg>
        <pc:cxnChg chg="add mod or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101" creationId="{F5FD995C-83BA-4A85-A345-8E4F9E69D944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102" creationId="{7EEF2472-D3F9-444C-BC24-56BA315FF0CB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103" creationId="{BD956F92-A280-47E1-AF6F-F488463476BA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106" creationId="{48E7DC07-3A73-4745-A9EB-421AF786139A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108" creationId="{EEDA8616-9C7D-4B70-A8F2-08026815434A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110" creationId="{4F7F15BF-5867-4D82-9031-DCC929D2C976}"/>
          </ac:cxnSpMkLst>
        </pc:cxnChg>
        <pc:cxnChg chg="add mod">
          <ac:chgData name="CaoYu-ang" userId="347197b9-4c62-4589-9c4f-ca02f2128ab5" providerId="ADAL" clId="{6F0FFCB7-3B80-4FE3-9003-7A4F828FCB9C}" dt="2022-11-18T03:32:59.030" v="1117" actId="1035"/>
          <ac:cxnSpMkLst>
            <pc:docMk/>
            <pc:sldMk cId="2065262133" sldId="804"/>
            <ac:cxnSpMk id="111" creationId="{40E47639-A8AA-40F6-8FEE-BE9A9196CAA1}"/>
          </ac:cxnSpMkLst>
        </pc:cxnChg>
      </pc:sldChg>
      <pc:sldChg chg="addSp delSp modSp add mod modAnim">
        <pc:chgData name="CaoYu-ang" userId="347197b9-4c62-4589-9c4f-ca02f2128ab5" providerId="ADAL" clId="{6F0FFCB7-3B80-4FE3-9003-7A4F828FCB9C}" dt="2022-11-18T05:04:41.427" v="1610"/>
        <pc:sldMkLst>
          <pc:docMk/>
          <pc:sldMk cId="1397496387" sldId="805"/>
        </pc:sldMkLst>
        <pc:spChg chg="mod">
          <ac:chgData name="CaoYu-ang" userId="347197b9-4c62-4589-9c4f-ca02f2128ab5" providerId="ADAL" clId="{6F0FFCB7-3B80-4FE3-9003-7A4F828FCB9C}" dt="2022-11-18T05:03:38.318" v="1603" actId="14100"/>
          <ac:spMkLst>
            <pc:docMk/>
            <pc:sldMk cId="1397496387" sldId="805"/>
            <ac:spMk id="6" creationId="{AE0C08B5-0750-4FAA-AACD-8C57C6D34C1D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7" creationId="{10272F30-F6A2-4947-A5D2-8EA02D42FC8B}"/>
          </ac:spMkLst>
        </pc:spChg>
        <pc:spChg chg="mod">
          <ac:chgData name="CaoYu-ang" userId="347197b9-4c62-4589-9c4f-ca02f2128ab5" providerId="ADAL" clId="{6F0FFCB7-3B80-4FE3-9003-7A4F828FCB9C}" dt="2022-11-18T04:22:35.700" v="1147" actId="20577"/>
          <ac:spMkLst>
            <pc:docMk/>
            <pc:sldMk cId="1397496387" sldId="805"/>
            <ac:spMk id="16" creationId="{CCA3B5C3-E034-40C3-95E0-3C1FE5E5F750}"/>
          </ac:spMkLst>
        </pc:spChg>
        <pc:spChg chg="add mod or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9" creationId="{D74740B3-3CF5-435F-BE19-38146E86A08E}"/>
          </ac:spMkLst>
        </pc:spChg>
        <pc:spChg chg="add mod">
          <ac:chgData name="CaoYu-ang" userId="347197b9-4c62-4589-9c4f-ca02f2128ab5" providerId="ADAL" clId="{6F0FFCB7-3B80-4FE3-9003-7A4F828FCB9C}" dt="2022-11-18T05:02:46.830" v="1588" actId="1076"/>
          <ac:spMkLst>
            <pc:docMk/>
            <pc:sldMk cId="1397496387" sldId="805"/>
            <ac:spMk id="47" creationId="{1A189EBE-FDA3-429F-BE74-F09EF41D4574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50" creationId="{3FBD101D-0BC7-4420-9D3C-5333148AB7C0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51" creationId="{A9EC6EFE-04D2-4EC0-94F7-56C8D7D2E42D}"/>
          </ac:spMkLst>
        </pc:spChg>
        <pc:spChg chg="add del mod">
          <ac:chgData name="CaoYu-ang" userId="347197b9-4c62-4589-9c4f-ca02f2128ab5" providerId="ADAL" clId="{6F0FFCB7-3B80-4FE3-9003-7A4F828FCB9C}" dt="2022-11-18T04:58:19.682" v="1554" actId="478"/>
          <ac:spMkLst>
            <pc:docMk/>
            <pc:sldMk cId="1397496387" sldId="805"/>
            <ac:spMk id="52" creationId="{C776B51A-FC9B-4F3B-9BF5-645F3BD71278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56" creationId="{45FCB31D-9508-42E3-875A-1ED68C649C32}"/>
          </ac:spMkLst>
        </pc:spChg>
        <pc:spChg chg="add del mod">
          <ac:chgData name="CaoYu-ang" userId="347197b9-4c62-4589-9c4f-ca02f2128ab5" providerId="ADAL" clId="{6F0FFCB7-3B80-4FE3-9003-7A4F828FCB9C}" dt="2022-11-18T04:34:28.040" v="1279" actId="478"/>
          <ac:spMkLst>
            <pc:docMk/>
            <pc:sldMk cId="1397496387" sldId="805"/>
            <ac:spMk id="57" creationId="{392A2053-1D8C-4278-922B-70B78C3A6C7F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59" creationId="{1F951A81-3ADC-48CF-BD59-89D9B79B86F6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60" creationId="{FB46D203-D52D-46B1-9F89-F0CDECA5B961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62" creationId="{A586C6C4-864A-46A9-97E6-91537CD3E2D6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63" creationId="{D233D2F9-1E5A-409D-8C81-65218E47E569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64" creationId="{FF237167-45A0-4DE6-B43D-E76DDB014949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68" creationId="{09E770E3-26B8-4C2E-8F51-CFD7216EE549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69" creationId="{4BD15E1D-6333-406A-A78C-0F3589722C6E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72" creationId="{092F9167-CD0D-4499-8621-2E7AAFB051EC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73" creationId="{758CA2CB-F4B0-414D-9C26-9533B026377B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75" creationId="{7DB3AA8E-58E5-496A-A20E-AD84FAECB809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76" creationId="{BC9675B8-78A8-4A7C-8ABA-84A3B292EBFC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78" creationId="{292B09AF-31C3-4D63-BDA2-33E97752CDF0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79" creationId="{AA7E81EF-13CF-402A-99AC-780718BD6BD3}"/>
          </ac:spMkLst>
        </pc:spChg>
        <pc:spChg chg="add del mod">
          <ac:chgData name="CaoYu-ang" userId="347197b9-4c62-4589-9c4f-ca02f2128ab5" providerId="ADAL" clId="{6F0FFCB7-3B80-4FE3-9003-7A4F828FCB9C}" dt="2022-11-18T04:36:39.457" v="1313"/>
          <ac:spMkLst>
            <pc:docMk/>
            <pc:sldMk cId="1397496387" sldId="805"/>
            <ac:spMk id="81" creationId="{7EF50846-7C74-40B0-B4DC-C732EA8970E6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82" creationId="{1E780BD2-E9E6-445E-90CC-606AF9A41B22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83" creationId="{344DBF63-CA48-489B-8FF3-102AE54B6852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84" creationId="{A5E2855E-1A53-4B8E-B6B7-82C21B9ACAF6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85" creationId="{52BAAA96-0E9A-46FC-950D-8729B6CE9BD6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86" creationId="{6B34BF37-283C-4228-880F-9BC20305936D}"/>
          </ac:spMkLst>
        </pc:spChg>
        <pc:spChg chg="add del mod">
          <ac:chgData name="CaoYu-ang" userId="347197b9-4c62-4589-9c4f-ca02f2128ab5" providerId="ADAL" clId="{6F0FFCB7-3B80-4FE3-9003-7A4F828FCB9C}" dt="2022-11-18T04:36:39.457" v="1313"/>
          <ac:spMkLst>
            <pc:docMk/>
            <pc:sldMk cId="1397496387" sldId="805"/>
            <ac:spMk id="87" creationId="{41529626-ADFC-4F82-B3B5-CAE08EFBB79D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91" creationId="{60AC57E1-B188-49DA-8DE7-7050E1DD4C65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92" creationId="{74D9A07A-1FE4-4B71-8AED-7554D9BB6A16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94" creationId="{10529064-C0AA-4C72-BCB3-9CE15DF873B4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95" creationId="{53779259-529B-4CED-ACD3-EF91073D8E36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96" creationId="{217007CE-9B67-4E1E-BD59-002C33534CAC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98" creationId="{3997B846-0750-4B40-80CE-6C0451D5C62A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104" creationId="{2096484E-0880-42A1-B2A6-A53EFA09F069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105" creationId="{813B40E3-E94C-465E-9390-50E40019BEED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107" creationId="{BF0A71BE-B419-4DA9-892A-B584038736E4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109" creationId="{118EE5A4-80E7-4C6F-9D6A-EC1367E796A8}"/>
          </ac:spMkLst>
        </pc:spChg>
        <pc:spChg chg="del">
          <ac:chgData name="CaoYu-ang" userId="347197b9-4c62-4589-9c4f-ca02f2128ab5" providerId="ADAL" clId="{6F0FFCB7-3B80-4FE3-9003-7A4F828FCB9C}" dt="2022-11-18T03:35:09.104" v="1129" actId="478"/>
          <ac:spMkLst>
            <pc:docMk/>
            <pc:sldMk cId="1397496387" sldId="805"/>
            <ac:spMk id="112" creationId="{E77156CB-5457-4314-BD5F-9693C14C29EA}"/>
          </ac:spMkLst>
        </pc:spChg>
        <pc:spChg chg="add del mod">
          <ac:chgData name="CaoYu-ang" userId="347197b9-4c62-4589-9c4f-ca02f2128ab5" providerId="ADAL" clId="{6F0FFCB7-3B80-4FE3-9003-7A4F828FCB9C}" dt="2022-11-18T04:36:39.457" v="1313"/>
          <ac:spMkLst>
            <pc:docMk/>
            <pc:sldMk cId="1397496387" sldId="805"/>
            <ac:spMk id="113" creationId="{2B6A8923-0F94-4545-BFE7-66937ABC972A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16" creationId="{7F39329A-9C62-4183-A596-BFAAFA2744AE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17" creationId="{A4EE2B29-F552-4201-8956-64EA0808A549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18" creationId="{C9E096FA-D6A7-4827-BBBD-8F591187AFB6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19" creationId="{BCD96DC3-93AE-43F7-9F62-7D7AEAAD49DE}"/>
          </ac:spMkLst>
        </pc:spChg>
        <pc:spChg chg="add del mod ord">
          <ac:chgData name="CaoYu-ang" userId="347197b9-4c62-4589-9c4f-ca02f2128ab5" providerId="ADAL" clId="{6F0FFCB7-3B80-4FE3-9003-7A4F828FCB9C}" dt="2022-11-18T04:49:38.868" v="1499" actId="478"/>
          <ac:spMkLst>
            <pc:docMk/>
            <pc:sldMk cId="1397496387" sldId="805"/>
            <ac:spMk id="122" creationId="{F554D65C-2E1F-4C7D-87E0-E6A9BE95A45D}"/>
          </ac:spMkLst>
        </pc:spChg>
        <pc:spChg chg="add mod or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23" creationId="{01C174E2-103D-4741-B6BE-D831E225D6D6}"/>
          </ac:spMkLst>
        </pc:spChg>
        <pc:spChg chg="add mod or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24" creationId="{24CFB2D5-083D-4922-982E-DD1E288120D0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26" creationId="{D29D7D06-4A62-4ADB-AE09-5A9F99893871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27" creationId="{83627401-194D-485D-AFC2-F54092678C78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28" creationId="{75CDE52B-64D6-4BA9-BAAD-A1957520DE42}"/>
          </ac:spMkLst>
        </pc:spChg>
        <pc:spChg chg="add del mod">
          <ac:chgData name="CaoYu-ang" userId="347197b9-4c62-4589-9c4f-ca02f2128ab5" providerId="ADAL" clId="{6F0FFCB7-3B80-4FE3-9003-7A4F828FCB9C}" dt="2022-11-18T04:58:33.459" v="1559"/>
          <ac:spMkLst>
            <pc:docMk/>
            <pc:sldMk cId="1397496387" sldId="805"/>
            <ac:spMk id="130" creationId="{64DC652C-B005-4536-AC02-68D2C14DE177}"/>
          </ac:spMkLst>
        </pc:spChg>
        <pc:spChg chg="add mod or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31" creationId="{6DA2ED97-1E55-4365-B799-FA5A2B99EEC9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33" creationId="{73C5BE5B-892A-41F3-B305-7130085579E3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34" creationId="{C744E634-2E52-4C4A-9417-65DB0815FB18}"/>
          </ac:spMkLst>
        </pc:spChg>
        <pc:spChg chg="add mod">
          <ac:chgData name="CaoYu-ang" userId="347197b9-4c62-4589-9c4f-ca02f2128ab5" providerId="ADAL" clId="{6F0FFCB7-3B80-4FE3-9003-7A4F828FCB9C}" dt="2022-11-18T05:02:44.015" v="1587" actId="1076"/>
          <ac:spMkLst>
            <pc:docMk/>
            <pc:sldMk cId="1397496387" sldId="805"/>
            <ac:spMk id="135" creationId="{BFFFF270-8516-4260-984B-04A87B632CAA}"/>
          </ac:spMkLst>
        </pc:spChg>
        <pc:spChg chg="add mod">
          <ac:chgData name="CaoYu-ang" userId="347197b9-4c62-4589-9c4f-ca02f2128ab5" providerId="ADAL" clId="{6F0FFCB7-3B80-4FE3-9003-7A4F828FCB9C}" dt="2022-11-18T05:04:32.828" v="1608" actId="1076"/>
          <ac:spMkLst>
            <pc:docMk/>
            <pc:sldMk cId="1397496387" sldId="805"/>
            <ac:spMk id="138" creationId="{BC0B6DDE-E659-419E-A966-5D65F6089B62}"/>
          </ac:spMkLst>
        </pc:spChg>
        <pc:cxnChg chg="add mod or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3" creationId="{859345AA-4595-4F7D-BB7B-DFAD9E5252A0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10" creationId="{711BA2C0-C1F5-4361-888B-299674A0B3BB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48" creationId="{C6113BB9-FDB2-44B5-80BE-22EF20C89BBA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49" creationId="{1DD8CCDD-5880-4B67-AF65-4ED5A87AB566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61" creationId="{C8286733-D90F-4636-83A2-832A3C5D29BF}"/>
          </ac:cxnSpMkLst>
        </pc:cxnChg>
        <pc:cxnChg chg="del mod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70" creationId="{A45B9B97-5B21-41BA-8E5D-5A46AA0C6A1E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71" creationId="{13B788FC-DDB0-4204-A16D-399B4FF11468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74" creationId="{D5307F86-6861-48AF-915F-EED5A04FF9D5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77" creationId="{D5B6793C-8AFF-40D1-A3C0-826C425158CB}"/>
          </ac:cxnSpMkLst>
        </pc:cxnChg>
        <pc:cxnChg chg="add del mod">
          <ac:chgData name="CaoYu-ang" userId="347197b9-4c62-4589-9c4f-ca02f2128ab5" providerId="ADAL" clId="{6F0FFCB7-3B80-4FE3-9003-7A4F828FCB9C}" dt="2022-11-18T04:36:39.457" v="1313"/>
          <ac:cxnSpMkLst>
            <pc:docMk/>
            <pc:sldMk cId="1397496387" sldId="805"/>
            <ac:cxnSpMk id="80" creationId="{03709A04-453B-41F2-8FD2-2EACD9AA9A54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88" creationId="{6E39B8BC-2CA2-4F1E-8BEC-166F22889B31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89" creationId="{7D123782-3343-48EA-8E10-4E21FED53D68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90" creationId="{21041196-3E51-46C6-B3D3-747E159A79BB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93" creationId="{FE4C0874-AE63-41A9-B874-506F6E0C562C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97" creationId="{207560D2-29DF-4AAB-B0FC-75F34A961C42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99" creationId="{29A73B86-3929-42A8-B74C-3153995D7614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100" creationId="{9072B1C2-8D84-498E-A269-204BAD100859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101" creationId="{F5FD995C-83BA-4A85-A345-8E4F9E69D944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102" creationId="{7EEF2472-D3F9-444C-BC24-56BA315FF0CB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103" creationId="{BD956F92-A280-47E1-AF6F-F488463476BA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106" creationId="{48E7DC07-3A73-4745-A9EB-421AF786139A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108" creationId="{EEDA8616-9C7D-4B70-A8F2-08026815434A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110" creationId="{4F7F15BF-5867-4D82-9031-DCC929D2C976}"/>
          </ac:cxnSpMkLst>
        </pc:cxnChg>
        <pc:cxnChg chg="del">
          <ac:chgData name="CaoYu-ang" userId="347197b9-4c62-4589-9c4f-ca02f2128ab5" providerId="ADAL" clId="{6F0FFCB7-3B80-4FE3-9003-7A4F828FCB9C}" dt="2022-11-18T03:35:09.104" v="1129" actId="478"/>
          <ac:cxnSpMkLst>
            <pc:docMk/>
            <pc:sldMk cId="1397496387" sldId="805"/>
            <ac:cxnSpMk id="111" creationId="{40E47639-A8AA-40F6-8FEE-BE9A9196CAA1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114" creationId="{85843461-71A0-48BA-8ABC-1B2EC404CBAC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115" creationId="{DB8465D2-F08D-48CA-8DD5-3A2744F26BE5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120" creationId="{BB95A8F2-5E01-4088-B991-C93B0193F1ED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121" creationId="{8E10A8EA-D201-4915-AF18-73AB705F9C67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125" creationId="{6E640487-E00F-4C8E-A92C-945215553208}"/>
          </ac:cxnSpMkLst>
        </pc:cxnChg>
        <pc:cxnChg chg="add mod or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129" creationId="{88F94103-4633-43B0-BF64-F9DA2F6EBD8D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132" creationId="{E7E95914-0698-4F61-BA02-0456D069CD4F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136" creationId="{D12E3DB0-8D08-4705-96EC-79EE08A11FF0}"/>
          </ac:cxnSpMkLst>
        </pc:cxnChg>
        <pc:cxnChg chg="add mod">
          <ac:chgData name="CaoYu-ang" userId="347197b9-4c62-4589-9c4f-ca02f2128ab5" providerId="ADAL" clId="{6F0FFCB7-3B80-4FE3-9003-7A4F828FCB9C}" dt="2022-11-18T05:02:44.015" v="1587" actId="1076"/>
          <ac:cxnSpMkLst>
            <pc:docMk/>
            <pc:sldMk cId="1397496387" sldId="805"/>
            <ac:cxnSpMk id="137" creationId="{2A41A89E-D21C-4650-86DA-F24E4059467C}"/>
          </ac:cxnSpMkLst>
        </pc:cxnChg>
      </pc:sldChg>
      <pc:sldChg chg="addSp delSp modSp add mod">
        <pc:chgData name="CaoYu-ang" userId="347197b9-4c62-4589-9c4f-ca02f2128ab5" providerId="ADAL" clId="{6F0FFCB7-3B80-4FE3-9003-7A4F828FCB9C}" dt="2022-11-18T06:15:12.176" v="3427" actId="20577"/>
        <pc:sldMkLst>
          <pc:docMk/>
          <pc:sldMk cId="514255060" sldId="806"/>
        </pc:sldMkLst>
        <pc:spChg chg="add del mod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2" creationId="{90F1F746-AC60-47DA-9880-26F456059436}"/>
          </ac:spMkLst>
        </pc:spChg>
        <pc:spChg chg="del">
          <ac:chgData name="CaoYu-ang" userId="347197b9-4c62-4589-9c4f-ca02f2128ab5" providerId="ADAL" clId="{6F0FFCB7-3B80-4FE3-9003-7A4F828FCB9C}" dt="2022-11-18T05:05:16.492" v="1612" actId="478"/>
          <ac:spMkLst>
            <pc:docMk/>
            <pc:sldMk cId="514255060" sldId="806"/>
            <ac:spMk id="6" creationId="{AE0C08B5-0750-4FAA-AACD-8C57C6D34C1D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7" creationId="{10272F30-F6A2-4947-A5D2-8EA02D42FC8B}"/>
          </ac:spMkLst>
        </pc:spChg>
        <pc:spChg chg="add mod">
          <ac:chgData name="CaoYu-ang" userId="347197b9-4c62-4589-9c4f-ca02f2128ab5" providerId="ADAL" clId="{6F0FFCB7-3B80-4FE3-9003-7A4F828FCB9C}" dt="2022-11-18T06:04:43.605" v="3083" actId="14100"/>
          <ac:spMkLst>
            <pc:docMk/>
            <pc:sldMk cId="514255060" sldId="806"/>
            <ac:spMk id="8" creationId="{A987365A-6BF0-472C-8476-3378CE3823F4}"/>
          </ac:spMkLst>
        </pc:spChg>
        <pc:spChg chg="mod">
          <ac:chgData name="CaoYu-ang" userId="347197b9-4c62-4589-9c4f-ca02f2128ab5" providerId="ADAL" clId="{6F0FFCB7-3B80-4FE3-9003-7A4F828FCB9C}" dt="2022-11-18T06:03:02.475" v="2963"/>
          <ac:spMkLst>
            <pc:docMk/>
            <pc:sldMk cId="514255060" sldId="806"/>
            <ac:spMk id="16" creationId="{CCA3B5C3-E034-40C3-95E0-3C1FE5E5F750}"/>
          </ac:spMkLst>
        </pc:spChg>
        <pc:spChg chg="del">
          <ac:chgData name="CaoYu-ang" userId="347197b9-4c62-4589-9c4f-ca02f2128ab5" providerId="ADAL" clId="{6F0FFCB7-3B80-4FE3-9003-7A4F828FCB9C}" dt="2022-11-18T04:47:35.581" v="1471" actId="478"/>
          <ac:spMkLst>
            <pc:docMk/>
            <pc:sldMk cId="514255060" sldId="806"/>
            <ac:spMk id="19" creationId="{D74740B3-3CF5-435F-BE19-38146E86A08E}"/>
          </ac:spMkLst>
        </pc:spChg>
        <pc:spChg chg="add del mod">
          <ac:chgData name="CaoYu-ang" userId="347197b9-4c62-4589-9c4f-ca02f2128ab5" providerId="ADAL" clId="{6F0FFCB7-3B80-4FE3-9003-7A4F828FCB9C}" dt="2022-11-18T05:36:32.941" v="2491" actId="478"/>
          <ac:spMkLst>
            <pc:docMk/>
            <pc:sldMk cId="514255060" sldId="806"/>
            <ac:spMk id="34" creationId="{5143718A-49E9-4F38-9069-C50E858F65C3}"/>
          </ac:spMkLst>
        </pc:spChg>
        <pc:spChg chg="add mod">
          <ac:chgData name="CaoYu-ang" userId="347197b9-4c62-4589-9c4f-ca02f2128ab5" providerId="ADAL" clId="{6F0FFCB7-3B80-4FE3-9003-7A4F828FCB9C}" dt="2022-11-18T06:03:51.032" v="2975" actId="14100"/>
          <ac:spMkLst>
            <pc:docMk/>
            <pc:sldMk cId="514255060" sldId="806"/>
            <ac:spMk id="35" creationId="{B30B32B0-5D31-4605-8A20-A254338D39C1}"/>
          </ac:spMkLst>
        </pc:spChg>
        <pc:spChg chg="add mod">
          <ac:chgData name="CaoYu-ang" userId="347197b9-4c62-4589-9c4f-ca02f2128ab5" providerId="ADAL" clId="{6F0FFCB7-3B80-4FE3-9003-7A4F828FCB9C}" dt="2022-11-18T06:05:12.644" v="3090" actId="14100"/>
          <ac:spMkLst>
            <pc:docMk/>
            <pc:sldMk cId="514255060" sldId="806"/>
            <ac:spMk id="36" creationId="{B330C26D-9E96-4FC7-91BB-262C8AA08AFA}"/>
          </ac:spMkLst>
        </pc:spChg>
        <pc:spChg chg="add mod">
          <ac:chgData name="CaoYu-ang" userId="347197b9-4c62-4589-9c4f-ca02f2128ab5" providerId="ADAL" clId="{6F0FFCB7-3B80-4FE3-9003-7A4F828FCB9C}" dt="2022-11-18T06:05:57.736" v="3196" actId="14100"/>
          <ac:spMkLst>
            <pc:docMk/>
            <pc:sldMk cId="514255060" sldId="806"/>
            <ac:spMk id="37" creationId="{0C2867F0-9AB2-4889-BA7A-E43DFF325931}"/>
          </ac:spMkLst>
        </pc:spChg>
        <pc:spChg chg="add mod">
          <ac:chgData name="CaoYu-ang" userId="347197b9-4c62-4589-9c4f-ca02f2128ab5" providerId="ADAL" clId="{6F0FFCB7-3B80-4FE3-9003-7A4F828FCB9C}" dt="2022-11-18T06:06:24.728" v="3204" actId="14100"/>
          <ac:spMkLst>
            <pc:docMk/>
            <pc:sldMk cId="514255060" sldId="806"/>
            <ac:spMk id="38" creationId="{E73F7B08-9ACF-46CA-9DE0-1682CB2EEDB7}"/>
          </ac:spMkLst>
        </pc:spChg>
        <pc:spChg chg="add mod">
          <ac:chgData name="CaoYu-ang" userId="347197b9-4c62-4589-9c4f-ca02f2128ab5" providerId="ADAL" clId="{6F0FFCB7-3B80-4FE3-9003-7A4F828FCB9C}" dt="2022-11-18T06:15:12.176" v="3427" actId="20577"/>
          <ac:spMkLst>
            <pc:docMk/>
            <pc:sldMk cId="514255060" sldId="806"/>
            <ac:spMk id="39" creationId="{8BB0DD6C-CC84-48EE-B925-B4C19BB6177E}"/>
          </ac:spMkLst>
        </pc:spChg>
        <pc:spChg chg="del">
          <ac:chgData name="CaoYu-ang" userId="347197b9-4c62-4589-9c4f-ca02f2128ab5" providerId="ADAL" clId="{6F0FFCB7-3B80-4FE3-9003-7A4F828FCB9C}" dt="2022-11-18T05:05:23.934" v="1614" actId="478"/>
          <ac:spMkLst>
            <pc:docMk/>
            <pc:sldMk cId="514255060" sldId="806"/>
            <ac:spMk id="47" creationId="{1A189EBE-FDA3-429F-BE74-F09EF41D4574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50" creationId="{3FBD101D-0BC7-4420-9D3C-5333148AB7C0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51" creationId="{A9EC6EFE-04D2-4EC0-94F7-56C8D7D2E42D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52" creationId="{C776B51A-FC9B-4F3B-9BF5-645F3BD71278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56" creationId="{45FCB31D-9508-42E3-875A-1ED68C649C32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59" creationId="{1F951A81-3ADC-48CF-BD59-89D9B79B86F6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60" creationId="{FB46D203-D52D-46B1-9F89-F0CDECA5B961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62" creationId="{A586C6C4-864A-46A9-97E6-91537CD3E2D6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63" creationId="{D233D2F9-1E5A-409D-8C81-65218E47E569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64" creationId="{FF237167-45A0-4DE6-B43D-E76DDB014949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116" creationId="{7F39329A-9C62-4183-A596-BFAAFA2744AE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117" creationId="{A4EE2B29-F552-4201-8956-64EA0808A549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118" creationId="{C9E096FA-D6A7-4827-BBBD-8F591187AFB6}"/>
          </ac:spMkLst>
        </pc:spChg>
        <pc:spChg chg="del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119" creationId="{BCD96DC3-93AE-43F7-9F62-7D7AEAAD49DE}"/>
          </ac:spMkLst>
        </pc:spChg>
        <pc:spChg chg="del mod">
          <ac:chgData name="CaoYu-ang" userId="347197b9-4c62-4589-9c4f-ca02f2128ab5" providerId="ADAL" clId="{6F0FFCB7-3B80-4FE3-9003-7A4F828FCB9C}" dt="2022-11-18T05:05:14.534" v="1611" actId="478"/>
          <ac:spMkLst>
            <pc:docMk/>
            <pc:sldMk cId="514255060" sldId="806"/>
            <ac:spMk id="122" creationId="{F554D65C-2E1F-4C7D-87E0-E6A9BE95A45D}"/>
          </ac:spMkLst>
        </pc:spChg>
        <pc:cxnChg chg="del">
          <ac:chgData name="CaoYu-ang" userId="347197b9-4c62-4589-9c4f-ca02f2128ab5" providerId="ADAL" clId="{6F0FFCB7-3B80-4FE3-9003-7A4F828FCB9C}" dt="2022-11-18T05:05:14.534" v="1611" actId="478"/>
          <ac:cxnSpMkLst>
            <pc:docMk/>
            <pc:sldMk cId="514255060" sldId="806"/>
            <ac:cxnSpMk id="3" creationId="{859345AA-4595-4F7D-BB7B-DFAD9E5252A0}"/>
          </ac:cxnSpMkLst>
        </pc:cxnChg>
        <pc:cxnChg chg="del">
          <ac:chgData name="CaoYu-ang" userId="347197b9-4c62-4589-9c4f-ca02f2128ab5" providerId="ADAL" clId="{6F0FFCB7-3B80-4FE3-9003-7A4F828FCB9C}" dt="2022-11-18T05:05:14.534" v="1611" actId="478"/>
          <ac:cxnSpMkLst>
            <pc:docMk/>
            <pc:sldMk cId="514255060" sldId="806"/>
            <ac:cxnSpMk id="10" creationId="{711BA2C0-C1F5-4361-888B-299674A0B3BB}"/>
          </ac:cxnSpMkLst>
        </pc:cxnChg>
        <pc:cxnChg chg="del">
          <ac:chgData name="CaoYu-ang" userId="347197b9-4c62-4589-9c4f-ca02f2128ab5" providerId="ADAL" clId="{6F0FFCB7-3B80-4FE3-9003-7A4F828FCB9C}" dt="2022-11-18T05:05:14.534" v="1611" actId="478"/>
          <ac:cxnSpMkLst>
            <pc:docMk/>
            <pc:sldMk cId="514255060" sldId="806"/>
            <ac:cxnSpMk id="48" creationId="{C6113BB9-FDB2-44B5-80BE-22EF20C89BBA}"/>
          </ac:cxnSpMkLst>
        </pc:cxnChg>
        <pc:cxnChg chg="del">
          <ac:chgData name="CaoYu-ang" userId="347197b9-4c62-4589-9c4f-ca02f2128ab5" providerId="ADAL" clId="{6F0FFCB7-3B80-4FE3-9003-7A4F828FCB9C}" dt="2022-11-18T05:05:14.534" v="1611" actId="478"/>
          <ac:cxnSpMkLst>
            <pc:docMk/>
            <pc:sldMk cId="514255060" sldId="806"/>
            <ac:cxnSpMk id="49" creationId="{1DD8CCDD-5880-4B67-AF65-4ED5A87AB566}"/>
          </ac:cxnSpMkLst>
        </pc:cxnChg>
        <pc:cxnChg chg="del">
          <ac:chgData name="CaoYu-ang" userId="347197b9-4c62-4589-9c4f-ca02f2128ab5" providerId="ADAL" clId="{6F0FFCB7-3B80-4FE3-9003-7A4F828FCB9C}" dt="2022-11-18T05:05:14.534" v="1611" actId="478"/>
          <ac:cxnSpMkLst>
            <pc:docMk/>
            <pc:sldMk cId="514255060" sldId="806"/>
            <ac:cxnSpMk id="61" creationId="{C8286733-D90F-4636-83A2-832A3C5D29BF}"/>
          </ac:cxnSpMkLst>
        </pc:cxnChg>
        <pc:cxnChg chg="del">
          <ac:chgData name="CaoYu-ang" userId="347197b9-4c62-4589-9c4f-ca02f2128ab5" providerId="ADAL" clId="{6F0FFCB7-3B80-4FE3-9003-7A4F828FCB9C}" dt="2022-11-18T05:05:14.534" v="1611" actId="478"/>
          <ac:cxnSpMkLst>
            <pc:docMk/>
            <pc:sldMk cId="514255060" sldId="806"/>
            <ac:cxnSpMk id="114" creationId="{85843461-71A0-48BA-8ABC-1B2EC404CBAC}"/>
          </ac:cxnSpMkLst>
        </pc:cxnChg>
        <pc:cxnChg chg="del">
          <ac:chgData name="CaoYu-ang" userId="347197b9-4c62-4589-9c4f-ca02f2128ab5" providerId="ADAL" clId="{6F0FFCB7-3B80-4FE3-9003-7A4F828FCB9C}" dt="2022-11-18T05:05:14.534" v="1611" actId="478"/>
          <ac:cxnSpMkLst>
            <pc:docMk/>
            <pc:sldMk cId="514255060" sldId="806"/>
            <ac:cxnSpMk id="115" creationId="{DB8465D2-F08D-48CA-8DD5-3A2744F26BE5}"/>
          </ac:cxnSpMkLst>
        </pc:cxnChg>
        <pc:cxnChg chg="del">
          <ac:chgData name="CaoYu-ang" userId="347197b9-4c62-4589-9c4f-ca02f2128ab5" providerId="ADAL" clId="{6F0FFCB7-3B80-4FE3-9003-7A4F828FCB9C}" dt="2022-11-18T05:05:14.534" v="1611" actId="478"/>
          <ac:cxnSpMkLst>
            <pc:docMk/>
            <pc:sldMk cId="514255060" sldId="806"/>
            <ac:cxnSpMk id="120" creationId="{BB95A8F2-5E01-4088-B991-C93B0193F1ED}"/>
          </ac:cxnSpMkLst>
        </pc:cxnChg>
        <pc:cxnChg chg="del">
          <ac:chgData name="CaoYu-ang" userId="347197b9-4c62-4589-9c4f-ca02f2128ab5" providerId="ADAL" clId="{6F0FFCB7-3B80-4FE3-9003-7A4F828FCB9C}" dt="2022-11-18T05:05:14.534" v="1611" actId="478"/>
          <ac:cxnSpMkLst>
            <pc:docMk/>
            <pc:sldMk cId="514255060" sldId="806"/>
            <ac:cxnSpMk id="121" creationId="{8E10A8EA-D201-4915-AF18-73AB705F9C67}"/>
          </ac:cxnSpMkLst>
        </pc:cxnChg>
      </pc:sldChg>
      <pc:sldChg chg="addSp delSp modSp add mod ord delAnim modAnim">
        <pc:chgData name="CaoYu-ang" userId="347197b9-4c62-4589-9c4f-ca02f2128ab5" providerId="ADAL" clId="{6F0FFCB7-3B80-4FE3-9003-7A4F828FCB9C}" dt="2022-11-18T06:53:42.413" v="4596"/>
        <pc:sldMkLst>
          <pc:docMk/>
          <pc:sldMk cId="2545277876" sldId="807"/>
        </pc:sldMkLst>
        <pc:spChg chg="add mod">
          <ac:chgData name="CaoYu-ang" userId="347197b9-4c62-4589-9c4f-ca02f2128ab5" providerId="ADAL" clId="{6F0FFCB7-3B80-4FE3-9003-7A4F828FCB9C}" dt="2022-11-18T05:39:39.155" v="2569" actId="1036"/>
          <ac:spMkLst>
            <pc:docMk/>
            <pc:sldMk cId="2545277876" sldId="807"/>
            <ac:spMk id="7" creationId="{872B79A9-274F-4A6D-8EA3-7D85E56BA0BD}"/>
          </ac:spMkLst>
        </pc:spChg>
        <pc:spChg chg="mod">
          <ac:chgData name="CaoYu-ang" userId="347197b9-4c62-4589-9c4f-ca02f2128ab5" providerId="ADAL" clId="{6F0FFCB7-3B80-4FE3-9003-7A4F828FCB9C}" dt="2022-11-18T05:36:12.066" v="2490" actId="1037"/>
          <ac:spMkLst>
            <pc:docMk/>
            <pc:sldMk cId="2545277876" sldId="807"/>
            <ac:spMk id="8" creationId="{A987365A-6BF0-472C-8476-3378CE3823F4}"/>
          </ac:spMkLst>
        </pc:spChg>
        <pc:spChg chg="add mod">
          <ac:chgData name="CaoYu-ang" userId="347197b9-4c62-4589-9c4f-ca02f2128ab5" providerId="ADAL" clId="{6F0FFCB7-3B80-4FE3-9003-7A4F828FCB9C}" dt="2022-11-18T05:39:39.155" v="2569" actId="1036"/>
          <ac:spMkLst>
            <pc:docMk/>
            <pc:sldMk cId="2545277876" sldId="807"/>
            <ac:spMk id="10" creationId="{CA4DD153-0747-4BB7-8D53-246DAF34EF80}"/>
          </ac:spMkLst>
        </pc:spChg>
        <pc:spChg chg="add del mod">
          <ac:chgData name="CaoYu-ang" userId="347197b9-4c62-4589-9c4f-ca02f2128ab5" providerId="ADAL" clId="{6F0FFCB7-3B80-4FE3-9003-7A4F828FCB9C}" dt="2022-11-18T05:54:17.159" v="2791" actId="478"/>
          <ac:spMkLst>
            <pc:docMk/>
            <pc:sldMk cId="2545277876" sldId="807"/>
            <ac:spMk id="11" creationId="{99528687-745E-4D0D-9778-0E884714B619}"/>
          </ac:spMkLst>
        </pc:spChg>
        <pc:spChg chg="add mod">
          <ac:chgData name="CaoYu-ang" userId="347197b9-4c62-4589-9c4f-ca02f2128ab5" providerId="ADAL" clId="{6F0FFCB7-3B80-4FE3-9003-7A4F828FCB9C}" dt="2022-11-18T05:41:03.152" v="2629" actId="27636"/>
          <ac:spMkLst>
            <pc:docMk/>
            <pc:sldMk cId="2545277876" sldId="807"/>
            <ac:spMk id="12" creationId="{6CB3F670-3B61-4F79-9A11-4EF1946B5996}"/>
          </ac:spMkLst>
        </pc:spChg>
        <pc:spChg chg="add mod">
          <ac:chgData name="CaoYu-ang" userId="347197b9-4c62-4589-9c4f-ca02f2128ab5" providerId="ADAL" clId="{6F0FFCB7-3B80-4FE3-9003-7A4F828FCB9C}" dt="2022-11-18T05:40:27.110" v="2621"/>
          <ac:spMkLst>
            <pc:docMk/>
            <pc:sldMk cId="2545277876" sldId="807"/>
            <ac:spMk id="13" creationId="{CFDBE182-272E-4ACD-8F60-A61E72B8AAAC}"/>
          </ac:spMkLst>
        </pc:spChg>
        <pc:spChg chg="add mod">
          <ac:chgData name="CaoYu-ang" userId="347197b9-4c62-4589-9c4f-ca02f2128ab5" providerId="ADAL" clId="{6F0FFCB7-3B80-4FE3-9003-7A4F828FCB9C}" dt="2022-11-18T05:54:17.275" v="2792"/>
          <ac:spMkLst>
            <pc:docMk/>
            <pc:sldMk cId="2545277876" sldId="807"/>
            <ac:spMk id="14" creationId="{21816B91-6B60-4FA3-8E7B-E6D2E2685040}"/>
          </ac:spMkLst>
        </pc:spChg>
        <pc:spChg chg="del">
          <ac:chgData name="CaoYu-ang" userId="347197b9-4c62-4589-9c4f-ca02f2128ab5" providerId="ADAL" clId="{6F0FFCB7-3B80-4FE3-9003-7A4F828FCB9C}" dt="2022-11-18T05:13:02.699" v="1916" actId="478"/>
          <ac:spMkLst>
            <pc:docMk/>
            <pc:sldMk cId="2545277876" sldId="807"/>
            <ac:spMk id="34" creationId="{5143718A-49E9-4F38-9069-C50E858F65C3}"/>
          </ac:spMkLst>
        </pc:spChg>
        <pc:picChg chg="add mod">
          <ac:chgData name="CaoYu-ang" userId="347197b9-4c62-4589-9c4f-ca02f2128ab5" providerId="ADAL" clId="{6F0FFCB7-3B80-4FE3-9003-7A4F828FCB9C}" dt="2022-11-18T05:39:42.500" v="2570" actId="1076"/>
          <ac:picMkLst>
            <pc:docMk/>
            <pc:sldMk cId="2545277876" sldId="807"/>
            <ac:picMk id="3" creationId="{E9CEB706-DAC5-4A76-BEC1-DC4E2D82ECA4}"/>
          </ac:picMkLst>
        </pc:picChg>
        <pc:picChg chg="add mod ord">
          <ac:chgData name="CaoYu-ang" userId="347197b9-4c62-4589-9c4f-ca02f2128ab5" providerId="ADAL" clId="{6F0FFCB7-3B80-4FE3-9003-7A4F828FCB9C}" dt="2022-11-18T05:39:28.555" v="2559" actId="1035"/>
          <ac:picMkLst>
            <pc:docMk/>
            <pc:sldMk cId="2545277876" sldId="807"/>
            <ac:picMk id="6" creationId="{8630F73D-C513-4E67-9508-3BDF66557B47}"/>
          </ac:picMkLst>
        </pc:picChg>
      </pc:sldChg>
      <pc:sldChg chg="addSp delSp modSp add mod ord modAnim">
        <pc:chgData name="CaoYu-ang" userId="347197b9-4c62-4589-9c4f-ca02f2128ab5" providerId="ADAL" clId="{6F0FFCB7-3B80-4FE3-9003-7A4F828FCB9C}" dt="2022-11-18T06:53:42.413" v="4596"/>
        <pc:sldMkLst>
          <pc:docMk/>
          <pc:sldMk cId="3661264184" sldId="808"/>
        </pc:sldMkLst>
        <pc:spChg chg="add mod">
          <ac:chgData name="CaoYu-ang" userId="347197b9-4c62-4589-9c4f-ca02f2128ab5" providerId="ADAL" clId="{6F0FFCB7-3B80-4FE3-9003-7A4F828FCB9C}" dt="2022-11-18T05:52:41.208" v="2766" actId="14100"/>
          <ac:spMkLst>
            <pc:docMk/>
            <pc:sldMk cId="3661264184" sldId="808"/>
            <ac:spMk id="4" creationId="{FED79B0A-73B2-47B3-8444-C0B145811FD7}"/>
          </ac:spMkLst>
        </pc:spChg>
        <pc:spChg chg="del">
          <ac:chgData name="CaoYu-ang" userId="347197b9-4c62-4589-9c4f-ca02f2128ab5" providerId="ADAL" clId="{6F0FFCB7-3B80-4FE3-9003-7A4F828FCB9C}" dt="2022-11-18T05:48:15.147" v="2634" actId="478"/>
          <ac:spMkLst>
            <pc:docMk/>
            <pc:sldMk cId="3661264184" sldId="808"/>
            <ac:spMk id="8" creationId="{A987365A-6BF0-472C-8476-3378CE3823F4}"/>
          </ac:spMkLst>
        </pc:spChg>
        <pc:spChg chg="mod">
          <ac:chgData name="CaoYu-ang" userId="347197b9-4c62-4589-9c4f-ca02f2128ab5" providerId="ADAL" clId="{6F0FFCB7-3B80-4FE3-9003-7A4F828FCB9C}" dt="2022-11-18T05:49:37.120" v="2690" actId="20577"/>
          <ac:spMkLst>
            <pc:docMk/>
            <pc:sldMk cId="3661264184" sldId="808"/>
            <ac:spMk id="11" creationId="{99528687-745E-4D0D-9778-0E884714B619}"/>
          </ac:spMkLst>
        </pc:spChg>
        <pc:spChg chg="add mod">
          <ac:chgData name="CaoYu-ang" userId="347197b9-4c62-4589-9c4f-ca02f2128ab5" providerId="ADAL" clId="{6F0FFCB7-3B80-4FE3-9003-7A4F828FCB9C}" dt="2022-11-18T05:51:18.023" v="2756" actId="14100"/>
          <ac:spMkLst>
            <pc:docMk/>
            <pc:sldMk cId="3661264184" sldId="808"/>
            <ac:spMk id="17" creationId="{BB7A4A67-F8C9-483B-B2C8-668CCE8867B5}"/>
          </ac:spMkLst>
        </pc:spChg>
        <pc:spChg chg="add mod">
          <ac:chgData name="CaoYu-ang" userId="347197b9-4c62-4589-9c4f-ca02f2128ab5" providerId="ADAL" clId="{6F0FFCB7-3B80-4FE3-9003-7A4F828FCB9C}" dt="2022-11-18T05:54:03.970" v="2790" actId="1038"/>
          <ac:spMkLst>
            <pc:docMk/>
            <pc:sldMk cId="3661264184" sldId="808"/>
            <ac:spMk id="20" creationId="{B7997D77-1A19-4835-802A-21EABC0CBC5C}"/>
          </ac:spMkLst>
        </pc:spChg>
        <pc:spChg chg="add mod">
          <ac:chgData name="CaoYu-ang" userId="347197b9-4c62-4589-9c4f-ca02f2128ab5" providerId="ADAL" clId="{6F0FFCB7-3B80-4FE3-9003-7A4F828FCB9C}" dt="2022-11-18T05:54:03.970" v="2790" actId="1038"/>
          <ac:spMkLst>
            <pc:docMk/>
            <pc:sldMk cId="3661264184" sldId="808"/>
            <ac:spMk id="21" creationId="{546E5E80-05B8-46B9-B58E-17EF59DD2E03}"/>
          </ac:spMkLst>
        </pc:spChg>
        <pc:spChg chg="add mod">
          <ac:chgData name="CaoYu-ang" userId="347197b9-4c62-4589-9c4f-ca02f2128ab5" providerId="ADAL" clId="{6F0FFCB7-3B80-4FE3-9003-7A4F828FCB9C}" dt="2022-11-18T05:53:35.995" v="2787" actId="1035"/>
          <ac:spMkLst>
            <pc:docMk/>
            <pc:sldMk cId="3661264184" sldId="808"/>
            <ac:spMk id="22" creationId="{17274500-6CCA-4350-832C-74FCC8BA18BB}"/>
          </ac:spMkLst>
        </pc:spChg>
        <pc:picChg chg="del">
          <ac:chgData name="CaoYu-ang" userId="347197b9-4c62-4589-9c4f-ca02f2128ab5" providerId="ADAL" clId="{6F0FFCB7-3B80-4FE3-9003-7A4F828FCB9C}" dt="2022-11-18T05:48:15.147" v="2634" actId="478"/>
          <ac:picMkLst>
            <pc:docMk/>
            <pc:sldMk cId="3661264184" sldId="808"/>
            <ac:picMk id="6" creationId="{8630F73D-C513-4E67-9508-3BDF66557B47}"/>
          </ac:picMkLst>
        </pc:picChg>
        <pc:picChg chg="add mod">
          <ac:chgData name="CaoYu-ang" userId="347197b9-4c62-4589-9c4f-ca02f2128ab5" providerId="ADAL" clId="{6F0FFCB7-3B80-4FE3-9003-7A4F828FCB9C}" dt="2022-11-18T05:54:03.970" v="2790" actId="1038"/>
          <ac:picMkLst>
            <pc:docMk/>
            <pc:sldMk cId="3661264184" sldId="808"/>
            <ac:picMk id="19" creationId="{FF75A448-2A04-4588-9424-E87853F9993C}"/>
          </ac:picMkLst>
        </pc:picChg>
        <pc:cxnChg chg="add del mod">
          <ac:chgData name="CaoYu-ang" userId="347197b9-4c62-4589-9c4f-ca02f2128ab5" providerId="ADAL" clId="{6F0FFCB7-3B80-4FE3-9003-7A4F828FCB9C}" dt="2022-11-18T05:52:26.281" v="2762" actId="478"/>
          <ac:cxnSpMkLst>
            <pc:docMk/>
            <pc:sldMk cId="3661264184" sldId="808"/>
            <ac:cxnSpMk id="14" creationId="{BAEE0085-9719-46D7-8F9C-C5E39C7A7C48}"/>
          </ac:cxnSpMkLst>
        </pc:cxnChg>
        <pc:cxnChg chg="add del mod">
          <ac:chgData name="CaoYu-ang" userId="347197b9-4c62-4589-9c4f-ca02f2128ab5" providerId="ADAL" clId="{6F0FFCB7-3B80-4FE3-9003-7A4F828FCB9C}" dt="2022-11-18T05:52:19.708" v="2760"/>
          <ac:cxnSpMkLst>
            <pc:docMk/>
            <pc:sldMk cId="3661264184" sldId="808"/>
            <ac:cxnSpMk id="18" creationId="{ED4FEC5C-384F-4196-8FC1-F7F2D029DC72}"/>
          </ac:cxnSpMkLst>
        </pc:cxnChg>
        <pc:cxnChg chg="add mod">
          <ac:chgData name="CaoYu-ang" userId="347197b9-4c62-4589-9c4f-ca02f2128ab5" providerId="ADAL" clId="{6F0FFCB7-3B80-4FE3-9003-7A4F828FCB9C}" dt="2022-11-18T05:54:33.441" v="2795" actId="14100"/>
          <ac:cxnSpMkLst>
            <pc:docMk/>
            <pc:sldMk cId="3661264184" sldId="808"/>
            <ac:cxnSpMk id="23" creationId="{D3043BA0-7644-4B29-93E5-A181A91D64B8}"/>
          </ac:cxnSpMkLst>
        </pc:cxnChg>
        <pc:cxnChg chg="add mod">
          <ac:chgData name="CaoYu-ang" userId="347197b9-4c62-4589-9c4f-ca02f2128ab5" providerId="ADAL" clId="{6F0FFCB7-3B80-4FE3-9003-7A4F828FCB9C}" dt="2022-11-18T05:54:41.115" v="2798" actId="14100"/>
          <ac:cxnSpMkLst>
            <pc:docMk/>
            <pc:sldMk cId="3661264184" sldId="808"/>
            <ac:cxnSpMk id="26" creationId="{819D6702-9715-44A2-A327-B50215DEB80D}"/>
          </ac:cxnSpMkLst>
        </pc:cxnChg>
      </pc:sldChg>
      <pc:sldChg chg="add ord">
        <pc:chgData name="CaoYu-ang" userId="347197b9-4c62-4589-9c4f-ca02f2128ab5" providerId="ADAL" clId="{6F0FFCB7-3B80-4FE3-9003-7A4F828FCB9C}" dt="2022-11-18T05:58:42.543" v="2801"/>
        <pc:sldMkLst>
          <pc:docMk/>
          <pc:sldMk cId="2009558366" sldId="809"/>
        </pc:sldMkLst>
      </pc:sldChg>
      <pc:sldChg chg="addSp modSp add mod ord">
        <pc:chgData name="CaoYu-ang" userId="347197b9-4c62-4589-9c4f-ca02f2128ab5" providerId="ADAL" clId="{6F0FFCB7-3B80-4FE3-9003-7A4F828FCB9C}" dt="2022-11-18T07:37:37.945" v="4962" actId="1076"/>
        <pc:sldMkLst>
          <pc:docMk/>
          <pc:sldMk cId="2582882903" sldId="810"/>
        </pc:sldMkLst>
        <pc:spChg chg="add mod">
          <ac:chgData name="CaoYu-ang" userId="347197b9-4c62-4589-9c4f-ca02f2128ab5" providerId="ADAL" clId="{6F0FFCB7-3B80-4FE3-9003-7A4F828FCB9C}" dt="2022-11-18T07:37:13.587" v="4953" actId="20577"/>
          <ac:spMkLst>
            <pc:docMk/>
            <pc:sldMk cId="2582882903" sldId="810"/>
            <ac:spMk id="7" creationId="{C7092398-ED13-4BC6-B36D-6EE7542B9643}"/>
          </ac:spMkLst>
        </pc:spChg>
        <pc:spChg chg="mod">
          <ac:chgData name="CaoYu-ang" userId="347197b9-4c62-4589-9c4f-ca02f2128ab5" providerId="ADAL" clId="{6F0FFCB7-3B80-4FE3-9003-7A4F828FCB9C}" dt="2022-11-18T07:35:55.095" v="4940" actId="1076"/>
          <ac:spMkLst>
            <pc:docMk/>
            <pc:sldMk cId="2582882903" sldId="810"/>
            <ac:spMk id="8" creationId="{A987365A-6BF0-472C-8476-3378CE3823F4}"/>
          </ac:spMkLst>
        </pc:spChg>
        <pc:picChg chg="add mod ord">
          <ac:chgData name="CaoYu-ang" userId="347197b9-4c62-4589-9c4f-ca02f2128ab5" providerId="ADAL" clId="{6F0FFCB7-3B80-4FE3-9003-7A4F828FCB9C}" dt="2022-11-18T07:37:37.945" v="4962" actId="1076"/>
          <ac:picMkLst>
            <pc:docMk/>
            <pc:sldMk cId="2582882903" sldId="810"/>
            <ac:picMk id="3" creationId="{5C012248-5F2C-4BA4-91AC-22C2B97B228F}"/>
          </ac:picMkLst>
        </pc:picChg>
      </pc:sldChg>
      <pc:sldChg chg="add ord">
        <pc:chgData name="CaoYu-ang" userId="347197b9-4c62-4589-9c4f-ca02f2128ab5" providerId="ADAL" clId="{6F0FFCB7-3B80-4FE3-9003-7A4F828FCB9C}" dt="2022-11-18T06:53:42.413" v="4596"/>
        <pc:sldMkLst>
          <pc:docMk/>
          <pc:sldMk cId="3486550565" sldId="811"/>
        </pc:sldMkLst>
      </pc:sldChg>
      <pc:sldChg chg="addSp delSp modSp add mod">
        <pc:chgData name="CaoYu-ang" userId="347197b9-4c62-4589-9c4f-ca02f2128ab5" providerId="ADAL" clId="{6F0FFCB7-3B80-4FE3-9003-7A4F828FCB9C}" dt="2022-11-18T06:49:12.384" v="4455" actId="20577"/>
        <pc:sldMkLst>
          <pc:docMk/>
          <pc:sldMk cId="722619907" sldId="812"/>
        </pc:sldMkLst>
        <pc:spChg chg="add del mod">
          <ac:chgData name="CaoYu-ang" userId="347197b9-4c62-4589-9c4f-ca02f2128ab5" providerId="ADAL" clId="{6F0FFCB7-3B80-4FE3-9003-7A4F828FCB9C}" dt="2022-11-18T06:15:36.702" v="3431" actId="478"/>
          <ac:spMkLst>
            <pc:docMk/>
            <pc:sldMk cId="722619907" sldId="812"/>
            <ac:spMk id="3" creationId="{814F5AE2-03E3-4B0E-AADC-38DA975CB047}"/>
          </ac:spMkLst>
        </pc:spChg>
        <pc:spChg chg="del">
          <ac:chgData name="CaoYu-ang" userId="347197b9-4c62-4589-9c4f-ca02f2128ab5" providerId="ADAL" clId="{6F0FFCB7-3B80-4FE3-9003-7A4F828FCB9C}" dt="2022-11-18T06:15:34.566" v="3430" actId="478"/>
          <ac:spMkLst>
            <pc:docMk/>
            <pc:sldMk cId="722619907" sldId="812"/>
            <ac:spMk id="8" creationId="{A987365A-6BF0-472C-8476-3378CE3823F4}"/>
          </ac:spMkLst>
        </pc:spChg>
        <pc:spChg chg="add mod">
          <ac:chgData name="CaoYu-ang" userId="347197b9-4c62-4589-9c4f-ca02f2128ab5" providerId="ADAL" clId="{6F0FFCB7-3B80-4FE3-9003-7A4F828FCB9C}" dt="2022-11-18T06:27:29.612" v="3972" actId="1076"/>
          <ac:spMkLst>
            <pc:docMk/>
            <pc:sldMk cId="722619907" sldId="812"/>
            <ac:spMk id="17" creationId="{05FA7BD0-C9A9-44DC-ADB8-3EE3F1458ABB}"/>
          </ac:spMkLst>
        </pc:spChg>
        <pc:spChg chg="add mod">
          <ac:chgData name="CaoYu-ang" userId="347197b9-4c62-4589-9c4f-ca02f2128ab5" providerId="ADAL" clId="{6F0FFCB7-3B80-4FE3-9003-7A4F828FCB9C}" dt="2022-11-18T06:27:29.612" v="3972" actId="1076"/>
          <ac:spMkLst>
            <pc:docMk/>
            <pc:sldMk cId="722619907" sldId="812"/>
            <ac:spMk id="18" creationId="{E2BA77F9-A4B6-410F-B74D-B201BD155291}"/>
          </ac:spMkLst>
        </pc:spChg>
        <pc:spChg chg="add mod">
          <ac:chgData name="CaoYu-ang" userId="347197b9-4c62-4589-9c4f-ca02f2128ab5" providerId="ADAL" clId="{6F0FFCB7-3B80-4FE3-9003-7A4F828FCB9C}" dt="2022-11-18T06:27:29.612" v="3972" actId="1076"/>
          <ac:spMkLst>
            <pc:docMk/>
            <pc:sldMk cId="722619907" sldId="812"/>
            <ac:spMk id="20" creationId="{7132C041-521C-4D8E-ADCF-9C3904AFA7AC}"/>
          </ac:spMkLst>
        </pc:spChg>
        <pc:spChg chg="add mod">
          <ac:chgData name="CaoYu-ang" userId="347197b9-4c62-4589-9c4f-ca02f2128ab5" providerId="ADAL" clId="{6F0FFCB7-3B80-4FE3-9003-7A4F828FCB9C}" dt="2022-11-18T06:27:29.612" v="3972" actId="1076"/>
          <ac:spMkLst>
            <pc:docMk/>
            <pc:sldMk cId="722619907" sldId="812"/>
            <ac:spMk id="21" creationId="{429E6BE8-2E2E-4BF2-B18D-DEB9F7B2B6D8}"/>
          </ac:spMkLst>
        </pc:spChg>
        <pc:spChg chg="add mod">
          <ac:chgData name="CaoYu-ang" userId="347197b9-4c62-4589-9c4f-ca02f2128ab5" providerId="ADAL" clId="{6F0FFCB7-3B80-4FE3-9003-7A4F828FCB9C}" dt="2022-11-18T06:27:29.612" v="3972" actId="1076"/>
          <ac:spMkLst>
            <pc:docMk/>
            <pc:sldMk cId="722619907" sldId="812"/>
            <ac:spMk id="22" creationId="{83DC84F4-E43F-465E-8279-D4A9A7BB5958}"/>
          </ac:spMkLst>
        </pc:spChg>
        <pc:spChg chg="add mod">
          <ac:chgData name="CaoYu-ang" userId="347197b9-4c62-4589-9c4f-ca02f2128ab5" providerId="ADAL" clId="{6F0FFCB7-3B80-4FE3-9003-7A4F828FCB9C}" dt="2022-11-18T06:27:29.612" v="3972" actId="1076"/>
          <ac:spMkLst>
            <pc:docMk/>
            <pc:sldMk cId="722619907" sldId="812"/>
            <ac:spMk id="24" creationId="{4644D15B-39BA-4D62-97F9-5158528B251B}"/>
          </ac:spMkLst>
        </pc:spChg>
        <pc:spChg chg="add del mod">
          <ac:chgData name="CaoYu-ang" userId="347197b9-4c62-4589-9c4f-ca02f2128ab5" providerId="ADAL" clId="{6F0FFCB7-3B80-4FE3-9003-7A4F828FCB9C}" dt="2022-11-18T06:16:35.289" v="3477" actId="478"/>
          <ac:spMkLst>
            <pc:docMk/>
            <pc:sldMk cId="722619907" sldId="812"/>
            <ac:spMk id="29" creationId="{EBAA970E-DDC5-48C8-B0B2-2A37F6C23D1C}"/>
          </ac:spMkLst>
        </pc:spChg>
        <pc:spChg chg="add mod">
          <ac:chgData name="CaoYu-ang" userId="347197b9-4c62-4589-9c4f-ca02f2128ab5" providerId="ADAL" clId="{6F0FFCB7-3B80-4FE3-9003-7A4F828FCB9C}" dt="2022-11-18T06:34:32.263" v="4099" actId="1076"/>
          <ac:spMkLst>
            <pc:docMk/>
            <pc:sldMk cId="722619907" sldId="812"/>
            <ac:spMk id="31" creationId="{DE2C00F5-FDB2-41B6-9C50-BC93592899C0}"/>
          </ac:spMkLst>
        </pc:spChg>
        <pc:spChg chg="add mod">
          <ac:chgData name="CaoYu-ang" userId="347197b9-4c62-4589-9c4f-ca02f2128ab5" providerId="ADAL" clId="{6F0FFCB7-3B80-4FE3-9003-7A4F828FCB9C}" dt="2022-11-18T06:44:50.108" v="4383" actId="1076"/>
          <ac:spMkLst>
            <pc:docMk/>
            <pc:sldMk cId="722619907" sldId="812"/>
            <ac:spMk id="32" creationId="{1FE872A0-248A-49CB-8F0B-3ABDAF8CF79A}"/>
          </ac:spMkLst>
        </pc:spChg>
        <pc:spChg chg="add mod">
          <ac:chgData name="CaoYu-ang" userId="347197b9-4c62-4589-9c4f-ca02f2128ab5" providerId="ADAL" clId="{6F0FFCB7-3B80-4FE3-9003-7A4F828FCB9C}" dt="2022-11-18T06:44:54.693" v="4384" actId="1076"/>
          <ac:spMkLst>
            <pc:docMk/>
            <pc:sldMk cId="722619907" sldId="812"/>
            <ac:spMk id="33" creationId="{72855FA7-5B39-4105-B02C-4E74F95FC32D}"/>
          </ac:spMkLst>
        </pc:spChg>
        <pc:spChg chg="add mod">
          <ac:chgData name="CaoYu-ang" userId="347197b9-4c62-4589-9c4f-ca02f2128ab5" providerId="ADAL" clId="{6F0FFCB7-3B80-4FE3-9003-7A4F828FCB9C}" dt="2022-11-18T06:49:12.384" v="4455" actId="20577"/>
          <ac:spMkLst>
            <pc:docMk/>
            <pc:sldMk cId="722619907" sldId="812"/>
            <ac:spMk id="34" creationId="{E29F49EA-6B36-4A17-BC34-A1235AE3EAF8}"/>
          </ac:spMkLst>
        </pc:spChg>
        <pc:spChg chg="del">
          <ac:chgData name="CaoYu-ang" userId="347197b9-4c62-4589-9c4f-ca02f2128ab5" providerId="ADAL" clId="{6F0FFCB7-3B80-4FE3-9003-7A4F828FCB9C}" dt="2022-11-18T06:15:32.438" v="3429" actId="478"/>
          <ac:spMkLst>
            <pc:docMk/>
            <pc:sldMk cId="722619907" sldId="812"/>
            <ac:spMk id="35" creationId="{B30B32B0-5D31-4605-8A20-A254338D39C1}"/>
          </ac:spMkLst>
        </pc:spChg>
        <pc:spChg chg="del">
          <ac:chgData name="CaoYu-ang" userId="347197b9-4c62-4589-9c4f-ca02f2128ab5" providerId="ADAL" clId="{6F0FFCB7-3B80-4FE3-9003-7A4F828FCB9C}" dt="2022-11-18T06:15:32.438" v="3429" actId="478"/>
          <ac:spMkLst>
            <pc:docMk/>
            <pc:sldMk cId="722619907" sldId="812"/>
            <ac:spMk id="36" creationId="{B330C26D-9E96-4FC7-91BB-262C8AA08AFA}"/>
          </ac:spMkLst>
        </pc:spChg>
        <pc:spChg chg="mod">
          <ac:chgData name="CaoYu-ang" userId="347197b9-4c62-4589-9c4f-ca02f2128ab5" providerId="ADAL" clId="{6F0FFCB7-3B80-4FE3-9003-7A4F828FCB9C}" dt="2022-11-18T06:44:29.083" v="4378" actId="255"/>
          <ac:spMkLst>
            <pc:docMk/>
            <pc:sldMk cId="722619907" sldId="812"/>
            <ac:spMk id="37" creationId="{0C2867F0-9AB2-4889-BA7A-E43DFF325931}"/>
          </ac:spMkLst>
        </pc:spChg>
        <pc:spChg chg="del">
          <ac:chgData name="CaoYu-ang" userId="347197b9-4c62-4589-9c4f-ca02f2128ab5" providerId="ADAL" clId="{6F0FFCB7-3B80-4FE3-9003-7A4F828FCB9C}" dt="2022-11-18T06:15:32.438" v="3429" actId="478"/>
          <ac:spMkLst>
            <pc:docMk/>
            <pc:sldMk cId="722619907" sldId="812"/>
            <ac:spMk id="38" creationId="{E73F7B08-9ACF-46CA-9DE0-1682CB2EEDB7}"/>
          </ac:spMkLst>
        </pc:spChg>
        <pc:spChg chg="del mod">
          <ac:chgData name="CaoYu-ang" userId="347197b9-4c62-4589-9c4f-ca02f2128ab5" providerId="ADAL" clId="{6F0FFCB7-3B80-4FE3-9003-7A4F828FCB9C}" dt="2022-11-18T06:27:02.365" v="3971" actId="478"/>
          <ac:spMkLst>
            <pc:docMk/>
            <pc:sldMk cId="722619907" sldId="812"/>
            <ac:spMk id="39" creationId="{8BB0DD6C-CC84-48EE-B925-B4C19BB6177E}"/>
          </ac:spMkLst>
        </pc:spChg>
        <pc:cxnChg chg="add mod">
          <ac:chgData name="CaoYu-ang" userId="347197b9-4c62-4589-9c4f-ca02f2128ab5" providerId="ADAL" clId="{6F0FFCB7-3B80-4FE3-9003-7A4F828FCB9C}" dt="2022-11-18T06:27:29.612" v="3972" actId="1076"/>
          <ac:cxnSpMkLst>
            <pc:docMk/>
            <pc:sldMk cId="722619907" sldId="812"/>
            <ac:cxnSpMk id="12" creationId="{E54D28D2-FEC8-4F14-9CF4-98304B695A28}"/>
          </ac:cxnSpMkLst>
        </pc:cxnChg>
        <pc:cxnChg chg="add mod">
          <ac:chgData name="CaoYu-ang" userId="347197b9-4c62-4589-9c4f-ca02f2128ab5" providerId="ADAL" clId="{6F0FFCB7-3B80-4FE3-9003-7A4F828FCB9C}" dt="2022-11-18T06:27:29.612" v="3972" actId="1076"/>
          <ac:cxnSpMkLst>
            <pc:docMk/>
            <pc:sldMk cId="722619907" sldId="812"/>
            <ac:cxnSpMk id="13" creationId="{B878AEF5-CF5F-4B64-84FA-A9CBE5D44E80}"/>
          </ac:cxnSpMkLst>
        </pc:cxnChg>
        <pc:cxnChg chg="add mod">
          <ac:chgData name="CaoYu-ang" userId="347197b9-4c62-4589-9c4f-ca02f2128ab5" providerId="ADAL" clId="{6F0FFCB7-3B80-4FE3-9003-7A4F828FCB9C}" dt="2022-11-18T06:27:29.612" v="3972" actId="1076"/>
          <ac:cxnSpMkLst>
            <pc:docMk/>
            <pc:sldMk cId="722619907" sldId="812"/>
            <ac:cxnSpMk id="14" creationId="{F22600F1-ED72-41BD-9750-BDDDB2CD6388}"/>
          </ac:cxnSpMkLst>
        </pc:cxnChg>
        <pc:cxnChg chg="add del mod">
          <ac:chgData name="CaoYu-ang" userId="347197b9-4c62-4589-9c4f-ca02f2128ab5" providerId="ADAL" clId="{6F0FFCB7-3B80-4FE3-9003-7A4F828FCB9C}" dt="2022-11-18T06:16:43.512" v="3479" actId="478"/>
          <ac:cxnSpMkLst>
            <pc:docMk/>
            <pc:sldMk cId="722619907" sldId="812"/>
            <ac:cxnSpMk id="15" creationId="{DE74CC7E-86F4-409D-AFCD-70110843CD39}"/>
          </ac:cxnSpMkLst>
        </pc:cxnChg>
        <pc:cxnChg chg="add mod">
          <ac:chgData name="CaoYu-ang" userId="347197b9-4c62-4589-9c4f-ca02f2128ab5" providerId="ADAL" clId="{6F0FFCB7-3B80-4FE3-9003-7A4F828FCB9C}" dt="2022-11-18T06:27:29.612" v="3972" actId="1076"/>
          <ac:cxnSpMkLst>
            <pc:docMk/>
            <pc:sldMk cId="722619907" sldId="812"/>
            <ac:cxnSpMk id="19" creationId="{565DD136-66DF-4EBB-BAF0-0774E8E7E232}"/>
          </ac:cxnSpMkLst>
        </pc:cxnChg>
        <pc:cxnChg chg="add mod">
          <ac:chgData name="CaoYu-ang" userId="347197b9-4c62-4589-9c4f-ca02f2128ab5" providerId="ADAL" clId="{6F0FFCB7-3B80-4FE3-9003-7A4F828FCB9C}" dt="2022-11-18T06:27:29.612" v="3972" actId="1076"/>
          <ac:cxnSpMkLst>
            <pc:docMk/>
            <pc:sldMk cId="722619907" sldId="812"/>
            <ac:cxnSpMk id="23" creationId="{3A196ED8-CABB-4E0E-8758-56B0E765F4E6}"/>
          </ac:cxnSpMkLst>
        </pc:cxnChg>
        <pc:cxnChg chg="add mod">
          <ac:chgData name="CaoYu-ang" userId="347197b9-4c62-4589-9c4f-ca02f2128ab5" providerId="ADAL" clId="{6F0FFCB7-3B80-4FE3-9003-7A4F828FCB9C}" dt="2022-11-18T06:27:29.612" v="3972" actId="1076"/>
          <ac:cxnSpMkLst>
            <pc:docMk/>
            <pc:sldMk cId="722619907" sldId="812"/>
            <ac:cxnSpMk id="25" creationId="{4CC8D1FF-DDF5-4306-9249-65193E4A3EB4}"/>
          </ac:cxnSpMkLst>
        </pc:cxnChg>
        <pc:cxnChg chg="add mod">
          <ac:chgData name="CaoYu-ang" userId="347197b9-4c62-4589-9c4f-ca02f2128ab5" providerId="ADAL" clId="{6F0FFCB7-3B80-4FE3-9003-7A4F828FCB9C}" dt="2022-11-18T06:27:29.612" v="3972" actId="1076"/>
          <ac:cxnSpMkLst>
            <pc:docMk/>
            <pc:sldMk cId="722619907" sldId="812"/>
            <ac:cxnSpMk id="26" creationId="{664BC896-53FD-4A2E-BF4E-35D6588207E0}"/>
          </ac:cxnSpMkLst>
        </pc:cxnChg>
        <pc:cxnChg chg="add mod ord">
          <ac:chgData name="CaoYu-ang" userId="347197b9-4c62-4589-9c4f-ca02f2128ab5" providerId="ADAL" clId="{6F0FFCB7-3B80-4FE3-9003-7A4F828FCB9C}" dt="2022-11-18T06:27:29.612" v="3972" actId="1076"/>
          <ac:cxnSpMkLst>
            <pc:docMk/>
            <pc:sldMk cId="722619907" sldId="812"/>
            <ac:cxnSpMk id="27" creationId="{89C07049-0F81-4276-B9A3-B43EB2C94162}"/>
          </ac:cxnSpMkLst>
        </pc:cxnChg>
        <pc:cxnChg chg="add mod">
          <ac:chgData name="CaoYu-ang" userId="347197b9-4c62-4589-9c4f-ca02f2128ab5" providerId="ADAL" clId="{6F0FFCB7-3B80-4FE3-9003-7A4F828FCB9C}" dt="2022-11-18T06:27:29.612" v="3972" actId="1076"/>
          <ac:cxnSpMkLst>
            <pc:docMk/>
            <pc:sldMk cId="722619907" sldId="812"/>
            <ac:cxnSpMk id="28" creationId="{16F6AC77-B12D-4BDE-BF37-41C30983AA3A}"/>
          </ac:cxnSpMkLst>
        </pc:cxnChg>
        <pc:cxnChg chg="add del mod">
          <ac:chgData name="CaoYu-ang" userId="347197b9-4c62-4589-9c4f-ca02f2128ab5" providerId="ADAL" clId="{6F0FFCB7-3B80-4FE3-9003-7A4F828FCB9C}" dt="2022-11-18T06:16:35.289" v="3477" actId="478"/>
          <ac:cxnSpMkLst>
            <pc:docMk/>
            <pc:sldMk cId="722619907" sldId="812"/>
            <ac:cxnSpMk id="30" creationId="{F8FECC65-CAA1-4A3D-8305-C79E4BA80591}"/>
          </ac:cxnSpMkLst>
        </pc:cxnChg>
      </pc:sldChg>
      <pc:sldChg chg="addSp delSp modSp add mod ord">
        <pc:chgData name="CaoYu-ang" userId="347197b9-4c62-4589-9c4f-ca02f2128ab5" providerId="ADAL" clId="{6F0FFCB7-3B80-4FE3-9003-7A4F828FCB9C}" dt="2022-11-18T06:52:36.696" v="4592" actId="20577"/>
        <pc:sldMkLst>
          <pc:docMk/>
          <pc:sldMk cId="473144565" sldId="813"/>
        </pc:sldMkLst>
        <pc:spChg chg="mod">
          <ac:chgData name="CaoYu-ang" userId="347197b9-4c62-4589-9c4f-ca02f2128ab5" providerId="ADAL" clId="{6F0FFCB7-3B80-4FE3-9003-7A4F828FCB9C}" dt="2022-11-18T06:51:49.251" v="4531" actId="14100"/>
          <ac:spMkLst>
            <pc:docMk/>
            <pc:sldMk cId="473144565" sldId="813"/>
            <ac:spMk id="8" creationId="{A987365A-6BF0-472C-8476-3378CE3823F4}"/>
          </ac:spMkLst>
        </pc:spChg>
        <pc:spChg chg="add mod">
          <ac:chgData name="CaoYu-ang" userId="347197b9-4c62-4589-9c4f-ca02f2128ab5" providerId="ADAL" clId="{6F0FFCB7-3B80-4FE3-9003-7A4F828FCB9C}" dt="2022-11-18T06:52:00.928" v="4536" actId="1076"/>
          <ac:spMkLst>
            <pc:docMk/>
            <pc:sldMk cId="473144565" sldId="813"/>
            <ac:spMk id="10" creationId="{F8E6C716-4153-49C9-B48E-EBD77521C747}"/>
          </ac:spMkLst>
        </pc:spChg>
        <pc:spChg chg="add mod">
          <ac:chgData name="CaoYu-ang" userId="347197b9-4c62-4589-9c4f-ca02f2128ab5" providerId="ADAL" clId="{6F0FFCB7-3B80-4FE3-9003-7A4F828FCB9C}" dt="2022-11-18T06:52:36.696" v="4592" actId="20577"/>
          <ac:spMkLst>
            <pc:docMk/>
            <pc:sldMk cId="473144565" sldId="813"/>
            <ac:spMk id="11" creationId="{7670CFB8-CDE8-49A7-8485-56625A738D92}"/>
          </ac:spMkLst>
        </pc:spChg>
        <pc:spChg chg="mod">
          <ac:chgData name="CaoYu-ang" userId="347197b9-4c62-4589-9c4f-ca02f2128ab5" providerId="ADAL" clId="{6F0FFCB7-3B80-4FE3-9003-7A4F828FCB9C}" dt="2022-11-18T06:51:40.152" v="4530" actId="20577"/>
          <ac:spMkLst>
            <pc:docMk/>
            <pc:sldMk cId="473144565" sldId="813"/>
            <ac:spMk id="35" creationId="{B30B32B0-5D31-4605-8A20-A254338D39C1}"/>
          </ac:spMkLst>
        </pc:spChg>
        <pc:spChg chg="del">
          <ac:chgData name="CaoYu-ang" userId="347197b9-4c62-4589-9c4f-ca02f2128ab5" providerId="ADAL" clId="{6F0FFCB7-3B80-4FE3-9003-7A4F828FCB9C}" dt="2022-11-18T06:25:03.788" v="3936" actId="478"/>
          <ac:spMkLst>
            <pc:docMk/>
            <pc:sldMk cId="473144565" sldId="813"/>
            <ac:spMk id="36" creationId="{B330C26D-9E96-4FC7-91BB-262C8AA08AFA}"/>
          </ac:spMkLst>
        </pc:spChg>
        <pc:spChg chg="del">
          <ac:chgData name="CaoYu-ang" userId="347197b9-4c62-4589-9c4f-ca02f2128ab5" providerId="ADAL" clId="{6F0FFCB7-3B80-4FE3-9003-7A4F828FCB9C}" dt="2022-11-18T06:25:03.788" v="3936" actId="478"/>
          <ac:spMkLst>
            <pc:docMk/>
            <pc:sldMk cId="473144565" sldId="813"/>
            <ac:spMk id="37" creationId="{0C2867F0-9AB2-4889-BA7A-E43DFF325931}"/>
          </ac:spMkLst>
        </pc:spChg>
        <pc:spChg chg="del">
          <ac:chgData name="CaoYu-ang" userId="347197b9-4c62-4589-9c4f-ca02f2128ab5" providerId="ADAL" clId="{6F0FFCB7-3B80-4FE3-9003-7A4F828FCB9C}" dt="2022-11-18T06:25:03.788" v="3936" actId="478"/>
          <ac:spMkLst>
            <pc:docMk/>
            <pc:sldMk cId="473144565" sldId="813"/>
            <ac:spMk id="38" creationId="{E73F7B08-9ACF-46CA-9DE0-1682CB2EEDB7}"/>
          </ac:spMkLst>
        </pc:spChg>
        <pc:spChg chg="del">
          <ac:chgData name="CaoYu-ang" userId="347197b9-4c62-4589-9c4f-ca02f2128ab5" providerId="ADAL" clId="{6F0FFCB7-3B80-4FE3-9003-7A4F828FCB9C}" dt="2022-11-18T06:25:03.788" v="3936" actId="478"/>
          <ac:spMkLst>
            <pc:docMk/>
            <pc:sldMk cId="473144565" sldId="813"/>
            <ac:spMk id="39" creationId="{8BB0DD6C-CC84-48EE-B925-B4C19BB6177E}"/>
          </ac:spMkLst>
        </pc:spChg>
      </pc:sldChg>
      <pc:sldChg chg="addSp delSp modSp add mod">
        <pc:chgData name="CaoYu-ang" userId="347197b9-4c62-4589-9c4f-ca02f2128ab5" providerId="ADAL" clId="{6F0FFCB7-3B80-4FE3-9003-7A4F828FCB9C}" dt="2022-11-18T07:30:47.663" v="4837"/>
        <pc:sldMkLst>
          <pc:docMk/>
          <pc:sldMk cId="169538523" sldId="814"/>
        </pc:sldMkLst>
        <pc:spChg chg="mod">
          <ac:chgData name="CaoYu-ang" userId="347197b9-4c62-4589-9c4f-ca02f2128ab5" providerId="ADAL" clId="{6F0FFCB7-3B80-4FE3-9003-7A4F828FCB9C}" dt="2022-11-18T07:30:47.663" v="4837"/>
          <ac:spMkLst>
            <pc:docMk/>
            <pc:sldMk cId="169538523" sldId="814"/>
            <ac:spMk id="8" creationId="{A987365A-6BF0-472C-8476-3378CE3823F4}"/>
          </ac:spMkLst>
        </pc:spChg>
        <pc:spChg chg="del">
          <ac:chgData name="CaoYu-ang" userId="347197b9-4c62-4589-9c4f-ca02f2128ab5" providerId="ADAL" clId="{6F0FFCB7-3B80-4FE3-9003-7A4F828FCB9C}" dt="2022-11-18T06:53:59.622" v="4598" actId="478"/>
          <ac:spMkLst>
            <pc:docMk/>
            <pc:sldMk cId="169538523" sldId="814"/>
            <ac:spMk id="10" creationId="{F8E6C716-4153-49C9-B48E-EBD77521C747}"/>
          </ac:spMkLst>
        </pc:spChg>
        <pc:spChg chg="del">
          <ac:chgData name="CaoYu-ang" userId="347197b9-4c62-4589-9c4f-ca02f2128ab5" providerId="ADAL" clId="{6F0FFCB7-3B80-4FE3-9003-7A4F828FCB9C}" dt="2022-11-18T06:53:59.622" v="4598" actId="478"/>
          <ac:spMkLst>
            <pc:docMk/>
            <pc:sldMk cId="169538523" sldId="814"/>
            <ac:spMk id="11" creationId="{7670CFB8-CDE8-49A7-8485-56625A738D92}"/>
          </ac:spMkLst>
        </pc:spChg>
        <pc:spChg chg="mod">
          <ac:chgData name="CaoYu-ang" userId="347197b9-4c62-4589-9c4f-ca02f2128ab5" providerId="ADAL" clId="{6F0FFCB7-3B80-4FE3-9003-7A4F828FCB9C}" dt="2022-11-18T06:54:12.629" v="4609" actId="14100"/>
          <ac:spMkLst>
            <pc:docMk/>
            <pc:sldMk cId="169538523" sldId="814"/>
            <ac:spMk id="35" creationId="{B30B32B0-5D31-4605-8A20-A254338D39C1}"/>
          </ac:spMkLst>
        </pc:spChg>
        <pc:picChg chg="add mod ord">
          <ac:chgData name="CaoYu-ang" userId="347197b9-4c62-4589-9c4f-ca02f2128ab5" providerId="ADAL" clId="{6F0FFCB7-3B80-4FE3-9003-7A4F828FCB9C}" dt="2022-11-18T07:02:01.317" v="4802" actId="167"/>
          <ac:picMkLst>
            <pc:docMk/>
            <pc:sldMk cId="169538523" sldId="814"/>
            <ac:picMk id="3" creationId="{34F15017-BC05-49DA-84D2-4BF4E13BD83E}"/>
          </ac:picMkLst>
        </pc:picChg>
      </pc:sldChg>
      <pc:sldChg chg="modSp add mod ord">
        <pc:chgData name="CaoYu-ang" userId="347197b9-4c62-4589-9c4f-ca02f2128ab5" providerId="ADAL" clId="{6F0FFCB7-3B80-4FE3-9003-7A4F828FCB9C}" dt="2022-11-18T07:35:03.471" v="4937" actId="20577"/>
        <pc:sldMkLst>
          <pc:docMk/>
          <pc:sldMk cId="302746970" sldId="815"/>
        </pc:sldMkLst>
        <pc:spChg chg="mod">
          <ac:chgData name="CaoYu-ang" userId="347197b9-4c62-4589-9c4f-ca02f2128ab5" providerId="ADAL" clId="{6F0FFCB7-3B80-4FE3-9003-7A4F828FCB9C}" dt="2022-11-18T07:35:03.471" v="4937" actId="20577"/>
          <ac:spMkLst>
            <pc:docMk/>
            <pc:sldMk cId="302746970" sldId="815"/>
            <ac:spMk id="8" creationId="{A987365A-6BF0-472C-8476-3378CE3823F4}"/>
          </ac:spMkLst>
        </pc:spChg>
        <pc:spChg chg="mod">
          <ac:chgData name="CaoYu-ang" userId="347197b9-4c62-4589-9c4f-ca02f2128ab5" providerId="ADAL" clId="{6F0FFCB7-3B80-4FE3-9003-7A4F828FCB9C}" dt="2022-11-18T07:30:28.647" v="4822" actId="20577"/>
          <ac:spMkLst>
            <pc:docMk/>
            <pc:sldMk cId="302746970" sldId="815"/>
            <ac:spMk id="16" creationId="{CCA3B5C3-E034-40C3-95E0-3C1FE5E5F750}"/>
          </ac:spMkLst>
        </pc:spChg>
      </pc:sldChg>
    </pc:docChg>
  </pc:docChgLst>
  <pc:docChgLst>
    <pc:chgData name="CaoYu-ang" userId="347197b9-4c62-4589-9c4f-ca02f2128ab5" providerId="ADAL" clId="{4ED00105-6A61-4438-B155-546D987D6B0B}"/>
    <pc:docChg chg="custSel modSld">
      <pc:chgData name="CaoYu-ang" userId="347197b9-4c62-4589-9c4f-ca02f2128ab5" providerId="ADAL" clId="{4ED00105-6A61-4438-B155-546D987D6B0B}" dt="2022-11-18T14:47:49.736" v="1" actId="478"/>
      <pc:docMkLst>
        <pc:docMk/>
      </pc:docMkLst>
      <pc:sldChg chg="addSp delSp modSp mod">
        <pc:chgData name="CaoYu-ang" userId="347197b9-4c62-4589-9c4f-ca02f2128ab5" providerId="ADAL" clId="{4ED00105-6A61-4438-B155-546D987D6B0B}" dt="2022-11-18T14:47:49.736" v="1" actId="478"/>
        <pc:sldMkLst>
          <pc:docMk/>
          <pc:sldMk cId="632426549" sldId="803"/>
        </pc:sldMkLst>
        <pc:spChg chg="del">
          <ac:chgData name="CaoYu-ang" userId="347197b9-4c62-4589-9c4f-ca02f2128ab5" providerId="ADAL" clId="{4ED00105-6A61-4438-B155-546D987D6B0B}" dt="2022-11-18T14:47:44.347" v="0" actId="478"/>
          <ac:spMkLst>
            <pc:docMk/>
            <pc:sldMk cId="632426549" sldId="803"/>
            <ac:spMk id="6" creationId="{AE0C08B5-0750-4FAA-AACD-8C57C6D34C1D}"/>
          </ac:spMkLst>
        </pc:spChg>
        <pc:spChg chg="add del mod">
          <ac:chgData name="CaoYu-ang" userId="347197b9-4c62-4589-9c4f-ca02f2128ab5" providerId="ADAL" clId="{4ED00105-6A61-4438-B155-546D987D6B0B}" dt="2022-11-18T14:47:49.736" v="1" actId="478"/>
          <ac:spMkLst>
            <pc:docMk/>
            <pc:sldMk cId="632426549" sldId="803"/>
            <ac:spMk id="7" creationId="{54B938C8-E9E4-4627-9294-1C3B09BE1FB2}"/>
          </ac:spMkLst>
        </pc:spChg>
      </pc:sldChg>
    </pc:docChg>
  </pc:docChgLst>
  <pc:docChgLst>
    <pc:chgData name="CaoYu-ang" userId="347197b9-4c62-4589-9c4f-ca02f2128ab5" providerId="ADAL" clId="{400B7254-1264-4FA7-8641-0272D0257CE0}"/>
    <pc:docChg chg="undo custSel addSld delSld modSld sldOrd delSection modSection">
      <pc:chgData name="CaoYu-ang" userId="347197b9-4c62-4589-9c4f-ca02f2128ab5" providerId="ADAL" clId="{400B7254-1264-4FA7-8641-0272D0257CE0}" dt="2023-02-24T06:09:19.644" v="2018" actId="255"/>
      <pc:docMkLst>
        <pc:docMk/>
      </pc:docMkLst>
      <pc:sldChg chg="modSp mod">
        <pc:chgData name="CaoYu-ang" userId="347197b9-4c62-4589-9c4f-ca02f2128ab5" providerId="ADAL" clId="{400B7254-1264-4FA7-8641-0272D0257CE0}" dt="2023-02-24T01:56:56.187" v="3" actId="20577"/>
        <pc:sldMkLst>
          <pc:docMk/>
          <pc:sldMk cId="3349191769" sldId="564"/>
        </pc:sldMkLst>
        <pc:spChg chg="mod">
          <ac:chgData name="CaoYu-ang" userId="347197b9-4c62-4589-9c4f-ca02f2128ab5" providerId="ADAL" clId="{400B7254-1264-4FA7-8641-0272D0257CE0}" dt="2023-02-24T01:56:56.187" v="3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modSp del mod">
        <pc:chgData name="CaoYu-ang" userId="347197b9-4c62-4589-9c4f-ca02f2128ab5" providerId="ADAL" clId="{400B7254-1264-4FA7-8641-0272D0257CE0}" dt="2023-02-24T05:50:58.255" v="1642" actId="47"/>
        <pc:sldMkLst>
          <pc:docMk/>
          <pc:sldMk cId="2272081381" sldId="802"/>
        </pc:sldMkLst>
        <pc:spChg chg="mod">
          <ac:chgData name="CaoYu-ang" userId="347197b9-4c62-4589-9c4f-ca02f2128ab5" providerId="ADAL" clId="{400B7254-1264-4FA7-8641-0272D0257CE0}" dt="2023-02-24T05:50:53.549" v="1641" actId="6549"/>
          <ac:spMkLst>
            <pc:docMk/>
            <pc:sldMk cId="2272081381" sldId="802"/>
            <ac:spMk id="3" creationId="{E58B1622-942F-440F-8FF6-4E0931D2E8B9}"/>
          </ac:spMkLst>
        </pc:spChg>
      </pc:sldChg>
      <pc:sldChg chg="ord">
        <pc:chgData name="CaoYu-ang" userId="347197b9-4c62-4589-9c4f-ca02f2128ab5" providerId="ADAL" clId="{400B7254-1264-4FA7-8641-0272D0257CE0}" dt="2023-02-24T05:50:36.904" v="1628"/>
        <pc:sldMkLst>
          <pc:docMk/>
          <pc:sldMk cId="1397496387" sldId="805"/>
        </pc:sldMkLst>
      </pc:sldChg>
      <pc:sldChg chg="del">
        <pc:chgData name="CaoYu-ang" userId="347197b9-4c62-4589-9c4f-ca02f2128ab5" providerId="ADAL" clId="{400B7254-1264-4FA7-8641-0272D0257CE0}" dt="2023-02-24T01:58:44.225" v="25" actId="47"/>
        <pc:sldMkLst>
          <pc:docMk/>
          <pc:sldMk cId="3021835019" sldId="858"/>
        </pc:sldMkLst>
      </pc:sldChg>
      <pc:sldChg chg="del">
        <pc:chgData name="CaoYu-ang" userId="347197b9-4c62-4589-9c4f-ca02f2128ab5" providerId="ADAL" clId="{400B7254-1264-4FA7-8641-0272D0257CE0}" dt="2023-02-24T01:58:43.545" v="24" actId="47"/>
        <pc:sldMkLst>
          <pc:docMk/>
          <pc:sldMk cId="1338982333" sldId="859"/>
        </pc:sldMkLst>
      </pc:sldChg>
      <pc:sldChg chg="delSp modSp mod modNotesTx">
        <pc:chgData name="CaoYu-ang" userId="347197b9-4c62-4589-9c4f-ca02f2128ab5" providerId="ADAL" clId="{400B7254-1264-4FA7-8641-0272D0257CE0}" dt="2023-02-24T02:13:22.674" v="434" actId="20577"/>
        <pc:sldMkLst>
          <pc:docMk/>
          <pc:sldMk cId="2828453739" sldId="861"/>
        </pc:sldMkLst>
        <pc:spChg chg="mod">
          <ac:chgData name="CaoYu-ang" userId="347197b9-4c62-4589-9c4f-ca02f2128ab5" providerId="ADAL" clId="{400B7254-1264-4FA7-8641-0272D0257CE0}" dt="2023-02-24T02:10:22.459" v="257" actId="20577"/>
          <ac:spMkLst>
            <pc:docMk/>
            <pc:sldMk cId="2828453739" sldId="861"/>
            <ac:spMk id="6" creationId="{2BB0F7E8-620F-49E5-AA78-84D143AEDA8E}"/>
          </ac:spMkLst>
        </pc:spChg>
        <pc:spChg chg="del">
          <ac:chgData name="CaoYu-ang" userId="347197b9-4c62-4589-9c4f-ca02f2128ab5" providerId="ADAL" clId="{400B7254-1264-4FA7-8641-0272D0257CE0}" dt="2023-02-24T01:58:24.112" v="21" actId="478"/>
          <ac:spMkLst>
            <pc:docMk/>
            <pc:sldMk cId="2828453739" sldId="861"/>
            <ac:spMk id="16" creationId="{FC2218D2-241B-4A2F-B320-2EECF0346B9B}"/>
          </ac:spMkLst>
        </pc:spChg>
        <pc:spChg chg="del">
          <ac:chgData name="CaoYu-ang" userId="347197b9-4c62-4589-9c4f-ca02f2128ab5" providerId="ADAL" clId="{400B7254-1264-4FA7-8641-0272D0257CE0}" dt="2023-02-24T01:58:24.112" v="21" actId="478"/>
          <ac:spMkLst>
            <pc:docMk/>
            <pc:sldMk cId="2828453739" sldId="861"/>
            <ac:spMk id="17" creationId="{81185532-6BBE-4B5F-80C9-4E83C8D9DB2C}"/>
          </ac:spMkLst>
        </pc:spChg>
        <pc:spChg chg="mod">
          <ac:chgData name="CaoYu-ang" userId="347197b9-4c62-4589-9c4f-ca02f2128ab5" providerId="ADAL" clId="{400B7254-1264-4FA7-8641-0272D0257CE0}" dt="2023-02-24T02:08:09.723" v="145" actId="20577"/>
          <ac:spMkLst>
            <pc:docMk/>
            <pc:sldMk cId="2828453739" sldId="861"/>
            <ac:spMk id="58" creationId="{356BA703-5313-498B-B94B-944821F5B596}"/>
          </ac:spMkLst>
        </pc:spChg>
        <pc:cxnChg chg="del">
          <ac:chgData name="CaoYu-ang" userId="347197b9-4c62-4589-9c4f-ca02f2128ab5" providerId="ADAL" clId="{400B7254-1264-4FA7-8641-0272D0257CE0}" dt="2023-02-24T01:58:22.103" v="20" actId="478"/>
          <ac:cxnSpMkLst>
            <pc:docMk/>
            <pc:sldMk cId="2828453739" sldId="861"/>
            <ac:cxnSpMk id="4" creationId="{BEE015FB-A8C4-4DAC-988F-B07D1ABDECEE}"/>
          </ac:cxnSpMkLst>
        </pc:cxnChg>
        <pc:cxnChg chg="del">
          <ac:chgData name="CaoYu-ang" userId="347197b9-4c62-4589-9c4f-ca02f2128ab5" providerId="ADAL" clId="{400B7254-1264-4FA7-8641-0272D0257CE0}" dt="2023-02-24T01:58:22.103" v="20" actId="478"/>
          <ac:cxnSpMkLst>
            <pc:docMk/>
            <pc:sldMk cId="2828453739" sldId="861"/>
            <ac:cxnSpMk id="9" creationId="{4946C98D-126A-43C0-9870-6688F9CBA575}"/>
          </ac:cxnSpMkLst>
        </pc:cxnChg>
        <pc:cxnChg chg="del">
          <ac:chgData name="CaoYu-ang" userId="347197b9-4c62-4589-9c4f-ca02f2128ab5" providerId="ADAL" clId="{400B7254-1264-4FA7-8641-0272D0257CE0}" dt="2023-02-24T01:58:22.103" v="20" actId="478"/>
          <ac:cxnSpMkLst>
            <pc:docMk/>
            <pc:sldMk cId="2828453739" sldId="861"/>
            <ac:cxnSpMk id="11" creationId="{57F96687-97AE-4A4B-A2B1-A140A86B5CA1}"/>
          </ac:cxnSpMkLst>
        </pc:cxnChg>
        <pc:cxnChg chg="del">
          <ac:chgData name="CaoYu-ang" userId="347197b9-4c62-4589-9c4f-ca02f2128ab5" providerId="ADAL" clId="{400B7254-1264-4FA7-8641-0272D0257CE0}" dt="2023-02-24T01:58:22.103" v="20" actId="478"/>
          <ac:cxnSpMkLst>
            <pc:docMk/>
            <pc:sldMk cId="2828453739" sldId="861"/>
            <ac:cxnSpMk id="12" creationId="{890388BF-CE6C-4BAB-9294-245EFD95CCD4}"/>
          </ac:cxnSpMkLst>
        </pc:cxnChg>
        <pc:cxnChg chg="del">
          <ac:chgData name="CaoYu-ang" userId="347197b9-4c62-4589-9c4f-ca02f2128ab5" providerId="ADAL" clId="{400B7254-1264-4FA7-8641-0272D0257CE0}" dt="2023-02-24T01:58:22.103" v="20" actId="478"/>
          <ac:cxnSpMkLst>
            <pc:docMk/>
            <pc:sldMk cId="2828453739" sldId="861"/>
            <ac:cxnSpMk id="14" creationId="{83C06095-0D5B-4DBA-BE97-F5B0E0EB27D0}"/>
          </ac:cxnSpMkLst>
        </pc:cxnChg>
      </pc:sldChg>
      <pc:sldChg chg="ord">
        <pc:chgData name="CaoYu-ang" userId="347197b9-4c62-4589-9c4f-ca02f2128ab5" providerId="ADAL" clId="{400B7254-1264-4FA7-8641-0272D0257CE0}" dt="2023-02-24T05:50:36.904" v="1628"/>
        <pc:sldMkLst>
          <pc:docMk/>
          <pc:sldMk cId="4008120262" sldId="863"/>
        </pc:sldMkLst>
      </pc:sldChg>
      <pc:sldChg chg="ord">
        <pc:chgData name="CaoYu-ang" userId="347197b9-4c62-4589-9c4f-ca02f2128ab5" providerId="ADAL" clId="{400B7254-1264-4FA7-8641-0272D0257CE0}" dt="2023-02-24T05:50:36.904" v="1628"/>
        <pc:sldMkLst>
          <pc:docMk/>
          <pc:sldMk cId="677920935" sldId="864"/>
        </pc:sldMkLst>
      </pc:sldChg>
      <pc:sldChg chg="ord">
        <pc:chgData name="CaoYu-ang" userId="347197b9-4c62-4589-9c4f-ca02f2128ab5" providerId="ADAL" clId="{400B7254-1264-4FA7-8641-0272D0257CE0}" dt="2023-02-24T05:50:36.904" v="1628"/>
        <pc:sldMkLst>
          <pc:docMk/>
          <pc:sldMk cId="3345421607" sldId="865"/>
        </pc:sldMkLst>
      </pc:sldChg>
      <pc:sldChg chg="del">
        <pc:chgData name="CaoYu-ang" userId="347197b9-4c62-4589-9c4f-ca02f2128ab5" providerId="ADAL" clId="{400B7254-1264-4FA7-8641-0272D0257CE0}" dt="2023-02-24T01:58:28.138" v="22" actId="47"/>
        <pc:sldMkLst>
          <pc:docMk/>
          <pc:sldMk cId="3004563354" sldId="866"/>
        </pc:sldMkLst>
      </pc:sldChg>
      <pc:sldChg chg="ord">
        <pc:chgData name="CaoYu-ang" userId="347197b9-4c62-4589-9c4f-ca02f2128ab5" providerId="ADAL" clId="{400B7254-1264-4FA7-8641-0272D0257CE0}" dt="2023-02-24T05:50:36.904" v="1628"/>
        <pc:sldMkLst>
          <pc:docMk/>
          <pc:sldMk cId="4166102221" sldId="867"/>
        </pc:sldMkLst>
      </pc:sldChg>
      <pc:sldChg chg="ord">
        <pc:chgData name="CaoYu-ang" userId="347197b9-4c62-4589-9c4f-ca02f2128ab5" providerId="ADAL" clId="{400B7254-1264-4FA7-8641-0272D0257CE0}" dt="2023-02-24T05:50:36.904" v="1628"/>
        <pc:sldMkLst>
          <pc:docMk/>
          <pc:sldMk cId="2946157006" sldId="870"/>
        </pc:sldMkLst>
      </pc:sldChg>
      <pc:sldChg chg="ord">
        <pc:chgData name="CaoYu-ang" userId="347197b9-4c62-4589-9c4f-ca02f2128ab5" providerId="ADAL" clId="{400B7254-1264-4FA7-8641-0272D0257CE0}" dt="2023-02-24T05:50:36.904" v="1628"/>
        <pc:sldMkLst>
          <pc:docMk/>
          <pc:sldMk cId="4240585835" sldId="871"/>
        </pc:sldMkLst>
      </pc:sldChg>
      <pc:sldChg chg="ord">
        <pc:chgData name="CaoYu-ang" userId="347197b9-4c62-4589-9c4f-ca02f2128ab5" providerId="ADAL" clId="{400B7254-1264-4FA7-8641-0272D0257CE0}" dt="2023-02-24T05:50:36.904" v="1628"/>
        <pc:sldMkLst>
          <pc:docMk/>
          <pc:sldMk cId="234509084" sldId="872"/>
        </pc:sldMkLst>
      </pc:sldChg>
      <pc:sldChg chg="del">
        <pc:chgData name="CaoYu-ang" userId="347197b9-4c62-4589-9c4f-ca02f2128ab5" providerId="ADAL" clId="{400B7254-1264-4FA7-8641-0272D0257CE0}" dt="2023-02-24T01:58:29.801" v="23" actId="47"/>
        <pc:sldMkLst>
          <pc:docMk/>
          <pc:sldMk cId="2785727309" sldId="873"/>
        </pc:sldMkLst>
      </pc:sldChg>
      <pc:sldChg chg="ord">
        <pc:chgData name="CaoYu-ang" userId="347197b9-4c62-4589-9c4f-ca02f2128ab5" providerId="ADAL" clId="{400B7254-1264-4FA7-8641-0272D0257CE0}" dt="2023-02-24T05:50:36.904" v="1628"/>
        <pc:sldMkLst>
          <pc:docMk/>
          <pc:sldMk cId="3255078842" sldId="874"/>
        </pc:sldMkLst>
      </pc:sldChg>
      <pc:sldChg chg="ord">
        <pc:chgData name="CaoYu-ang" userId="347197b9-4c62-4589-9c4f-ca02f2128ab5" providerId="ADAL" clId="{400B7254-1264-4FA7-8641-0272D0257CE0}" dt="2023-02-24T05:50:36.904" v="1628"/>
        <pc:sldMkLst>
          <pc:docMk/>
          <pc:sldMk cId="2143759112" sldId="875"/>
        </pc:sldMkLst>
      </pc:sldChg>
      <pc:sldChg chg="addSp delSp modSp add mod modNotesTx">
        <pc:chgData name="CaoYu-ang" userId="347197b9-4c62-4589-9c4f-ca02f2128ab5" providerId="ADAL" clId="{400B7254-1264-4FA7-8641-0272D0257CE0}" dt="2023-02-24T05:17:14.262" v="1212" actId="20577"/>
        <pc:sldMkLst>
          <pc:docMk/>
          <pc:sldMk cId="333026595" sldId="876"/>
        </pc:sldMkLst>
        <pc:spChg chg="mod">
          <ac:chgData name="CaoYu-ang" userId="347197b9-4c62-4589-9c4f-ca02f2128ab5" providerId="ADAL" clId="{400B7254-1264-4FA7-8641-0272D0257CE0}" dt="2023-02-24T03:16:37.939" v="914" actId="14100"/>
          <ac:spMkLst>
            <pc:docMk/>
            <pc:sldMk cId="333026595" sldId="876"/>
            <ac:spMk id="6" creationId="{2BB0F7E8-620F-49E5-AA78-84D143AEDA8E}"/>
          </ac:spMkLst>
        </pc:spChg>
        <pc:spChg chg="add del mod">
          <ac:chgData name="CaoYu-ang" userId="347197b9-4c62-4589-9c4f-ca02f2128ab5" providerId="ADAL" clId="{400B7254-1264-4FA7-8641-0272D0257CE0}" dt="2023-02-24T03:17:12.506" v="926" actId="478"/>
          <ac:spMkLst>
            <pc:docMk/>
            <pc:sldMk cId="333026595" sldId="876"/>
            <ac:spMk id="7" creationId="{CC795587-95B0-4E9C-9F0F-CFED6FB7FE49}"/>
          </ac:spMkLst>
        </pc:spChg>
        <pc:spChg chg="add mod">
          <ac:chgData name="CaoYu-ang" userId="347197b9-4c62-4589-9c4f-ca02f2128ab5" providerId="ADAL" clId="{400B7254-1264-4FA7-8641-0272D0257CE0}" dt="2023-02-24T03:17:15.690" v="927"/>
          <ac:spMkLst>
            <pc:docMk/>
            <pc:sldMk cId="333026595" sldId="876"/>
            <ac:spMk id="9" creationId="{DB239066-E4BF-4F50-9388-A514789F5B31}"/>
          </ac:spMkLst>
        </pc:spChg>
      </pc:sldChg>
      <pc:sldChg chg="del">
        <pc:chgData name="CaoYu-ang" userId="347197b9-4c62-4589-9c4f-ca02f2128ab5" providerId="ADAL" clId="{400B7254-1264-4FA7-8641-0272D0257CE0}" dt="2023-02-24T01:57:39.148" v="14" actId="47"/>
        <pc:sldMkLst>
          <pc:docMk/>
          <pc:sldMk cId="3877631505" sldId="876"/>
        </pc:sldMkLst>
      </pc:sldChg>
      <pc:sldChg chg="addSp delSp modSp add mod ord modNotesTx">
        <pc:chgData name="CaoYu-ang" userId="347197b9-4c62-4589-9c4f-ca02f2128ab5" providerId="ADAL" clId="{400B7254-1264-4FA7-8641-0272D0257CE0}" dt="2023-02-24T05:17:17.408" v="1213" actId="20577"/>
        <pc:sldMkLst>
          <pc:docMk/>
          <pc:sldMk cId="766457724" sldId="877"/>
        </pc:sldMkLst>
        <pc:spChg chg="del mod">
          <ac:chgData name="CaoYu-ang" userId="347197b9-4c62-4589-9c4f-ca02f2128ab5" providerId="ADAL" clId="{400B7254-1264-4FA7-8641-0272D0257CE0}" dt="2023-02-24T03:24:11.702" v="958" actId="478"/>
          <ac:spMkLst>
            <pc:docMk/>
            <pc:sldMk cId="766457724" sldId="877"/>
            <ac:spMk id="6" creationId="{2BB0F7E8-620F-49E5-AA78-84D143AEDA8E}"/>
          </ac:spMkLst>
        </pc:spChg>
        <pc:spChg chg="add del mod">
          <ac:chgData name="CaoYu-ang" userId="347197b9-4c62-4589-9c4f-ca02f2128ab5" providerId="ADAL" clId="{400B7254-1264-4FA7-8641-0272D0257CE0}" dt="2023-02-24T03:24:16.454" v="959" actId="478"/>
          <ac:spMkLst>
            <pc:docMk/>
            <pc:sldMk cId="766457724" sldId="877"/>
            <ac:spMk id="10" creationId="{FAB57FF7-05AA-4AF9-963D-903DBC7C0D23}"/>
          </ac:spMkLst>
        </pc:spChg>
        <pc:spChg chg="mod">
          <ac:chgData name="CaoYu-ang" userId="347197b9-4c62-4589-9c4f-ca02f2128ab5" providerId="ADAL" clId="{400B7254-1264-4FA7-8641-0272D0257CE0}" dt="2023-02-24T03:17:48.199" v="949" actId="20577"/>
          <ac:spMkLst>
            <pc:docMk/>
            <pc:sldMk cId="766457724" sldId="877"/>
            <ac:spMk id="58" creationId="{356BA703-5313-498B-B94B-944821F5B596}"/>
          </ac:spMkLst>
        </pc:spChg>
        <pc:picChg chg="add del">
          <ac:chgData name="CaoYu-ang" userId="347197b9-4c62-4589-9c4f-ca02f2128ab5" providerId="ADAL" clId="{400B7254-1264-4FA7-8641-0272D0257CE0}" dt="2023-02-24T03:22:21.439" v="953" actId="478"/>
          <ac:picMkLst>
            <pc:docMk/>
            <pc:sldMk cId="766457724" sldId="877"/>
            <ac:picMk id="3" creationId="{99D6BD72-06D9-40A2-B2B5-8F6DCFBEDB38}"/>
          </ac:picMkLst>
        </pc:picChg>
        <pc:picChg chg="add mod">
          <ac:chgData name="CaoYu-ang" userId="347197b9-4c62-4589-9c4f-ca02f2128ab5" providerId="ADAL" clId="{400B7254-1264-4FA7-8641-0272D0257CE0}" dt="2023-02-24T03:22:34.460" v="954" actId="1076"/>
          <ac:picMkLst>
            <pc:docMk/>
            <pc:sldMk cId="766457724" sldId="877"/>
            <ac:picMk id="7" creationId="{C174F218-C84C-49BB-B295-BA76B66999E5}"/>
          </ac:picMkLst>
        </pc:picChg>
      </pc:sldChg>
      <pc:sldChg chg="del">
        <pc:chgData name="CaoYu-ang" userId="347197b9-4c62-4589-9c4f-ca02f2128ab5" providerId="ADAL" clId="{400B7254-1264-4FA7-8641-0272D0257CE0}" dt="2023-02-24T01:57:37.276" v="13" actId="47"/>
        <pc:sldMkLst>
          <pc:docMk/>
          <pc:sldMk cId="1212667973" sldId="878"/>
        </pc:sldMkLst>
      </pc:sldChg>
      <pc:sldChg chg="addSp delSp modSp add mod modNotesTx">
        <pc:chgData name="CaoYu-ang" userId="347197b9-4c62-4589-9c4f-ca02f2128ab5" providerId="ADAL" clId="{400B7254-1264-4FA7-8641-0272D0257CE0}" dt="2023-02-24T05:17:20.594" v="1214" actId="20577"/>
        <pc:sldMkLst>
          <pc:docMk/>
          <pc:sldMk cId="1491892667" sldId="878"/>
        </pc:sldMkLst>
        <pc:spChg chg="add mod">
          <ac:chgData name="CaoYu-ang" userId="347197b9-4c62-4589-9c4f-ca02f2128ab5" providerId="ADAL" clId="{400B7254-1264-4FA7-8641-0272D0257CE0}" dt="2023-02-24T03:40:11.615" v="1137" actId="14100"/>
          <ac:spMkLst>
            <pc:docMk/>
            <pc:sldMk cId="1491892667" sldId="878"/>
            <ac:spMk id="3" creationId="{F5D5E574-993F-4A04-9940-6F3148C02109}"/>
          </ac:spMkLst>
        </pc:spChg>
        <pc:spChg chg="del mod">
          <ac:chgData name="CaoYu-ang" userId="347197b9-4c62-4589-9c4f-ca02f2128ab5" providerId="ADAL" clId="{400B7254-1264-4FA7-8641-0272D0257CE0}" dt="2023-02-24T03:35:29.214" v="1021" actId="478"/>
          <ac:spMkLst>
            <pc:docMk/>
            <pc:sldMk cId="1491892667" sldId="878"/>
            <ac:spMk id="6" creationId="{2BB0F7E8-620F-49E5-AA78-84D143AEDA8E}"/>
          </ac:spMkLst>
        </pc:spChg>
        <pc:spChg chg="add mod">
          <ac:chgData name="CaoYu-ang" userId="347197b9-4c62-4589-9c4f-ca02f2128ab5" providerId="ADAL" clId="{400B7254-1264-4FA7-8641-0272D0257CE0}" dt="2023-02-24T03:40:02.860" v="1135" actId="1076"/>
          <ac:spMkLst>
            <pc:docMk/>
            <pc:sldMk cId="1491892667" sldId="878"/>
            <ac:spMk id="10" creationId="{64B63B5A-08E4-404D-A5DC-655C1CB7BA6B}"/>
          </ac:spMkLst>
        </pc:spChg>
        <pc:spChg chg="add mod">
          <ac:chgData name="CaoYu-ang" userId="347197b9-4c62-4589-9c4f-ca02f2128ab5" providerId="ADAL" clId="{400B7254-1264-4FA7-8641-0272D0257CE0}" dt="2023-02-24T03:41:31.342" v="1189" actId="1076"/>
          <ac:spMkLst>
            <pc:docMk/>
            <pc:sldMk cId="1491892667" sldId="878"/>
            <ac:spMk id="12" creationId="{14180B19-5953-4179-86F2-C65335ADE496}"/>
          </ac:spMkLst>
        </pc:spChg>
        <pc:spChg chg="mod">
          <ac:chgData name="CaoYu-ang" userId="347197b9-4c62-4589-9c4f-ca02f2128ab5" providerId="ADAL" clId="{400B7254-1264-4FA7-8641-0272D0257CE0}" dt="2023-02-24T03:29:37.655" v="1001" actId="20577"/>
          <ac:spMkLst>
            <pc:docMk/>
            <pc:sldMk cId="1491892667" sldId="878"/>
            <ac:spMk id="58" creationId="{356BA703-5313-498B-B94B-944821F5B596}"/>
          </ac:spMkLst>
        </pc:spChg>
        <pc:picChg chg="del">
          <ac:chgData name="CaoYu-ang" userId="347197b9-4c62-4589-9c4f-ca02f2128ab5" providerId="ADAL" clId="{400B7254-1264-4FA7-8641-0272D0257CE0}" dt="2023-02-24T03:24:06.350" v="956" actId="478"/>
          <ac:picMkLst>
            <pc:docMk/>
            <pc:sldMk cId="1491892667" sldId="878"/>
            <ac:picMk id="7" creationId="{C174F218-C84C-49BB-B295-BA76B66999E5}"/>
          </ac:picMkLst>
        </pc:picChg>
        <pc:picChg chg="add mod">
          <ac:chgData name="CaoYu-ang" userId="347197b9-4c62-4589-9c4f-ca02f2128ab5" providerId="ADAL" clId="{400B7254-1264-4FA7-8641-0272D0257CE0}" dt="2023-02-24T03:40:02.860" v="1135" actId="1076"/>
          <ac:picMkLst>
            <pc:docMk/>
            <pc:sldMk cId="1491892667" sldId="878"/>
            <ac:picMk id="9" creationId="{1A743CFA-185A-4C60-95C9-7CDDCFD0D3F9}"/>
          </ac:picMkLst>
        </pc:picChg>
        <pc:cxnChg chg="add mod">
          <ac:chgData name="CaoYu-ang" userId="347197b9-4c62-4589-9c4f-ca02f2128ab5" providerId="ADAL" clId="{400B7254-1264-4FA7-8641-0272D0257CE0}" dt="2023-02-24T03:42:11.898" v="1194" actId="1582"/>
          <ac:cxnSpMkLst>
            <pc:docMk/>
            <pc:sldMk cId="1491892667" sldId="878"/>
            <ac:cxnSpMk id="13" creationId="{96A03BF1-1407-4192-8578-1E71BDC1ADEB}"/>
          </ac:cxnSpMkLst>
        </pc:cxnChg>
      </pc:sldChg>
      <pc:sldChg chg="addSp delSp modSp add mod modNotesTx">
        <pc:chgData name="CaoYu-ang" userId="347197b9-4c62-4589-9c4f-ca02f2128ab5" providerId="ADAL" clId="{400B7254-1264-4FA7-8641-0272D0257CE0}" dt="2023-02-24T05:45:46.876" v="1607" actId="20577"/>
        <pc:sldMkLst>
          <pc:docMk/>
          <pc:sldMk cId="2503226462" sldId="879"/>
        </pc:sldMkLst>
        <pc:spChg chg="mod">
          <ac:chgData name="CaoYu-ang" userId="347197b9-4c62-4589-9c4f-ca02f2128ab5" providerId="ADAL" clId="{400B7254-1264-4FA7-8641-0272D0257CE0}" dt="2023-02-24T05:44:23.842" v="1546" actId="255"/>
          <ac:spMkLst>
            <pc:docMk/>
            <pc:sldMk cId="2503226462" sldId="879"/>
            <ac:spMk id="3" creationId="{F5D5E574-993F-4A04-9940-6F3148C02109}"/>
          </ac:spMkLst>
        </pc:spChg>
        <pc:spChg chg="add mod ord">
          <ac:chgData name="CaoYu-ang" userId="347197b9-4c62-4589-9c4f-ca02f2128ab5" providerId="ADAL" clId="{400B7254-1264-4FA7-8641-0272D0257CE0}" dt="2023-02-24T05:44:37.286" v="1547" actId="167"/>
          <ac:spMkLst>
            <pc:docMk/>
            <pc:sldMk cId="2503226462" sldId="879"/>
            <ac:spMk id="6" creationId="{67A87BD5-B00A-42B1-81F1-CDAA66B13AB6}"/>
          </ac:spMkLst>
        </pc:spChg>
        <pc:spChg chg="del">
          <ac:chgData name="CaoYu-ang" userId="347197b9-4c62-4589-9c4f-ca02f2128ab5" providerId="ADAL" clId="{400B7254-1264-4FA7-8641-0272D0257CE0}" dt="2023-02-24T03:44:02.584" v="1196" actId="478"/>
          <ac:spMkLst>
            <pc:docMk/>
            <pc:sldMk cId="2503226462" sldId="879"/>
            <ac:spMk id="10" creationId="{64B63B5A-08E4-404D-A5DC-655C1CB7BA6B}"/>
          </ac:spMkLst>
        </pc:spChg>
        <pc:spChg chg="del">
          <ac:chgData name="CaoYu-ang" userId="347197b9-4c62-4589-9c4f-ca02f2128ab5" providerId="ADAL" clId="{400B7254-1264-4FA7-8641-0272D0257CE0}" dt="2023-02-24T03:44:02.584" v="1196" actId="478"/>
          <ac:spMkLst>
            <pc:docMk/>
            <pc:sldMk cId="2503226462" sldId="879"/>
            <ac:spMk id="12" creationId="{14180B19-5953-4179-86F2-C65335ADE496}"/>
          </ac:spMkLst>
        </pc:spChg>
        <pc:spChg chg="add mod">
          <ac:chgData name="CaoYu-ang" userId="347197b9-4c62-4589-9c4f-ca02f2128ab5" providerId="ADAL" clId="{400B7254-1264-4FA7-8641-0272D0257CE0}" dt="2023-02-24T05:45:29.829" v="1573" actId="1076"/>
          <ac:spMkLst>
            <pc:docMk/>
            <pc:sldMk cId="2503226462" sldId="879"/>
            <ac:spMk id="14" creationId="{E1DC5E98-DAD4-4CB8-AB91-A8BA8A4E134E}"/>
          </ac:spMkLst>
        </pc:spChg>
        <pc:spChg chg="add mod">
          <ac:chgData name="CaoYu-ang" userId="347197b9-4c62-4589-9c4f-ca02f2128ab5" providerId="ADAL" clId="{400B7254-1264-4FA7-8641-0272D0257CE0}" dt="2023-02-24T05:45:46.876" v="1607" actId="20577"/>
          <ac:spMkLst>
            <pc:docMk/>
            <pc:sldMk cId="2503226462" sldId="879"/>
            <ac:spMk id="15" creationId="{BBA51C87-8121-4E67-9C6D-0F0E5BB2F866}"/>
          </ac:spMkLst>
        </pc:spChg>
        <pc:picChg chg="add mod ord">
          <ac:chgData name="CaoYu-ang" userId="347197b9-4c62-4589-9c4f-ca02f2128ab5" providerId="ADAL" clId="{400B7254-1264-4FA7-8641-0272D0257CE0}" dt="2023-02-24T05:44:37.286" v="1547" actId="167"/>
          <ac:picMkLst>
            <pc:docMk/>
            <pc:sldMk cId="2503226462" sldId="879"/>
            <ac:picMk id="4" creationId="{1D7D6B3B-1442-4EFB-9F49-1DE079C9ABC3}"/>
          </ac:picMkLst>
        </pc:picChg>
        <pc:picChg chg="del">
          <ac:chgData name="CaoYu-ang" userId="347197b9-4c62-4589-9c4f-ca02f2128ab5" providerId="ADAL" clId="{400B7254-1264-4FA7-8641-0272D0257CE0}" dt="2023-02-24T03:44:02.584" v="1196" actId="478"/>
          <ac:picMkLst>
            <pc:docMk/>
            <pc:sldMk cId="2503226462" sldId="879"/>
            <ac:picMk id="9" creationId="{1A743CFA-185A-4C60-95C9-7CDDCFD0D3F9}"/>
          </ac:picMkLst>
        </pc:picChg>
        <pc:cxnChg chg="del">
          <ac:chgData name="CaoYu-ang" userId="347197b9-4c62-4589-9c4f-ca02f2128ab5" providerId="ADAL" clId="{400B7254-1264-4FA7-8641-0272D0257CE0}" dt="2023-02-24T03:44:02.584" v="1196" actId="478"/>
          <ac:cxnSpMkLst>
            <pc:docMk/>
            <pc:sldMk cId="2503226462" sldId="879"/>
            <ac:cxnSpMk id="13" creationId="{96A03BF1-1407-4192-8578-1E71BDC1ADEB}"/>
          </ac:cxnSpMkLst>
        </pc:cxnChg>
      </pc:sldChg>
      <pc:sldChg chg="del">
        <pc:chgData name="CaoYu-ang" userId="347197b9-4c62-4589-9c4f-ca02f2128ab5" providerId="ADAL" clId="{400B7254-1264-4FA7-8641-0272D0257CE0}" dt="2023-02-24T01:57:37.276" v="13" actId="47"/>
        <pc:sldMkLst>
          <pc:docMk/>
          <pc:sldMk cId="2929064647" sldId="879"/>
        </pc:sldMkLst>
      </pc:sldChg>
      <pc:sldChg chg="del">
        <pc:chgData name="CaoYu-ang" userId="347197b9-4c62-4589-9c4f-ca02f2128ab5" providerId="ADAL" clId="{400B7254-1264-4FA7-8641-0272D0257CE0}" dt="2023-02-24T01:57:37.276" v="13" actId="47"/>
        <pc:sldMkLst>
          <pc:docMk/>
          <pc:sldMk cId="456887789" sldId="880"/>
        </pc:sldMkLst>
      </pc:sldChg>
      <pc:sldChg chg="delSp modSp add mod ord">
        <pc:chgData name="CaoYu-ang" userId="347197b9-4c62-4589-9c4f-ca02f2128ab5" providerId="ADAL" clId="{400B7254-1264-4FA7-8641-0272D0257CE0}" dt="2023-02-24T05:55:13.290" v="1868" actId="20577"/>
        <pc:sldMkLst>
          <pc:docMk/>
          <pc:sldMk cId="3536691524" sldId="880"/>
        </pc:sldMkLst>
        <pc:spChg chg="mod">
          <ac:chgData name="CaoYu-ang" userId="347197b9-4c62-4589-9c4f-ca02f2128ab5" providerId="ADAL" clId="{400B7254-1264-4FA7-8641-0272D0257CE0}" dt="2023-02-24T05:55:13.290" v="1868" actId="20577"/>
          <ac:spMkLst>
            <pc:docMk/>
            <pc:sldMk cId="3536691524" sldId="880"/>
            <ac:spMk id="6" creationId="{2BB0F7E8-620F-49E5-AA78-84D143AEDA8E}"/>
          </ac:spMkLst>
        </pc:spChg>
        <pc:spChg chg="del">
          <ac:chgData name="CaoYu-ang" userId="347197b9-4c62-4589-9c4f-ca02f2128ab5" providerId="ADAL" clId="{400B7254-1264-4FA7-8641-0272D0257CE0}" dt="2023-02-24T05:49:30.228" v="1611" actId="478"/>
          <ac:spMkLst>
            <pc:docMk/>
            <pc:sldMk cId="3536691524" sldId="880"/>
            <ac:spMk id="9" creationId="{DB239066-E4BF-4F50-9388-A514789F5B31}"/>
          </ac:spMkLst>
        </pc:spChg>
        <pc:spChg chg="mod">
          <ac:chgData name="CaoYu-ang" userId="347197b9-4c62-4589-9c4f-ca02f2128ab5" providerId="ADAL" clId="{400B7254-1264-4FA7-8641-0272D0257CE0}" dt="2023-02-24T05:49:38.827" v="1617" actId="20577"/>
          <ac:spMkLst>
            <pc:docMk/>
            <pc:sldMk cId="3536691524" sldId="880"/>
            <ac:spMk id="58" creationId="{356BA703-5313-498B-B94B-944821F5B596}"/>
          </ac:spMkLst>
        </pc:spChg>
      </pc:sldChg>
      <pc:sldChg chg="modSp add mod ord">
        <pc:chgData name="CaoYu-ang" userId="347197b9-4c62-4589-9c4f-ca02f2128ab5" providerId="ADAL" clId="{400B7254-1264-4FA7-8641-0272D0257CE0}" dt="2023-02-24T05:51:05.339" v="1646" actId="20577"/>
        <pc:sldMkLst>
          <pc:docMk/>
          <pc:sldMk cId="1687307178" sldId="881"/>
        </pc:sldMkLst>
        <pc:spChg chg="mod">
          <ac:chgData name="CaoYu-ang" userId="347197b9-4c62-4589-9c4f-ca02f2128ab5" providerId="ADAL" clId="{400B7254-1264-4FA7-8641-0272D0257CE0}" dt="2023-02-24T05:51:05.339" v="1646" actId="20577"/>
          <ac:spMkLst>
            <pc:docMk/>
            <pc:sldMk cId="1687307178" sldId="881"/>
            <ac:spMk id="3" creationId="{E58B1622-942F-440F-8FF6-4E0931D2E8B9}"/>
          </ac:spMkLst>
        </pc:spChg>
      </pc:sldChg>
      <pc:sldChg chg="del">
        <pc:chgData name="CaoYu-ang" userId="347197b9-4c62-4589-9c4f-ca02f2128ab5" providerId="ADAL" clId="{400B7254-1264-4FA7-8641-0272D0257CE0}" dt="2023-02-24T01:57:37.276" v="13" actId="47"/>
        <pc:sldMkLst>
          <pc:docMk/>
          <pc:sldMk cId="1985848979" sldId="881"/>
        </pc:sldMkLst>
      </pc:sldChg>
      <pc:sldChg chg="addSp modSp add mod">
        <pc:chgData name="CaoYu-ang" userId="347197b9-4c62-4589-9c4f-ca02f2128ab5" providerId="ADAL" clId="{400B7254-1264-4FA7-8641-0272D0257CE0}" dt="2023-02-24T06:09:19.644" v="2018" actId="255"/>
        <pc:sldMkLst>
          <pc:docMk/>
          <pc:sldMk cId="463041382" sldId="882"/>
        </pc:sldMkLst>
        <pc:spChg chg="mod">
          <ac:chgData name="CaoYu-ang" userId="347197b9-4c62-4589-9c4f-ca02f2128ab5" providerId="ADAL" clId="{400B7254-1264-4FA7-8641-0272D0257CE0}" dt="2023-02-24T06:09:19.644" v="2018" actId="255"/>
          <ac:spMkLst>
            <pc:docMk/>
            <pc:sldMk cId="463041382" sldId="882"/>
            <ac:spMk id="6" creationId="{2BB0F7E8-620F-49E5-AA78-84D143AEDA8E}"/>
          </ac:spMkLst>
        </pc:spChg>
        <pc:spChg chg="mod">
          <ac:chgData name="CaoYu-ang" userId="347197b9-4c62-4589-9c4f-ca02f2128ab5" providerId="ADAL" clId="{400B7254-1264-4FA7-8641-0272D0257CE0}" dt="2023-02-24T06:07:50.950" v="1979" actId="1076"/>
          <ac:spMkLst>
            <pc:docMk/>
            <pc:sldMk cId="463041382" sldId="882"/>
            <ac:spMk id="8" creationId="{BC149CAB-5782-428D-ACB3-7BF1654F3FC2}"/>
          </ac:spMkLst>
        </pc:spChg>
        <pc:spChg chg="add mod">
          <ac:chgData name="CaoYu-ang" userId="347197b9-4c62-4589-9c4f-ca02f2128ab5" providerId="ADAL" clId="{400B7254-1264-4FA7-8641-0272D0257CE0}" dt="2023-02-24T06:07:59.741" v="1987" actId="1035"/>
          <ac:spMkLst>
            <pc:docMk/>
            <pc:sldMk cId="463041382" sldId="882"/>
            <ac:spMk id="9" creationId="{39119512-B675-45F6-8519-3EAB4199AB08}"/>
          </ac:spMkLst>
        </pc:spChg>
        <pc:spChg chg="mod">
          <ac:chgData name="CaoYu-ang" userId="347197b9-4c62-4589-9c4f-ca02f2128ab5" providerId="ADAL" clId="{400B7254-1264-4FA7-8641-0272D0257CE0}" dt="2023-02-24T05:59:04.032" v="1884" actId="20577"/>
          <ac:spMkLst>
            <pc:docMk/>
            <pc:sldMk cId="463041382" sldId="882"/>
            <ac:spMk id="58" creationId="{356BA703-5313-498B-B94B-944821F5B596}"/>
          </ac:spMkLst>
        </pc:spChg>
        <pc:graphicFrameChg chg="add mod modGraphic">
          <ac:chgData name="CaoYu-ang" userId="347197b9-4c62-4589-9c4f-ca02f2128ab5" providerId="ADAL" clId="{400B7254-1264-4FA7-8641-0272D0257CE0}" dt="2023-02-24T06:07:59.741" v="1987" actId="1035"/>
          <ac:graphicFrameMkLst>
            <pc:docMk/>
            <pc:sldMk cId="463041382" sldId="882"/>
            <ac:graphicFrameMk id="7" creationId="{CAA74BAF-E780-4786-83E0-CD18FC28FAEF}"/>
          </ac:graphicFrameMkLst>
        </pc:graphicFrameChg>
        <pc:picChg chg="add mod ord">
          <ac:chgData name="CaoYu-ang" userId="347197b9-4c62-4589-9c4f-ca02f2128ab5" providerId="ADAL" clId="{400B7254-1264-4FA7-8641-0272D0257CE0}" dt="2023-02-24T06:08:02.162" v="1988" actId="1076"/>
          <ac:picMkLst>
            <pc:docMk/>
            <pc:sldMk cId="463041382" sldId="882"/>
            <ac:picMk id="3" creationId="{2658D4E5-35BC-4ADF-A03B-B2B69D6F73DF}"/>
          </ac:picMkLst>
        </pc:picChg>
      </pc:sldChg>
      <pc:sldChg chg="del">
        <pc:chgData name="CaoYu-ang" userId="347197b9-4c62-4589-9c4f-ca02f2128ab5" providerId="ADAL" clId="{400B7254-1264-4FA7-8641-0272D0257CE0}" dt="2023-02-24T01:57:37.276" v="13" actId="47"/>
        <pc:sldMkLst>
          <pc:docMk/>
          <pc:sldMk cId="3103854602" sldId="882"/>
        </pc:sldMkLst>
      </pc:sldChg>
      <pc:sldChg chg="del">
        <pc:chgData name="CaoYu-ang" userId="347197b9-4c62-4589-9c4f-ca02f2128ab5" providerId="ADAL" clId="{400B7254-1264-4FA7-8641-0272D0257CE0}" dt="2023-02-24T01:57:37.276" v="13" actId="47"/>
        <pc:sldMkLst>
          <pc:docMk/>
          <pc:sldMk cId="3982005776" sldId="883"/>
        </pc:sldMkLst>
      </pc:sldChg>
      <pc:sldChg chg="del">
        <pc:chgData name="CaoYu-ang" userId="347197b9-4c62-4589-9c4f-ca02f2128ab5" providerId="ADAL" clId="{400B7254-1264-4FA7-8641-0272D0257CE0}" dt="2023-02-24T01:58:03.897" v="15" actId="47"/>
        <pc:sldMkLst>
          <pc:docMk/>
          <pc:sldMk cId="2546360023" sldId="884"/>
        </pc:sldMkLst>
      </pc:sldChg>
    </pc:docChg>
  </pc:docChgLst>
  <pc:docChgLst>
    <pc:chgData name="CaoYu-ang" userId="347197b9-4c62-4589-9c4f-ca02f2128ab5" providerId="ADAL" clId="{4D795A97-5892-2749-8FD5-4F75B67B37FB}"/>
    <pc:docChg chg="custSel addSld delSld modSld sldOrd modSection">
      <pc:chgData name="CaoYu-ang" userId="347197b9-4c62-4589-9c4f-ca02f2128ab5" providerId="ADAL" clId="{4D795A97-5892-2749-8FD5-4F75B67B37FB}" dt="2023-06-27T08:20:07.872" v="225" actId="20577"/>
      <pc:docMkLst>
        <pc:docMk/>
      </pc:docMkLst>
      <pc:sldChg chg="modSp mod">
        <pc:chgData name="CaoYu-ang" userId="347197b9-4c62-4589-9c4f-ca02f2128ab5" providerId="ADAL" clId="{4D795A97-5892-2749-8FD5-4F75B67B37FB}" dt="2023-06-27T08:14:55.078" v="3" actId="20577"/>
        <pc:sldMkLst>
          <pc:docMk/>
          <pc:sldMk cId="3349191769" sldId="564"/>
        </pc:sldMkLst>
        <pc:spChg chg="mod">
          <ac:chgData name="CaoYu-ang" userId="347197b9-4c62-4589-9c4f-ca02f2128ab5" providerId="ADAL" clId="{4D795A97-5892-2749-8FD5-4F75B67B37FB}" dt="2023-06-27T08:14:55.078" v="3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modSp add mod ord">
        <pc:chgData name="CaoYu-ang" userId="347197b9-4c62-4589-9c4f-ca02f2128ab5" providerId="ADAL" clId="{4D795A97-5892-2749-8FD5-4F75B67B37FB}" dt="2023-06-27T08:20:07.872" v="225" actId="20577"/>
        <pc:sldMkLst>
          <pc:docMk/>
          <pc:sldMk cId="2272081381" sldId="802"/>
        </pc:sldMkLst>
        <pc:spChg chg="mod">
          <ac:chgData name="CaoYu-ang" userId="347197b9-4c62-4589-9c4f-ca02f2128ab5" providerId="ADAL" clId="{4D795A97-5892-2749-8FD5-4F75B67B37FB}" dt="2023-06-27T08:20:07.872" v="225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delSp modSp mod">
        <pc:chgData name="CaoYu-ang" userId="347197b9-4c62-4589-9c4f-ca02f2128ab5" providerId="ADAL" clId="{4D795A97-5892-2749-8FD5-4F75B67B37FB}" dt="2023-06-27T08:17:34.249" v="100" actId="20577"/>
        <pc:sldMkLst>
          <pc:docMk/>
          <pc:sldMk cId="807983521" sldId="901"/>
        </pc:sldMkLst>
        <pc:spChg chg="mod">
          <ac:chgData name="CaoYu-ang" userId="347197b9-4c62-4589-9c4f-ca02f2128ab5" providerId="ADAL" clId="{4D795A97-5892-2749-8FD5-4F75B67B37FB}" dt="2023-06-27T08:17:34.249" v="100" actId="20577"/>
          <ac:spMkLst>
            <pc:docMk/>
            <pc:sldMk cId="807983521" sldId="901"/>
            <ac:spMk id="2" creationId="{C29CEF31-F339-4690-ABF6-72FE7A4D64C6}"/>
          </ac:spMkLst>
        </pc:spChg>
        <pc:spChg chg="mod">
          <ac:chgData name="CaoYu-ang" userId="347197b9-4c62-4589-9c4f-ca02f2128ab5" providerId="ADAL" clId="{4D795A97-5892-2749-8FD5-4F75B67B37FB}" dt="2023-06-27T08:17:21.653" v="84" actId="27636"/>
          <ac:spMkLst>
            <pc:docMk/>
            <pc:sldMk cId="807983521" sldId="901"/>
            <ac:spMk id="6" creationId="{21769D64-7D52-3F84-75BC-8B138F757E5E}"/>
          </ac:spMkLst>
        </pc:spChg>
        <pc:spChg chg="del">
          <ac:chgData name="CaoYu-ang" userId="347197b9-4c62-4589-9c4f-ca02f2128ab5" providerId="ADAL" clId="{4D795A97-5892-2749-8FD5-4F75B67B37FB}" dt="2023-06-27T08:17:25.816" v="86" actId="478"/>
          <ac:spMkLst>
            <pc:docMk/>
            <pc:sldMk cId="807983521" sldId="901"/>
            <ac:spMk id="9" creationId="{D32512AF-EE30-AEC6-7CDE-285EC0098E42}"/>
          </ac:spMkLst>
        </pc:spChg>
        <pc:picChg chg="del">
          <ac:chgData name="CaoYu-ang" userId="347197b9-4c62-4589-9c4f-ca02f2128ab5" providerId="ADAL" clId="{4D795A97-5892-2749-8FD5-4F75B67B37FB}" dt="2023-06-27T08:17:23.148" v="85" actId="478"/>
          <ac:picMkLst>
            <pc:docMk/>
            <pc:sldMk cId="807983521" sldId="901"/>
            <ac:picMk id="12" creationId="{8B16F6E8-7846-AA09-CFD6-100DFA462485}"/>
          </ac:picMkLst>
        </pc:picChg>
      </pc:sldChg>
      <pc:sldChg chg="del">
        <pc:chgData name="CaoYu-ang" userId="347197b9-4c62-4589-9c4f-ca02f2128ab5" providerId="ADAL" clId="{4D795A97-5892-2749-8FD5-4F75B67B37FB}" dt="2023-06-27T08:15:05.731" v="4" actId="2696"/>
        <pc:sldMkLst>
          <pc:docMk/>
          <pc:sldMk cId="756645429" sldId="902"/>
        </pc:sldMkLst>
      </pc:sldChg>
    </pc:docChg>
  </pc:docChgLst>
  <pc:docChgLst>
    <pc:chgData name="CaoYu-ang" userId="347197b9-4c62-4589-9c4f-ca02f2128ab5" providerId="ADAL" clId="{E5098991-8FB1-E141-A4E6-C2F7EA5DD0E1}"/>
    <pc:docChg chg="undo custSel addSld delSld modSld sldOrd modSection">
      <pc:chgData name="CaoYu-ang" userId="347197b9-4c62-4589-9c4f-ca02f2128ab5" providerId="ADAL" clId="{E5098991-8FB1-E141-A4E6-C2F7EA5DD0E1}" dt="2023-07-06T06:32:38.726" v="1564" actId="20577"/>
      <pc:docMkLst>
        <pc:docMk/>
      </pc:docMkLst>
      <pc:sldChg chg="modSp mod">
        <pc:chgData name="CaoYu-ang" userId="347197b9-4c62-4589-9c4f-ca02f2128ab5" providerId="ADAL" clId="{E5098991-8FB1-E141-A4E6-C2F7EA5DD0E1}" dt="2023-07-02T15:24:41.716" v="5" actId="20577"/>
        <pc:sldMkLst>
          <pc:docMk/>
          <pc:sldMk cId="3349191769" sldId="564"/>
        </pc:sldMkLst>
        <pc:spChg chg="mod">
          <ac:chgData name="CaoYu-ang" userId="347197b9-4c62-4589-9c4f-ca02f2128ab5" providerId="ADAL" clId="{E5098991-8FB1-E141-A4E6-C2F7EA5DD0E1}" dt="2023-07-02T15:24:41.716" v="5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modSp del mod">
        <pc:chgData name="CaoYu-ang" userId="347197b9-4c62-4589-9c4f-ca02f2128ab5" providerId="ADAL" clId="{E5098991-8FB1-E141-A4E6-C2F7EA5DD0E1}" dt="2023-07-03T01:51:45.839" v="1073" actId="2696"/>
        <pc:sldMkLst>
          <pc:docMk/>
          <pc:sldMk cId="2272081381" sldId="802"/>
        </pc:sldMkLst>
        <pc:spChg chg="mod">
          <ac:chgData name="CaoYu-ang" userId="347197b9-4c62-4589-9c4f-ca02f2128ab5" providerId="ADAL" clId="{E5098991-8FB1-E141-A4E6-C2F7EA5DD0E1}" dt="2023-07-02T15:32:56.304" v="23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modSp del mod">
        <pc:chgData name="CaoYu-ang" userId="347197b9-4c62-4589-9c4f-ca02f2128ab5" providerId="ADAL" clId="{E5098991-8FB1-E141-A4E6-C2F7EA5DD0E1}" dt="2023-07-03T01:48:43.811" v="1016" actId="2696"/>
        <pc:sldMkLst>
          <pc:docMk/>
          <pc:sldMk cId="807983521" sldId="901"/>
        </pc:sldMkLst>
        <pc:spChg chg="mod">
          <ac:chgData name="CaoYu-ang" userId="347197b9-4c62-4589-9c4f-ca02f2128ab5" providerId="ADAL" clId="{E5098991-8FB1-E141-A4E6-C2F7EA5DD0E1}" dt="2023-07-02T15:53:23.285" v="27" actId="1076"/>
          <ac:spMkLst>
            <pc:docMk/>
            <pc:sldMk cId="807983521" sldId="901"/>
            <ac:spMk id="9" creationId="{02F38820-51F1-49CC-807B-66B6CDD3D72C}"/>
          </ac:spMkLst>
        </pc:spChg>
        <pc:spChg chg="mod">
          <ac:chgData name="CaoYu-ang" userId="347197b9-4c62-4589-9c4f-ca02f2128ab5" providerId="ADAL" clId="{E5098991-8FB1-E141-A4E6-C2F7EA5DD0E1}" dt="2023-07-02T15:53:14.594" v="26" actId="1076"/>
          <ac:spMkLst>
            <pc:docMk/>
            <pc:sldMk cId="807983521" sldId="901"/>
            <ac:spMk id="25" creationId="{15F35D71-8811-4790-9E4B-E4ADB0C27B2E}"/>
          </ac:spMkLst>
        </pc:spChg>
        <pc:spChg chg="mod">
          <ac:chgData name="CaoYu-ang" userId="347197b9-4c62-4589-9c4f-ca02f2128ab5" providerId="ADAL" clId="{E5098991-8FB1-E141-A4E6-C2F7EA5DD0E1}" dt="2023-07-02T15:53:08.655" v="25" actId="1076"/>
          <ac:spMkLst>
            <pc:docMk/>
            <pc:sldMk cId="807983521" sldId="901"/>
            <ac:spMk id="26" creationId="{DA5C95A7-6246-4A27-AB53-72999724D553}"/>
          </ac:spMkLst>
        </pc:spChg>
      </pc:sldChg>
      <pc:sldChg chg="addSp modSp mod modAnim modNotesTx">
        <pc:chgData name="CaoYu-ang" userId="347197b9-4c62-4589-9c4f-ca02f2128ab5" providerId="ADAL" clId="{E5098991-8FB1-E141-A4E6-C2F7EA5DD0E1}" dt="2023-07-03T00:47:15.740" v="201"/>
        <pc:sldMkLst>
          <pc:docMk/>
          <pc:sldMk cId="1756535967" sldId="902"/>
        </pc:sldMkLst>
        <pc:spChg chg="mod">
          <ac:chgData name="CaoYu-ang" userId="347197b9-4c62-4589-9c4f-ca02f2128ab5" providerId="ADAL" clId="{E5098991-8FB1-E141-A4E6-C2F7EA5DD0E1}" dt="2023-07-03T00:40:24.493" v="76" actId="20577"/>
          <ac:spMkLst>
            <pc:docMk/>
            <pc:sldMk cId="1756535967" sldId="902"/>
            <ac:spMk id="2" creationId="{C29CEF31-F339-4690-ABF6-72FE7A4D64C6}"/>
          </ac:spMkLst>
        </pc:spChg>
        <pc:spChg chg="add mod">
          <ac:chgData name="CaoYu-ang" userId="347197b9-4c62-4589-9c4f-ca02f2128ab5" providerId="ADAL" clId="{E5098991-8FB1-E141-A4E6-C2F7EA5DD0E1}" dt="2023-07-03T00:44:08.436" v="167" actId="1036"/>
          <ac:spMkLst>
            <pc:docMk/>
            <pc:sldMk cId="1756535967" sldId="902"/>
            <ac:spMk id="3" creationId="{5096FE88-7450-B95F-F7CF-C1A3D42491F9}"/>
          </ac:spMkLst>
        </pc:spChg>
        <pc:spChg chg="add mod">
          <ac:chgData name="CaoYu-ang" userId="347197b9-4c62-4589-9c4f-ca02f2128ab5" providerId="ADAL" clId="{E5098991-8FB1-E141-A4E6-C2F7EA5DD0E1}" dt="2023-07-03T00:42:10.396" v="124" actId="1038"/>
          <ac:spMkLst>
            <pc:docMk/>
            <pc:sldMk cId="1756535967" sldId="902"/>
            <ac:spMk id="10" creationId="{E152CBA7-D571-2663-E52C-1689266A9D1D}"/>
          </ac:spMkLst>
        </pc:spChg>
        <pc:spChg chg="mod">
          <ac:chgData name="CaoYu-ang" userId="347197b9-4c62-4589-9c4f-ca02f2128ab5" providerId="ADAL" clId="{E5098991-8FB1-E141-A4E6-C2F7EA5DD0E1}" dt="2023-07-03T00:41:17.603" v="103" actId="20577"/>
          <ac:spMkLst>
            <pc:docMk/>
            <pc:sldMk cId="1756535967" sldId="902"/>
            <ac:spMk id="12" creationId="{C9A849DB-4351-44B6-AC97-DD533CC6C0B2}"/>
          </ac:spMkLst>
        </pc:spChg>
        <pc:spChg chg="add mod">
          <ac:chgData name="CaoYu-ang" userId="347197b9-4c62-4589-9c4f-ca02f2128ab5" providerId="ADAL" clId="{E5098991-8FB1-E141-A4E6-C2F7EA5DD0E1}" dt="2023-07-03T00:43:41.274" v="161" actId="1076"/>
          <ac:spMkLst>
            <pc:docMk/>
            <pc:sldMk cId="1756535967" sldId="902"/>
            <ac:spMk id="13" creationId="{6C76985F-48C8-C38D-3037-4B1D8A0B39DD}"/>
          </ac:spMkLst>
        </pc:spChg>
        <pc:spChg chg="add mod">
          <ac:chgData name="CaoYu-ang" userId="347197b9-4c62-4589-9c4f-ca02f2128ab5" providerId="ADAL" clId="{E5098991-8FB1-E141-A4E6-C2F7EA5DD0E1}" dt="2023-07-03T00:45:42.436" v="200" actId="1076"/>
          <ac:spMkLst>
            <pc:docMk/>
            <pc:sldMk cId="1756535967" sldId="902"/>
            <ac:spMk id="23" creationId="{50421D40-AA3F-C094-BF7C-A2123ECB1438}"/>
          </ac:spMkLst>
        </pc:spChg>
        <pc:picChg chg="mod">
          <ac:chgData name="CaoYu-ang" userId="347197b9-4c62-4589-9c4f-ca02f2128ab5" providerId="ADAL" clId="{E5098991-8FB1-E141-A4E6-C2F7EA5DD0E1}" dt="2023-07-03T00:41:53.465" v="118" actId="1076"/>
          <ac:picMkLst>
            <pc:docMk/>
            <pc:sldMk cId="1756535967" sldId="902"/>
            <ac:picMk id="7" creationId="{3ABB94E1-B05B-46B0-9DCF-A95A3D4020B9}"/>
          </ac:picMkLst>
        </pc:picChg>
        <pc:cxnChg chg="add mod">
          <ac:chgData name="CaoYu-ang" userId="347197b9-4c62-4589-9c4f-ca02f2128ab5" providerId="ADAL" clId="{E5098991-8FB1-E141-A4E6-C2F7EA5DD0E1}" dt="2023-07-03T00:44:37.295" v="172" actId="14100"/>
          <ac:cxnSpMkLst>
            <pc:docMk/>
            <pc:sldMk cId="1756535967" sldId="902"/>
            <ac:cxnSpMk id="14" creationId="{88BB7DB7-129A-294B-4327-7ED8838CF628}"/>
          </ac:cxnSpMkLst>
        </pc:cxnChg>
        <pc:cxnChg chg="add mod">
          <ac:chgData name="CaoYu-ang" userId="347197b9-4c62-4589-9c4f-ca02f2128ab5" providerId="ADAL" clId="{E5098991-8FB1-E141-A4E6-C2F7EA5DD0E1}" dt="2023-07-03T00:44:24.113" v="171" actId="14100"/>
          <ac:cxnSpMkLst>
            <pc:docMk/>
            <pc:sldMk cId="1756535967" sldId="902"/>
            <ac:cxnSpMk id="18" creationId="{5D84D8B0-2B40-41EE-8939-CBC2C9E8FBFF}"/>
          </ac:cxnSpMkLst>
        </pc:cxnChg>
      </pc:sldChg>
      <pc:sldChg chg="addSp delSp modSp mod">
        <pc:chgData name="CaoYu-ang" userId="347197b9-4c62-4589-9c4f-ca02f2128ab5" providerId="ADAL" clId="{E5098991-8FB1-E141-A4E6-C2F7EA5DD0E1}" dt="2023-07-06T05:56:21.690" v="1307" actId="113"/>
        <pc:sldMkLst>
          <pc:docMk/>
          <pc:sldMk cId="2544962946" sldId="903"/>
        </pc:sldMkLst>
        <pc:spChg chg="del">
          <ac:chgData name="CaoYu-ang" userId="347197b9-4c62-4589-9c4f-ca02f2128ab5" providerId="ADAL" clId="{E5098991-8FB1-E141-A4E6-C2F7EA5DD0E1}" dt="2023-07-03T01:50:05.032" v="1018" actId="478"/>
          <ac:spMkLst>
            <pc:docMk/>
            <pc:sldMk cId="2544962946" sldId="903"/>
            <ac:spMk id="2" creationId="{C29CEF31-F339-4690-ABF6-72FE7A4D64C6}"/>
          </ac:spMkLst>
        </pc:spChg>
        <pc:spChg chg="add del mod">
          <ac:chgData name="CaoYu-ang" userId="347197b9-4c62-4589-9c4f-ca02f2128ab5" providerId="ADAL" clId="{E5098991-8FB1-E141-A4E6-C2F7EA5DD0E1}" dt="2023-07-03T01:54:58.885" v="1081" actId="478"/>
          <ac:spMkLst>
            <pc:docMk/>
            <pc:sldMk cId="2544962946" sldId="903"/>
            <ac:spMk id="7" creationId="{EF3FAC32-1343-12D0-AD98-6850B0355D80}"/>
          </ac:spMkLst>
        </pc:spChg>
        <pc:spChg chg="add del mod">
          <ac:chgData name="CaoYu-ang" userId="347197b9-4c62-4589-9c4f-ca02f2128ab5" providerId="ADAL" clId="{E5098991-8FB1-E141-A4E6-C2F7EA5DD0E1}" dt="2023-07-03T01:54:57.822" v="1080" actId="21"/>
          <ac:spMkLst>
            <pc:docMk/>
            <pc:sldMk cId="2544962946" sldId="903"/>
            <ac:spMk id="8" creationId="{B5D1E00B-E69D-AC6B-A47B-F0E9791EE1DD}"/>
          </ac:spMkLst>
        </pc:spChg>
        <pc:spChg chg="add mod">
          <ac:chgData name="CaoYu-ang" userId="347197b9-4c62-4589-9c4f-ca02f2128ab5" providerId="ADAL" clId="{E5098991-8FB1-E141-A4E6-C2F7EA5DD0E1}" dt="2023-07-06T05:56:21.690" v="1307" actId="113"/>
          <ac:spMkLst>
            <pc:docMk/>
            <pc:sldMk cId="2544962946" sldId="903"/>
            <ac:spMk id="9" creationId="{22AEB74B-D65C-C9C3-24A2-81A718D0D859}"/>
          </ac:spMkLst>
        </pc:spChg>
        <pc:spChg chg="add mod">
          <ac:chgData name="CaoYu-ang" userId="347197b9-4c62-4589-9c4f-ca02f2128ab5" providerId="ADAL" clId="{E5098991-8FB1-E141-A4E6-C2F7EA5DD0E1}" dt="2023-07-03T02:02:14.121" v="1253" actId="1076"/>
          <ac:spMkLst>
            <pc:docMk/>
            <pc:sldMk cId="2544962946" sldId="903"/>
            <ac:spMk id="13" creationId="{78A00E11-9A4F-EF47-68CB-F9B3F49B7888}"/>
          </ac:spMkLst>
        </pc:spChg>
        <pc:spChg chg="add mod">
          <ac:chgData name="CaoYu-ang" userId="347197b9-4c62-4589-9c4f-ca02f2128ab5" providerId="ADAL" clId="{E5098991-8FB1-E141-A4E6-C2F7EA5DD0E1}" dt="2023-07-04T07:30:46.705" v="1300" actId="1035"/>
          <ac:spMkLst>
            <pc:docMk/>
            <pc:sldMk cId="2544962946" sldId="903"/>
            <ac:spMk id="14" creationId="{7627B72F-E5DD-2E66-2089-1CE544DD3E42}"/>
          </ac:spMkLst>
        </pc:spChg>
        <pc:spChg chg="add mod">
          <ac:chgData name="CaoYu-ang" userId="347197b9-4c62-4589-9c4f-ca02f2128ab5" providerId="ADAL" clId="{E5098991-8FB1-E141-A4E6-C2F7EA5DD0E1}" dt="2023-07-04T07:29:10.965" v="1296" actId="27636"/>
          <ac:spMkLst>
            <pc:docMk/>
            <pc:sldMk cId="2544962946" sldId="903"/>
            <ac:spMk id="16" creationId="{FAFACB28-4E6F-D927-7BB7-F5C1C3DDA785}"/>
          </ac:spMkLst>
        </pc:spChg>
        <pc:picChg chg="del mod">
          <ac:chgData name="CaoYu-ang" userId="347197b9-4c62-4589-9c4f-ca02f2128ab5" providerId="ADAL" clId="{E5098991-8FB1-E141-A4E6-C2F7EA5DD0E1}" dt="2023-07-03T01:50:11.549" v="1021" actId="478"/>
          <ac:picMkLst>
            <pc:docMk/>
            <pc:sldMk cId="2544962946" sldId="903"/>
            <ac:picMk id="10" creationId="{20FDE108-AD52-48FB-930D-D0494F29A2E7}"/>
          </ac:picMkLst>
        </pc:picChg>
        <pc:picChg chg="add mod">
          <ac:chgData name="CaoYu-ang" userId="347197b9-4c62-4589-9c4f-ca02f2128ab5" providerId="ADAL" clId="{E5098991-8FB1-E141-A4E6-C2F7EA5DD0E1}" dt="2023-07-03T01:57:11.312" v="1149" actId="1035"/>
          <ac:picMkLst>
            <pc:docMk/>
            <pc:sldMk cId="2544962946" sldId="903"/>
            <ac:picMk id="11" creationId="{0EFA01C3-F8B4-24BA-52D4-222B19E1B9F3}"/>
          </ac:picMkLst>
        </pc:picChg>
        <pc:picChg chg="add mod">
          <ac:chgData name="CaoYu-ang" userId="347197b9-4c62-4589-9c4f-ca02f2128ab5" providerId="ADAL" clId="{E5098991-8FB1-E141-A4E6-C2F7EA5DD0E1}" dt="2023-07-03T01:57:04.843" v="1134" actId="166"/>
          <ac:picMkLst>
            <pc:docMk/>
            <pc:sldMk cId="2544962946" sldId="903"/>
            <ac:picMk id="15" creationId="{2D846A91-07B2-C414-CBCF-5214562020CF}"/>
          </ac:picMkLst>
        </pc:picChg>
      </pc:sldChg>
      <pc:sldChg chg="addSp delSp modSp mod">
        <pc:chgData name="CaoYu-ang" userId="347197b9-4c62-4589-9c4f-ca02f2128ab5" providerId="ADAL" clId="{E5098991-8FB1-E141-A4E6-C2F7EA5DD0E1}" dt="2023-07-04T07:30:39.103" v="1298" actId="1035"/>
        <pc:sldMkLst>
          <pc:docMk/>
          <pc:sldMk cId="143980170" sldId="904"/>
        </pc:sldMkLst>
        <pc:spChg chg="del">
          <ac:chgData name="CaoYu-ang" userId="347197b9-4c62-4589-9c4f-ca02f2128ab5" providerId="ADAL" clId="{E5098991-8FB1-E141-A4E6-C2F7EA5DD0E1}" dt="2023-07-03T01:50:28.030" v="1026" actId="478"/>
          <ac:spMkLst>
            <pc:docMk/>
            <pc:sldMk cId="143980170" sldId="904"/>
            <ac:spMk id="2" creationId="{C29CEF31-F339-4690-ABF6-72FE7A4D64C6}"/>
          </ac:spMkLst>
        </pc:spChg>
        <pc:spChg chg="add del mod">
          <ac:chgData name="CaoYu-ang" userId="347197b9-4c62-4589-9c4f-ca02f2128ab5" providerId="ADAL" clId="{E5098991-8FB1-E141-A4E6-C2F7EA5DD0E1}" dt="2023-07-03T01:50:28.722" v="1028" actId="478"/>
          <ac:spMkLst>
            <pc:docMk/>
            <pc:sldMk cId="143980170" sldId="904"/>
            <ac:spMk id="4" creationId="{58FF59BF-DA10-DF4D-332D-C7B3D8A657F0}"/>
          </ac:spMkLst>
        </pc:spChg>
        <pc:spChg chg="add mod">
          <ac:chgData name="CaoYu-ang" userId="347197b9-4c62-4589-9c4f-ca02f2128ab5" providerId="ADAL" clId="{E5098991-8FB1-E141-A4E6-C2F7EA5DD0E1}" dt="2023-07-04T07:30:39.103" v="1298" actId="1035"/>
          <ac:spMkLst>
            <pc:docMk/>
            <pc:sldMk cId="143980170" sldId="904"/>
            <ac:spMk id="5" creationId="{824380A8-52AF-6A1F-2D2C-4E805269099A}"/>
          </ac:spMkLst>
        </pc:spChg>
      </pc:sldChg>
      <pc:sldChg chg="modSp mod">
        <pc:chgData name="CaoYu-ang" userId="347197b9-4c62-4589-9c4f-ca02f2128ab5" providerId="ADAL" clId="{E5098991-8FB1-E141-A4E6-C2F7EA5DD0E1}" dt="2023-07-03T02:05:01.813" v="1284" actId="20577"/>
        <pc:sldMkLst>
          <pc:docMk/>
          <pc:sldMk cId="2118294822" sldId="905"/>
        </pc:sldMkLst>
        <pc:spChg chg="mod">
          <ac:chgData name="CaoYu-ang" userId="347197b9-4c62-4589-9c4f-ca02f2128ab5" providerId="ADAL" clId="{E5098991-8FB1-E141-A4E6-C2F7EA5DD0E1}" dt="2023-07-03T02:02:55.904" v="1269" actId="20577"/>
          <ac:spMkLst>
            <pc:docMk/>
            <pc:sldMk cId="2118294822" sldId="905"/>
            <ac:spMk id="2" creationId="{C29CEF31-F339-4690-ABF6-72FE7A4D64C6}"/>
          </ac:spMkLst>
        </pc:spChg>
        <pc:spChg chg="mod">
          <ac:chgData name="CaoYu-ang" userId="347197b9-4c62-4589-9c4f-ca02f2128ab5" providerId="ADAL" clId="{E5098991-8FB1-E141-A4E6-C2F7EA5DD0E1}" dt="2023-07-03T02:05:01.813" v="1284" actId="20577"/>
          <ac:spMkLst>
            <pc:docMk/>
            <pc:sldMk cId="2118294822" sldId="905"/>
            <ac:spMk id="3" creationId="{E58B1622-942F-440F-8FF6-4E0931D2E8B9}"/>
          </ac:spMkLst>
        </pc:spChg>
      </pc:sldChg>
      <pc:sldChg chg="addSp delSp modSp add mod modNotesTx">
        <pc:chgData name="CaoYu-ang" userId="347197b9-4c62-4589-9c4f-ca02f2128ab5" providerId="ADAL" clId="{E5098991-8FB1-E141-A4E6-C2F7EA5DD0E1}" dt="2023-07-03T01:28:27.278" v="658" actId="20577"/>
        <pc:sldMkLst>
          <pc:docMk/>
          <pc:sldMk cId="2438394900" sldId="906"/>
        </pc:sldMkLst>
        <pc:spChg chg="mod">
          <ac:chgData name="CaoYu-ang" userId="347197b9-4c62-4589-9c4f-ca02f2128ab5" providerId="ADAL" clId="{E5098991-8FB1-E141-A4E6-C2F7EA5DD0E1}" dt="2023-07-03T00:48:09.821" v="219" actId="20577"/>
          <ac:spMkLst>
            <pc:docMk/>
            <pc:sldMk cId="2438394900" sldId="906"/>
            <ac:spMk id="2" creationId="{C29CEF31-F339-4690-ABF6-72FE7A4D64C6}"/>
          </ac:spMkLst>
        </pc:spChg>
        <pc:spChg chg="del">
          <ac:chgData name="CaoYu-ang" userId="347197b9-4c62-4589-9c4f-ca02f2128ab5" providerId="ADAL" clId="{E5098991-8FB1-E141-A4E6-C2F7EA5DD0E1}" dt="2023-07-03T00:47:38.790" v="205" actId="478"/>
          <ac:spMkLst>
            <pc:docMk/>
            <pc:sldMk cId="2438394900" sldId="906"/>
            <ac:spMk id="3" creationId="{5096FE88-7450-B95F-F7CF-C1A3D42491F9}"/>
          </ac:spMkLst>
        </pc:spChg>
        <pc:spChg chg="mod">
          <ac:chgData name="CaoYu-ang" userId="347197b9-4c62-4589-9c4f-ca02f2128ab5" providerId="ADAL" clId="{E5098991-8FB1-E141-A4E6-C2F7EA5DD0E1}" dt="2023-07-03T01:02:08.625" v="295" actId="1076"/>
          <ac:spMkLst>
            <pc:docMk/>
            <pc:sldMk cId="2438394900" sldId="906"/>
            <ac:spMk id="5" creationId="{A108055D-A67E-4561-9034-EB1D5569BF59}"/>
          </ac:spMkLst>
        </pc:spChg>
        <pc:spChg chg="del">
          <ac:chgData name="CaoYu-ang" userId="347197b9-4c62-4589-9c4f-ca02f2128ab5" providerId="ADAL" clId="{E5098991-8FB1-E141-A4E6-C2F7EA5DD0E1}" dt="2023-07-03T00:47:44.113" v="206" actId="478"/>
          <ac:spMkLst>
            <pc:docMk/>
            <pc:sldMk cId="2438394900" sldId="906"/>
            <ac:spMk id="8" creationId="{A0B1B21F-356A-438E-A9B1-793DAD2FB33F}"/>
          </ac:spMkLst>
        </pc:spChg>
        <pc:spChg chg="del">
          <ac:chgData name="CaoYu-ang" userId="347197b9-4c62-4589-9c4f-ca02f2128ab5" providerId="ADAL" clId="{E5098991-8FB1-E141-A4E6-C2F7EA5DD0E1}" dt="2023-07-03T00:47:44.113" v="206" actId="478"/>
          <ac:spMkLst>
            <pc:docMk/>
            <pc:sldMk cId="2438394900" sldId="906"/>
            <ac:spMk id="9" creationId="{1CEC3E15-B5CD-45C5-8069-6794BE178CA9}"/>
          </ac:spMkLst>
        </pc:spChg>
        <pc:spChg chg="del">
          <ac:chgData name="CaoYu-ang" userId="347197b9-4c62-4589-9c4f-ca02f2128ab5" providerId="ADAL" clId="{E5098991-8FB1-E141-A4E6-C2F7EA5DD0E1}" dt="2023-07-03T00:47:38.790" v="205" actId="478"/>
          <ac:spMkLst>
            <pc:docMk/>
            <pc:sldMk cId="2438394900" sldId="906"/>
            <ac:spMk id="10" creationId="{E152CBA7-D571-2663-E52C-1689266A9D1D}"/>
          </ac:spMkLst>
        </pc:spChg>
        <pc:spChg chg="mod">
          <ac:chgData name="CaoYu-ang" userId="347197b9-4c62-4589-9c4f-ca02f2128ab5" providerId="ADAL" clId="{E5098991-8FB1-E141-A4E6-C2F7EA5DD0E1}" dt="2023-07-03T00:55:58.308" v="275" actId="20577"/>
          <ac:spMkLst>
            <pc:docMk/>
            <pc:sldMk cId="2438394900" sldId="906"/>
            <ac:spMk id="12" creationId="{C9A849DB-4351-44B6-AC97-DD533CC6C0B2}"/>
          </ac:spMkLst>
        </pc:spChg>
        <pc:spChg chg="del">
          <ac:chgData name="CaoYu-ang" userId="347197b9-4c62-4589-9c4f-ca02f2128ab5" providerId="ADAL" clId="{E5098991-8FB1-E141-A4E6-C2F7EA5DD0E1}" dt="2023-07-03T00:47:38.790" v="205" actId="478"/>
          <ac:spMkLst>
            <pc:docMk/>
            <pc:sldMk cId="2438394900" sldId="906"/>
            <ac:spMk id="13" creationId="{6C76985F-48C8-C38D-3037-4B1D8A0B39DD}"/>
          </ac:spMkLst>
        </pc:spChg>
        <pc:spChg chg="add mod">
          <ac:chgData name="CaoYu-ang" userId="347197b9-4c62-4589-9c4f-ca02f2128ab5" providerId="ADAL" clId="{E5098991-8FB1-E141-A4E6-C2F7EA5DD0E1}" dt="2023-07-03T01:07:08.823" v="391" actId="1076"/>
          <ac:spMkLst>
            <pc:docMk/>
            <pc:sldMk cId="2438394900" sldId="906"/>
            <ac:spMk id="21" creationId="{6A66D55C-3447-025A-6D97-8809ECF3E271}"/>
          </ac:spMkLst>
        </pc:spChg>
        <pc:spChg chg="add mod">
          <ac:chgData name="CaoYu-ang" userId="347197b9-4c62-4589-9c4f-ca02f2128ab5" providerId="ADAL" clId="{E5098991-8FB1-E141-A4E6-C2F7EA5DD0E1}" dt="2023-07-03T01:07:08.823" v="391" actId="1076"/>
          <ac:spMkLst>
            <pc:docMk/>
            <pc:sldMk cId="2438394900" sldId="906"/>
            <ac:spMk id="22" creationId="{9B8E017E-C0CE-36E8-2D9A-A8F1F1B8E09C}"/>
          </ac:spMkLst>
        </pc:spChg>
        <pc:spChg chg="del">
          <ac:chgData name="CaoYu-ang" userId="347197b9-4c62-4589-9c4f-ca02f2128ab5" providerId="ADAL" clId="{E5098991-8FB1-E141-A4E6-C2F7EA5DD0E1}" dt="2023-07-03T00:47:32.905" v="203" actId="478"/>
          <ac:spMkLst>
            <pc:docMk/>
            <pc:sldMk cId="2438394900" sldId="906"/>
            <ac:spMk id="23" creationId="{50421D40-AA3F-C094-BF7C-A2123ECB1438}"/>
          </ac:spMkLst>
        </pc:spChg>
        <pc:spChg chg="add mod">
          <ac:chgData name="CaoYu-ang" userId="347197b9-4c62-4589-9c4f-ca02f2128ab5" providerId="ADAL" clId="{E5098991-8FB1-E141-A4E6-C2F7EA5DD0E1}" dt="2023-07-03T01:07:08.823" v="391" actId="1076"/>
          <ac:spMkLst>
            <pc:docMk/>
            <pc:sldMk cId="2438394900" sldId="906"/>
            <ac:spMk id="24" creationId="{BB9D2C8C-BB2B-A0D9-3896-670FA139F2B0}"/>
          </ac:spMkLst>
        </pc:spChg>
        <pc:spChg chg="add mod">
          <ac:chgData name="CaoYu-ang" userId="347197b9-4c62-4589-9c4f-ca02f2128ab5" providerId="ADAL" clId="{E5098991-8FB1-E141-A4E6-C2F7EA5DD0E1}" dt="2023-07-03T01:07:08.823" v="391" actId="1076"/>
          <ac:spMkLst>
            <pc:docMk/>
            <pc:sldMk cId="2438394900" sldId="906"/>
            <ac:spMk id="25" creationId="{0D8D475D-0B5D-794F-7B6E-A529CE262763}"/>
          </ac:spMkLst>
        </pc:spChg>
        <pc:spChg chg="add mod">
          <ac:chgData name="CaoYu-ang" userId="347197b9-4c62-4589-9c4f-ca02f2128ab5" providerId="ADAL" clId="{E5098991-8FB1-E141-A4E6-C2F7EA5DD0E1}" dt="2023-07-03T01:07:08.823" v="391" actId="1076"/>
          <ac:spMkLst>
            <pc:docMk/>
            <pc:sldMk cId="2438394900" sldId="906"/>
            <ac:spMk id="26" creationId="{03DAECB2-23ED-16F5-228B-C7F1C0C63E61}"/>
          </ac:spMkLst>
        </pc:spChg>
        <pc:spChg chg="add mod">
          <ac:chgData name="CaoYu-ang" userId="347197b9-4c62-4589-9c4f-ca02f2128ab5" providerId="ADAL" clId="{E5098991-8FB1-E141-A4E6-C2F7EA5DD0E1}" dt="2023-07-03T01:07:08.823" v="391" actId="1076"/>
          <ac:spMkLst>
            <pc:docMk/>
            <pc:sldMk cId="2438394900" sldId="906"/>
            <ac:spMk id="27" creationId="{26494999-A7E5-1879-F2FF-6E3411EEDD79}"/>
          </ac:spMkLst>
        </pc:spChg>
        <pc:spChg chg="add mod">
          <ac:chgData name="CaoYu-ang" userId="347197b9-4c62-4589-9c4f-ca02f2128ab5" providerId="ADAL" clId="{E5098991-8FB1-E141-A4E6-C2F7EA5DD0E1}" dt="2023-07-03T01:07:08.823" v="391" actId="1076"/>
          <ac:spMkLst>
            <pc:docMk/>
            <pc:sldMk cId="2438394900" sldId="906"/>
            <ac:spMk id="28" creationId="{CDCC4914-52ED-795D-8E58-5623B4414950}"/>
          </ac:spMkLst>
        </pc:spChg>
        <pc:spChg chg="add mod">
          <ac:chgData name="CaoYu-ang" userId="347197b9-4c62-4589-9c4f-ca02f2128ab5" providerId="ADAL" clId="{E5098991-8FB1-E141-A4E6-C2F7EA5DD0E1}" dt="2023-07-03T01:08:25.318" v="446" actId="1076"/>
          <ac:spMkLst>
            <pc:docMk/>
            <pc:sldMk cId="2438394900" sldId="906"/>
            <ac:spMk id="29" creationId="{0079DCC0-7799-36AC-EA77-4D9B6656597D}"/>
          </ac:spMkLst>
        </pc:spChg>
        <pc:picChg chg="del">
          <ac:chgData name="CaoYu-ang" userId="347197b9-4c62-4589-9c4f-ca02f2128ab5" providerId="ADAL" clId="{E5098991-8FB1-E141-A4E6-C2F7EA5DD0E1}" dt="2023-07-03T00:47:35.380" v="204" actId="478"/>
          <ac:picMkLst>
            <pc:docMk/>
            <pc:sldMk cId="2438394900" sldId="906"/>
            <ac:picMk id="7" creationId="{3ABB94E1-B05B-46B0-9DCF-A95A3D4020B9}"/>
          </ac:picMkLst>
        </pc:picChg>
        <pc:picChg chg="del">
          <ac:chgData name="CaoYu-ang" userId="347197b9-4c62-4589-9c4f-ca02f2128ab5" providerId="ADAL" clId="{E5098991-8FB1-E141-A4E6-C2F7EA5DD0E1}" dt="2023-07-03T00:47:35.380" v="204" actId="478"/>
          <ac:picMkLst>
            <pc:docMk/>
            <pc:sldMk cId="2438394900" sldId="906"/>
            <ac:picMk id="11" creationId="{01A7995B-ECFA-4BBF-94E8-5B9B21FE4551}"/>
          </ac:picMkLst>
        </pc:picChg>
        <pc:picChg chg="add del">
          <ac:chgData name="CaoYu-ang" userId="347197b9-4c62-4589-9c4f-ca02f2128ab5" providerId="ADAL" clId="{E5098991-8FB1-E141-A4E6-C2F7EA5DD0E1}" dt="2023-07-03T00:59:23.748" v="277" actId="478"/>
          <ac:picMkLst>
            <pc:docMk/>
            <pc:sldMk cId="2438394900" sldId="906"/>
            <ac:picMk id="15" creationId="{3C77A639-12A1-DF09-BD12-F3EF69651FC3}"/>
          </ac:picMkLst>
        </pc:picChg>
        <pc:picChg chg="add mod modCrop">
          <ac:chgData name="CaoYu-ang" userId="347197b9-4c62-4589-9c4f-ca02f2128ab5" providerId="ADAL" clId="{E5098991-8FB1-E141-A4E6-C2F7EA5DD0E1}" dt="2023-07-03T01:07:08.823" v="391" actId="1076"/>
          <ac:picMkLst>
            <pc:docMk/>
            <pc:sldMk cId="2438394900" sldId="906"/>
            <ac:picMk id="16" creationId="{02404152-8795-1722-7E66-CBC0E585107C}"/>
          </ac:picMkLst>
        </pc:picChg>
        <pc:picChg chg="add mod">
          <ac:chgData name="CaoYu-ang" userId="347197b9-4c62-4589-9c4f-ca02f2128ab5" providerId="ADAL" clId="{E5098991-8FB1-E141-A4E6-C2F7EA5DD0E1}" dt="2023-07-03T01:07:08.823" v="391" actId="1076"/>
          <ac:picMkLst>
            <pc:docMk/>
            <pc:sldMk cId="2438394900" sldId="906"/>
            <ac:picMk id="17" creationId="{9C023235-C8E5-B4DA-7A05-D3A8852C2E8D}"/>
          </ac:picMkLst>
        </pc:picChg>
        <pc:picChg chg="add mod">
          <ac:chgData name="CaoYu-ang" userId="347197b9-4c62-4589-9c4f-ca02f2128ab5" providerId="ADAL" clId="{E5098991-8FB1-E141-A4E6-C2F7EA5DD0E1}" dt="2023-07-03T01:07:08.823" v="391" actId="1076"/>
          <ac:picMkLst>
            <pc:docMk/>
            <pc:sldMk cId="2438394900" sldId="906"/>
            <ac:picMk id="19" creationId="{EF9F8ADA-19B1-9A04-21EA-4FA47BD19127}"/>
          </ac:picMkLst>
        </pc:picChg>
        <pc:picChg chg="add mod">
          <ac:chgData name="CaoYu-ang" userId="347197b9-4c62-4589-9c4f-ca02f2128ab5" providerId="ADAL" clId="{E5098991-8FB1-E141-A4E6-C2F7EA5DD0E1}" dt="2023-07-03T01:07:08.823" v="391" actId="1076"/>
          <ac:picMkLst>
            <pc:docMk/>
            <pc:sldMk cId="2438394900" sldId="906"/>
            <ac:picMk id="20" creationId="{402C6AB5-44B1-0D18-B4B4-94504D5C3E59}"/>
          </ac:picMkLst>
        </pc:picChg>
        <pc:cxnChg chg="del mod">
          <ac:chgData name="CaoYu-ang" userId="347197b9-4c62-4589-9c4f-ca02f2128ab5" providerId="ADAL" clId="{E5098991-8FB1-E141-A4E6-C2F7EA5DD0E1}" dt="2023-07-03T00:47:38.790" v="205" actId="478"/>
          <ac:cxnSpMkLst>
            <pc:docMk/>
            <pc:sldMk cId="2438394900" sldId="906"/>
            <ac:cxnSpMk id="14" creationId="{88BB7DB7-129A-294B-4327-7ED8838CF628}"/>
          </ac:cxnSpMkLst>
        </pc:cxnChg>
        <pc:cxnChg chg="del">
          <ac:chgData name="CaoYu-ang" userId="347197b9-4c62-4589-9c4f-ca02f2128ab5" providerId="ADAL" clId="{E5098991-8FB1-E141-A4E6-C2F7EA5DD0E1}" dt="2023-07-03T00:47:38.790" v="205" actId="478"/>
          <ac:cxnSpMkLst>
            <pc:docMk/>
            <pc:sldMk cId="2438394900" sldId="906"/>
            <ac:cxnSpMk id="18" creationId="{5D84D8B0-2B40-41EE-8939-CBC2C9E8FBFF}"/>
          </ac:cxnSpMkLst>
        </pc:cxnChg>
      </pc:sldChg>
      <pc:sldChg chg="addSp delSp modSp add mod modNotesTx">
        <pc:chgData name="CaoYu-ang" userId="347197b9-4c62-4589-9c4f-ca02f2128ab5" providerId="ADAL" clId="{E5098991-8FB1-E141-A4E6-C2F7EA5DD0E1}" dt="2023-07-03T01:28:21.482" v="657" actId="20577"/>
        <pc:sldMkLst>
          <pc:docMk/>
          <pc:sldMk cId="4012901883" sldId="907"/>
        </pc:sldMkLst>
        <pc:spChg chg="add mod">
          <ac:chgData name="CaoYu-ang" userId="347197b9-4c62-4589-9c4f-ca02f2128ab5" providerId="ADAL" clId="{E5098991-8FB1-E141-A4E6-C2F7EA5DD0E1}" dt="2023-07-03T01:11:24.496" v="464" actId="208"/>
          <ac:spMkLst>
            <pc:docMk/>
            <pc:sldMk cId="4012901883" sldId="907"/>
            <ac:spMk id="7" creationId="{7AD10978-F0AD-1259-DB95-CFC4BBB44F91}"/>
          </ac:spMkLst>
        </pc:spChg>
        <pc:spChg chg="add mod">
          <ac:chgData name="CaoYu-ang" userId="347197b9-4c62-4589-9c4f-ca02f2128ab5" providerId="ADAL" clId="{E5098991-8FB1-E141-A4E6-C2F7EA5DD0E1}" dt="2023-07-03T01:12:08.915" v="481" actId="14100"/>
          <ac:spMkLst>
            <pc:docMk/>
            <pc:sldMk cId="4012901883" sldId="907"/>
            <ac:spMk id="8" creationId="{A9FA686B-157E-C5B8-E08D-C64D90991E49}"/>
          </ac:spMkLst>
        </pc:spChg>
        <pc:spChg chg="add mod">
          <ac:chgData name="CaoYu-ang" userId="347197b9-4c62-4589-9c4f-ca02f2128ab5" providerId="ADAL" clId="{E5098991-8FB1-E141-A4E6-C2F7EA5DD0E1}" dt="2023-07-03T01:27:52.735" v="602" actId="20577"/>
          <ac:spMkLst>
            <pc:docMk/>
            <pc:sldMk cId="4012901883" sldId="907"/>
            <ac:spMk id="9" creationId="{EBD9A93C-61DD-3BFB-D82C-FF7BF9D089C9}"/>
          </ac:spMkLst>
        </pc:spChg>
        <pc:spChg chg="mod">
          <ac:chgData name="CaoYu-ang" userId="347197b9-4c62-4589-9c4f-ca02f2128ab5" providerId="ADAL" clId="{E5098991-8FB1-E141-A4E6-C2F7EA5DD0E1}" dt="2023-07-03T01:13:39.633" v="554"/>
          <ac:spMkLst>
            <pc:docMk/>
            <pc:sldMk cId="4012901883" sldId="907"/>
            <ac:spMk id="12" creationId="{C9A849DB-4351-44B6-AC97-DD533CC6C0B2}"/>
          </ac:spMkLst>
        </pc:spChg>
        <pc:spChg chg="del">
          <ac:chgData name="CaoYu-ang" userId="347197b9-4c62-4589-9c4f-ca02f2128ab5" providerId="ADAL" clId="{E5098991-8FB1-E141-A4E6-C2F7EA5DD0E1}" dt="2023-07-03T01:10:51.105" v="459" actId="478"/>
          <ac:spMkLst>
            <pc:docMk/>
            <pc:sldMk cId="4012901883" sldId="907"/>
            <ac:spMk id="21" creationId="{6A66D55C-3447-025A-6D97-8809ECF3E271}"/>
          </ac:spMkLst>
        </pc:spChg>
        <pc:spChg chg="del">
          <ac:chgData name="CaoYu-ang" userId="347197b9-4c62-4589-9c4f-ca02f2128ab5" providerId="ADAL" clId="{E5098991-8FB1-E141-A4E6-C2F7EA5DD0E1}" dt="2023-07-03T01:10:47.934" v="458" actId="478"/>
          <ac:spMkLst>
            <pc:docMk/>
            <pc:sldMk cId="4012901883" sldId="907"/>
            <ac:spMk id="22" creationId="{9B8E017E-C0CE-36E8-2D9A-A8F1F1B8E09C}"/>
          </ac:spMkLst>
        </pc:spChg>
        <pc:spChg chg="del">
          <ac:chgData name="CaoYu-ang" userId="347197b9-4c62-4589-9c4f-ca02f2128ab5" providerId="ADAL" clId="{E5098991-8FB1-E141-A4E6-C2F7EA5DD0E1}" dt="2023-07-03T01:08:53.627" v="449" actId="478"/>
          <ac:spMkLst>
            <pc:docMk/>
            <pc:sldMk cId="4012901883" sldId="907"/>
            <ac:spMk id="24" creationId="{BB9D2C8C-BB2B-A0D9-3896-670FA139F2B0}"/>
          </ac:spMkLst>
        </pc:spChg>
        <pc:spChg chg="del">
          <ac:chgData name="CaoYu-ang" userId="347197b9-4c62-4589-9c4f-ca02f2128ab5" providerId="ADAL" clId="{E5098991-8FB1-E141-A4E6-C2F7EA5DD0E1}" dt="2023-07-03T01:09:02.347" v="450" actId="478"/>
          <ac:spMkLst>
            <pc:docMk/>
            <pc:sldMk cId="4012901883" sldId="907"/>
            <ac:spMk id="25" creationId="{0D8D475D-0B5D-794F-7B6E-A529CE262763}"/>
          </ac:spMkLst>
        </pc:spChg>
        <pc:spChg chg="del">
          <ac:chgData name="CaoYu-ang" userId="347197b9-4c62-4589-9c4f-ca02f2128ab5" providerId="ADAL" clId="{E5098991-8FB1-E141-A4E6-C2F7EA5DD0E1}" dt="2023-07-03T01:08:53.627" v="449" actId="478"/>
          <ac:spMkLst>
            <pc:docMk/>
            <pc:sldMk cId="4012901883" sldId="907"/>
            <ac:spMk id="26" creationId="{03DAECB2-23ED-16F5-228B-C7F1C0C63E61}"/>
          </ac:spMkLst>
        </pc:spChg>
        <pc:spChg chg="del">
          <ac:chgData name="CaoYu-ang" userId="347197b9-4c62-4589-9c4f-ca02f2128ab5" providerId="ADAL" clId="{E5098991-8FB1-E141-A4E6-C2F7EA5DD0E1}" dt="2023-07-03T01:08:53.627" v="449" actId="478"/>
          <ac:spMkLst>
            <pc:docMk/>
            <pc:sldMk cId="4012901883" sldId="907"/>
            <ac:spMk id="27" creationId="{26494999-A7E5-1879-F2FF-6E3411EEDD79}"/>
          </ac:spMkLst>
        </pc:spChg>
        <pc:spChg chg="del">
          <ac:chgData name="CaoYu-ang" userId="347197b9-4c62-4589-9c4f-ca02f2128ab5" providerId="ADAL" clId="{E5098991-8FB1-E141-A4E6-C2F7EA5DD0E1}" dt="2023-07-03T01:08:48.389" v="448" actId="478"/>
          <ac:spMkLst>
            <pc:docMk/>
            <pc:sldMk cId="4012901883" sldId="907"/>
            <ac:spMk id="29" creationId="{0079DCC0-7799-36AC-EA77-4D9B6656597D}"/>
          </ac:spMkLst>
        </pc:spChg>
        <pc:picChg chg="add mod">
          <ac:chgData name="CaoYu-ang" userId="347197b9-4c62-4589-9c4f-ca02f2128ab5" providerId="ADAL" clId="{E5098991-8FB1-E141-A4E6-C2F7EA5DD0E1}" dt="2023-07-03T01:10:44.563" v="457" actId="1076"/>
          <ac:picMkLst>
            <pc:docMk/>
            <pc:sldMk cId="4012901883" sldId="907"/>
            <ac:picMk id="3" creationId="{3C271437-DCD7-DCC8-793B-ED7B7980F461}"/>
          </ac:picMkLst>
        </pc:picChg>
        <pc:picChg chg="del">
          <ac:chgData name="CaoYu-ang" userId="347197b9-4c62-4589-9c4f-ca02f2128ab5" providerId="ADAL" clId="{E5098991-8FB1-E141-A4E6-C2F7EA5DD0E1}" dt="2023-07-03T01:10:27.913" v="453" actId="478"/>
          <ac:picMkLst>
            <pc:docMk/>
            <pc:sldMk cId="4012901883" sldId="907"/>
            <ac:picMk id="16" creationId="{02404152-8795-1722-7E66-CBC0E585107C}"/>
          </ac:picMkLst>
        </pc:picChg>
        <pc:picChg chg="mod">
          <ac:chgData name="CaoYu-ang" userId="347197b9-4c62-4589-9c4f-ca02f2128ab5" providerId="ADAL" clId="{E5098991-8FB1-E141-A4E6-C2F7EA5DD0E1}" dt="2023-07-03T01:10:57.287" v="460" actId="1076"/>
          <ac:picMkLst>
            <pc:docMk/>
            <pc:sldMk cId="4012901883" sldId="907"/>
            <ac:picMk id="17" creationId="{9C023235-C8E5-B4DA-7A05-D3A8852C2E8D}"/>
          </ac:picMkLst>
        </pc:picChg>
        <pc:picChg chg="del">
          <ac:chgData name="CaoYu-ang" userId="347197b9-4c62-4589-9c4f-ca02f2128ab5" providerId="ADAL" clId="{E5098991-8FB1-E141-A4E6-C2F7EA5DD0E1}" dt="2023-07-03T01:08:53.627" v="449" actId="478"/>
          <ac:picMkLst>
            <pc:docMk/>
            <pc:sldMk cId="4012901883" sldId="907"/>
            <ac:picMk id="19" creationId="{EF9F8ADA-19B1-9A04-21EA-4FA47BD19127}"/>
          </ac:picMkLst>
        </pc:picChg>
        <pc:picChg chg="del">
          <ac:chgData name="CaoYu-ang" userId="347197b9-4c62-4589-9c4f-ca02f2128ab5" providerId="ADAL" clId="{E5098991-8FB1-E141-A4E6-C2F7EA5DD0E1}" dt="2023-07-03T01:08:53.627" v="449" actId="478"/>
          <ac:picMkLst>
            <pc:docMk/>
            <pc:sldMk cId="4012901883" sldId="907"/>
            <ac:picMk id="20" creationId="{402C6AB5-44B1-0D18-B4B4-94504D5C3E59}"/>
          </ac:picMkLst>
        </pc:picChg>
      </pc:sldChg>
      <pc:sldChg chg="addSp delSp modSp add mod modNotesTx">
        <pc:chgData name="CaoYu-ang" userId="347197b9-4c62-4589-9c4f-ca02f2128ab5" providerId="ADAL" clId="{E5098991-8FB1-E141-A4E6-C2F7EA5DD0E1}" dt="2023-07-06T05:56:33.252" v="1309" actId="113"/>
        <pc:sldMkLst>
          <pc:docMk/>
          <pc:sldMk cId="3880928887" sldId="908"/>
        </pc:sldMkLst>
        <pc:spChg chg="mod">
          <ac:chgData name="CaoYu-ang" userId="347197b9-4c62-4589-9c4f-ca02f2128ab5" providerId="ADAL" clId="{E5098991-8FB1-E141-A4E6-C2F7EA5DD0E1}" dt="2023-07-03T01:29:26.059" v="668" actId="14100"/>
          <ac:spMkLst>
            <pc:docMk/>
            <pc:sldMk cId="3880928887" sldId="908"/>
            <ac:spMk id="2" creationId="{C29CEF31-F339-4690-ABF6-72FE7A4D64C6}"/>
          </ac:spMkLst>
        </pc:spChg>
        <pc:spChg chg="del mod">
          <ac:chgData name="CaoYu-ang" userId="347197b9-4c62-4589-9c4f-ca02f2128ab5" providerId="ADAL" clId="{E5098991-8FB1-E141-A4E6-C2F7EA5DD0E1}" dt="2023-07-03T01:31:14.770" v="719" actId="478"/>
          <ac:spMkLst>
            <pc:docMk/>
            <pc:sldMk cId="3880928887" sldId="908"/>
            <ac:spMk id="7" creationId="{7AD10978-F0AD-1259-DB95-CFC4BBB44F91}"/>
          </ac:spMkLst>
        </pc:spChg>
        <pc:spChg chg="del">
          <ac:chgData name="CaoYu-ang" userId="347197b9-4c62-4589-9c4f-ca02f2128ab5" providerId="ADAL" clId="{E5098991-8FB1-E141-A4E6-C2F7EA5DD0E1}" dt="2023-07-03T01:30:51.263" v="713" actId="478"/>
          <ac:spMkLst>
            <pc:docMk/>
            <pc:sldMk cId="3880928887" sldId="908"/>
            <ac:spMk id="8" creationId="{A9FA686B-157E-C5B8-E08D-C64D90991E49}"/>
          </ac:spMkLst>
        </pc:spChg>
        <pc:spChg chg="mod">
          <ac:chgData name="CaoYu-ang" userId="347197b9-4c62-4589-9c4f-ca02f2128ab5" providerId="ADAL" clId="{E5098991-8FB1-E141-A4E6-C2F7EA5DD0E1}" dt="2023-07-03T01:34:53.808" v="776" actId="20577"/>
          <ac:spMkLst>
            <pc:docMk/>
            <pc:sldMk cId="3880928887" sldId="908"/>
            <ac:spMk id="9" creationId="{EBD9A93C-61DD-3BFB-D82C-FF7BF9D089C9}"/>
          </ac:spMkLst>
        </pc:spChg>
        <pc:spChg chg="add mod">
          <ac:chgData name="CaoYu-ang" userId="347197b9-4c62-4589-9c4f-ca02f2128ab5" providerId="ADAL" clId="{E5098991-8FB1-E141-A4E6-C2F7EA5DD0E1}" dt="2023-07-03T01:41:26.963" v="870" actId="20577"/>
          <ac:spMkLst>
            <pc:docMk/>
            <pc:sldMk cId="3880928887" sldId="908"/>
            <ac:spMk id="11" creationId="{EF8A1A0B-F35B-49C0-5CA2-AAA16E1EC276}"/>
          </ac:spMkLst>
        </pc:spChg>
        <pc:spChg chg="del">
          <ac:chgData name="CaoYu-ang" userId="347197b9-4c62-4589-9c4f-ca02f2128ab5" providerId="ADAL" clId="{E5098991-8FB1-E141-A4E6-C2F7EA5DD0E1}" dt="2023-07-03T01:29:35.302" v="669" actId="478"/>
          <ac:spMkLst>
            <pc:docMk/>
            <pc:sldMk cId="3880928887" sldId="908"/>
            <ac:spMk id="12" creationId="{C9A849DB-4351-44B6-AC97-DD533CC6C0B2}"/>
          </ac:spMkLst>
        </pc:spChg>
        <pc:spChg chg="add mod">
          <ac:chgData name="CaoYu-ang" userId="347197b9-4c62-4589-9c4f-ca02f2128ab5" providerId="ADAL" clId="{E5098991-8FB1-E141-A4E6-C2F7EA5DD0E1}" dt="2023-07-06T05:56:33.252" v="1309" actId="113"/>
          <ac:spMkLst>
            <pc:docMk/>
            <pc:sldMk cId="3880928887" sldId="908"/>
            <ac:spMk id="13" creationId="{70086FDD-F91A-1A13-38AC-171077A55927}"/>
          </ac:spMkLst>
        </pc:spChg>
        <pc:spChg chg="del mod">
          <ac:chgData name="CaoYu-ang" userId="347197b9-4c62-4589-9c4f-ca02f2128ab5" providerId="ADAL" clId="{E5098991-8FB1-E141-A4E6-C2F7EA5DD0E1}" dt="2023-07-03T01:31:06.867" v="717" actId="478"/>
          <ac:spMkLst>
            <pc:docMk/>
            <pc:sldMk cId="3880928887" sldId="908"/>
            <ac:spMk id="28" creationId="{CDCC4914-52ED-795D-8E58-5623B4414950}"/>
          </ac:spMkLst>
        </pc:spChg>
        <pc:picChg chg="del">
          <ac:chgData name="CaoYu-ang" userId="347197b9-4c62-4589-9c4f-ca02f2128ab5" providerId="ADAL" clId="{E5098991-8FB1-E141-A4E6-C2F7EA5DD0E1}" dt="2023-07-03T01:30:25.501" v="672" actId="478"/>
          <ac:picMkLst>
            <pc:docMk/>
            <pc:sldMk cId="3880928887" sldId="908"/>
            <ac:picMk id="3" creationId="{3C271437-DCD7-DCC8-793B-ED7B7980F461}"/>
          </ac:picMkLst>
        </pc:picChg>
        <pc:picChg chg="add mod">
          <ac:chgData name="CaoYu-ang" userId="347197b9-4c62-4589-9c4f-ca02f2128ab5" providerId="ADAL" clId="{E5098991-8FB1-E141-A4E6-C2F7EA5DD0E1}" dt="2023-07-03T01:35:44.837" v="780" actId="1076"/>
          <ac:picMkLst>
            <pc:docMk/>
            <pc:sldMk cId="3880928887" sldId="908"/>
            <ac:picMk id="10" creationId="{5F937709-372C-ABD6-54F1-85F068731D9A}"/>
          </ac:picMkLst>
        </pc:picChg>
        <pc:picChg chg="del mod">
          <ac:chgData name="CaoYu-ang" userId="347197b9-4c62-4589-9c4f-ca02f2128ab5" providerId="ADAL" clId="{E5098991-8FB1-E141-A4E6-C2F7EA5DD0E1}" dt="2023-07-03T01:31:18.006" v="720" actId="478"/>
          <ac:picMkLst>
            <pc:docMk/>
            <pc:sldMk cId="3880928887" sldId="908"/>
            <ac:picMk id="17" creationId="{9C023235-C8E5-B4DA-7A05-D3A8852C2E8D}"/>
          </ac:picMkLst>
        </pc:picChg>
      </pc:sldChg>
      <pc:sldChg chg="addSp delSp modSp add mod">
        <pc:chgData name="CaoYu-ang" userId="347197b9-4c62-4589-9c4f-ca02f2128ab5" providerId="ADAL" clId="{E5098991-8FB1-E141-A4E6-C2F7EA5DD0E1}" dt="2023-07-06T05:56:16.279" v="1306" actId="113"/>
        <pc:sldMkLst>
          <pc:docMk/>
          <pc:sldMk cId="1588812969" sldId="909"/>
        </pc:sldMkLst>
        <pc:spChg chg="mod">
          <ac:chgData name="CaoYu-ang" userId="347197b9-4c62-4589-9c4f-ca02f2128ab5" providerId="ADAL" clId="{E5098991-8FB1-E141-A4E6-C2F7EA5DD0E1}" dt="2023-07-04T07:31:04.684" v="1303" actId="1036"/>
          <ac:spMkLst>
            <pc:docMk/>
            <pc:sldMk cId="1588812969" sldId="909"/>
            <ac:spMk id="2" creationId="{C29CEF31-F339-4690-ABF6-72FE7A4D64C6}"/>
          </ac:spMkLst>
        </pc:spChg>
        <pc:spChg chg="add mod">
          <ac:chgData name="CaoYu-ang" userId="347197b9-4c62-4589-9c4f-ca02f2128ab5" providerId="ADAL" clId="{E5098991-8FB1-E141-A4E6-C2F7EA5DD0E1}" dt="2023-07-03T01:48:08.571" v="1010" actId="14100"/>
          <ac:spMkLst>
            <pc:docMk/>
            <pc:sldMk cId="1588812969" sldId="909"/>
            <ac:spMk id="7" creationId="{A7193E55-F8D6-8D13-E2FC-B759F72C6BCC}"/>
          </ac:spMkLst>
        </pc:spChg>
        <pc:spChg chg="del">
          <ac:chgData name="CaoYu-ang" userId="347197b9-4c62-4589-9c4f-ca02f2128ab5" providerId="ADAL" clId="{E5098991-8FB1-E141-A4E6-C2F7EA5DD0E1}" dt="2023-07-03T01:42:14.937" v="872" actId="478"/>
          <ac:spMkLst>
            <pc:docMk/>
            <pc:sldMk cId="1588812969" sldId="909"/>
            <ac:spMk id="9" creationId="{EBD9A93C-61DD-3BFB-D82C-FF7BF9D089C9}"/>
          </ac:spMkLst>
        </pc:spChg>
        <pc:spChg chg="del">
          <ac:chgData name="CaoYu-ang" userId="347197b9-4c62-4589-9c4f-ca02f2128ab5" providerId="ADAL" clId="{E5098991-8FB1-E141-A4E6-C2F7EA5DD0E1}" dt="2023-07-03T01:42:14.937" v="872" actId="478"/>
          <ac:spMkLst>
            <pc:docMk/>
            <pc:sldMk cId="1588812969" sldId="909"/>
            <ac:spMk id="11" creationId="{EF8A1A0B-F35B-49C0-5CA2-AAA16E1EC276}"/>
          </ac:spMkLst>
        </pc:spChg>
        <pc:spChg chg="mod">
          <ac:chgData name="CaoYu-ang" userId="347197b9-4c62-4589-9c4f-ca02f2128ab5" providerId="ADAL" clId="{E5098991-8FB1-E141-A4E6-C2F7EA5DD0E1}" dt="2023-07-06T05:56:16.279" v="1306" actId="113"/>
          <ac:spMkLst>
            <pc:docMk/>
            <pc:sldMk cId="1588812969" sldId="909"/>
            <ac:spMk id="13" creationId="{70086FDD-F91A-1A13-38AC-171077A55927}"/>
          </ac:spMkLst>
        </pc:spChg>
        <pc:spChg chg="add del mod">
          <ac:chgData name="CaoYu-ang" userId="347197b9-4c62-4589-9c4f-ca02f2128ab5" providerId="ADAL" clId="{E5098991-8FB1-E141-A4E6-C2F7EA5DD0E1}" dt="2023-07-03T01:45:58.624" v="932" actId="478"/>
          <ac:spMkLst>
            <pc:docMk/>
            <pc:sldMk cId="1588812969" sldId="909"/>
            <ac:spMk id="14" creationId="{B2D2B414-8F49-0473-9CFC-316E9B0D63A8}"/>
          </ac:spMkLst>
        </pc:spChg>
        <pc:spChg chg="add mod">
          <ac:chgData name="CaoYu-ang" userId="347197b9-4c62-4589-9c4f-ca02f2128ab5" providerId="ADAL" clId="{E5098991-8FB1-E141-A4E6-C2F7EA5DD0E1}" dt="2023-07-04T07:24:24.504" v="1287" actId="20577"/>
          <ac:spMkLst>
            <pc:docMk/>
            <pc:sldMk cId="1588812969" sldId="909"/>
            <ac:spMk id="15" creationId="{0567FCC9-141F-1B69-477F-FF4F6516B3C1}"/>
          </ac:spMkLst>
        </pc:spChg>
        <pc:spChg chg="add del mod">
          <ac:chgData name="CaoYu-ang" userId="347197b9-4c62-4589-9c4f-ca02f2128ab5" providerId="ADAL" clId="{E5098991-8FB1-E141-A4E6-C2F7EA5DD0E1}" dt="2023-07-03T01:46:33.363" v="948" actId="478"/>
          <ac:spMkLst>
            <pc:docMk/>
            <pc:sldMk cId="1588812969" sldId="909"/>
            <ac:spMk id="16" creationId="{59CB578E-DE1D-D2FB-3D20-AFAC71FB00E8}"/>
          </ac:spMkLst>
        </pc:spChg>
        <pc:picChg chg="add mod">
          <ac:chgData name="CaoYu-ang" userId="347197b9-4c62-4589-9c4f-ca02f2128ab5" providerId="ADAL" clId="{E5098991-8FB1-E141-A4E6-C2F7EA5DD0E1}" dt="2023-07-03T01:48:08.571" v="1010" actId="14100"/>
          <ac:picMkLst>
            <pc:docMk/>
            <pc:sldMk cId="1588812969" sldId="909"/>
            <ac:picMk id="3" creationId="{B4F67DC6-DDBB-AC67-CA5E-0E814901BF07}"/>
          </ac:picMkLst>
        </pc:picChg>
        <pc:picChg chg="del">
          <ac:chgData name="CaoYu-ang" userId="347197b9-4c62-4589-9c4f-ca02f2128ab5" providerId="ADAL" clId="{E5098991-8FB1-E141-A4E6-C2F7EA5DD0E1}" dt="2023-07-03T01:42:17.020" v="873" actId="478"/>
          <ac:picMkLst>
            <pc:docMk/>
            <pc:sldMk cId="1588812969" sldId="909"/>
            <ac:picMk id="10" creationId="{5F937709-372C-ABD6-54F1-85F068731D9A}"/>
          </ac:picMkLst>
        </pc:picChg>
        <pc:cxnChg chg="add mod">
          <ac:chgData name="CaoYu-ang" userId="347197b9-4c62-4589-9c4f-ca02f2128ab5" providerId="ADAL" clId="{E5098991-8FB1-E141-A4E6-C2F7EA5DD0E1}" dt="2023-07-03T01:48:08.571" v="1010" actId="14100"/>
          <ac:cxnSpMkLst>
            <pc:docMk/>
            <pc:sldMk cId="1588812969" sldId="909"/>
            <ac:cxnSpMk id="8" creationId="{66249F1F-9858-214F-84C0-8684A8B23840}"/>
          </ac:cxnSpMkLst>
        </pc:cxnChg>
      </pc:sldChg>
      <pc:sldChg chg="addSp delSp modSp add mod">
        <pc:chgData name="CaoYu-ang" userId="347197b9-4c62-4589-9c4f-ca02f2128ab5" providerId="ADAL" clId="{E5098991-8FB1-E141-A4E6-C2F7EA5DD0E1}" dt="2023-07-06T05:56:24.757" v="1308" actId="113"/>
        <pc:sldMkLst>
          <pc:docMk/>
          <pc:sldMk cId="1505686730" sldId="910"/>
        </pc:sldMkLst>
        <pc:spChg chg="del">
          <ac:chgData name="CaoYu-ang" userId="347197b9-4c62-4589-9c4f-ca02f2128ab5" providerId="ADAL" clId="{E5098991-8FB1-E141-A4E6-C2F7EA5DD0E1}" dt="2023-07-03T01:50:20.436" v="1022" actId="478"/>
          <ac:spMkLst>
            <pc:docMk/>
            <pc:sldMk cId="1505686730" sldId="910"/>
            <ac:spMk id="2" creationId="{C29CEF31-F339-4690-ABF6-72FE7A4D64C6}"/>
          </ac:spMkLst>
        </pc:spChg>
        <pc:spChg chg="add del mod">
          <ac:chgData name="CaoYu-ang" userId="347197b9-4c62-4589-9c4f-ca02f2128ab5" providerId="ADAL" clId="{E5098991-8FB1-E141-A4E6-C2F7EA5DD0E1}" dt="2023-07-03T01:50:22.077" v="1024" actId="478"/>
          <ac:spMkLst>
            <pc:docMk/>
            <pc:sldMk cId="1505686730" sldId="910"/>
            <ac:spMk id="7" creationId="{4D015F54-37C1-B08B-1994-5B64CAB910E2}"/>
          </ac:spMkLst>
        </pc:spChg>
        <pc:spChg chg="add mod">
          <ac:chgData name="CaoYu-ang" userId="347197b9-4c62-4589-9c4f-ca02f2128ab5" providerId="ADAL" clId="{E5098991-8FB1-E141-A4E6-C2F7EA5DD0E1}" dt="2023-07-04T07:30:49.773" v="1302" actId="1035"/>
          <ac:spMkLst>
            <pc:docMk/>
            <pc:sldMk cId="1505686730" sldId="910"/>
            <ac:spMk id="8" creationId="{BD112BE9-3B71-17D0-166B-267D19578C2B}"/>
          </ac:spMkLst>
        </pc:spChg>
        <pc:spChg chg="add mod">
          <ac:chgData name="CaoYu-ang" userId="347197b9-4c62-4589-9c4f-ca02f2128ab5" providerId="ADAL" clId="{E5098991-8FB1-E141-A4E6-C2F7EA5DD0E1}" dt="2023-07-06T05:56:24.757" v="1308" actId="113"/>
          <ac:spMkLst>
            <pc:docMk/>
            <pc:sldMk cId="1505686730" sldId="910"/>
            <ac:spMk id="9" creationId="{7903E6F9-E44D-BF85-38C1-F5A30578DA80}"/>
          </ac:spMkLst>
        </pc:spChg>
        <pc:picChg chg="mod">
          <ac:chgData name="CaoYu-ang" userId="347197b9-4c62-4589-9c4f-ca02f2128ab5" providerId="ADAL" clId="{E5098991-8FB1-E141-A4E6-C2F7EA5DD0E1}" dt="2023-07-03T01:50:35.107" v="1030" actId="1076"/>
          <ac:picMkLst>
            <pc:docMk/>
            <pc:sldMk cId="1505686730" sldId="910"/>
            <ac:picMk id="10" creationId="{20FDE108-AD52-48FB-930D-D0494F29A2E7}"/>
          </ac:picMkLst>
        </pc:picChg>
      </pc:sldChg>
      <pc:sldChg chg="delSp modSp add mod ord modNotesTx">
        <pc:chgData name="CaoYu-ang" userId="347197b9-4c62-4589-9c4f-ca02f2128ab5" providerId="ADAL" clId="{E5098991-8FB1-E141-A4E6-C2F7EA5DD0E1}" dt="2023-07-06T06:32:38.726" v="1564" actId="20577"/>
        <pc:sldMkLst>
          <pc:docMk/>
          <pc:sldMk cId="3625587932" sldId="911"/>
        </pc:sldMkLst>
        <pc:spChg chg="mod">
          <ac:chgData name="CaoYu-ang" userId="347197b9-4c62-4589-9c4f-ca02f2128ab5" providerId="ADAL" clId="{E5098991-8FB1-E141-A4E6-C2F7EA5DD0E1}" dt="2023-07-06T06:32:38.726" v="1564" actId="20577"/>
          <ac:spMkLst>
            <pc:docMk/>
            <pc:sldMk cId="3625587932" sldId="911"/>
            <ac:spMk id="9" creationId="{7903E6F9-E44D-BF85-38C1-F5A30578DA80}"/>
          </ac:spMkLst>
        </pc:spChg>
        <pc:picChg chg="del">
          <ac:chgData name="CaoYu-ang" userId="347197b9-4c62-4589-9c4f-ca02f2128ab5" providerId="ADAL" clId="{E5098991-8FB1-E141-A4E6-C2F7EA5DD0E1}" dt="2023-07-06T05:59:21.342" v="1324" actId="478"/>
          <ac:picMkLst>
            <pc:docMk/>
            <pc:sldMk cId="3625587932" sldId="911"/>
            <ac:picMk id="10" creationId="{20FDE108-AD52-48FB-930D-D0494F29A2E7}"/>
          </ac:picMkLst>
        </pc:picChg>
      </pc:sldChg>
    </pc:docChg>
  </pc:docChgLst>
  <pc:docChgLst>
    <pc:chgData name="CaoYu-ang" userId="347197b9-4c62-4589-9c4f-ca02f2128ab5" providerId="ADAL" clId="{08C8F487-E624-41E6-9483-8B14CBEC3BC2}"/>
    <pc:docChg chg="undo redo custSel addSld delSld modSld sldOrd addSection delSection modSection">
      <pc:chgData name="CaoYu-ang" userId="347197b9-4c62-4589-9c4f-ca02f2128ab5" providerId="ADAL" clId="{08C8F487-E624-41E6-9483-8B14CBEC3BC2}" dt="2022-11-04T07:23:35.526" v="5054" actId="20577"/>
      <pc:docMkLst>
        <pc:docMk/>
      </pc:docMkLst>
      <pc:sldChg chg="modSp mod">
        <pc:chgData name="CaoYu-ang" userId="347197b9-4c62-4589-9c4f-ca02f2128ab5" providerId="ADAL" clId="{08C8F487-E624-41E6-9483-8B14CBEC3BC2}" dt="2022-10-31T07:04:31.233" v="35" actId="20577"/>
        <pc:sldMkLst>
          <pc:docMk/>
          <pc:sldMk cId="3349191769" sldId="564"/>
        </pc:sldMkLst>
        <pc:spChg chg="mod">
          <ac:chgData name="CaoYu-ang" userId="347197b9-4c62-4589-9c4f-ca02f2128ab5" providerId="ADAL" clId="{08C8F487-E624-41E6-9483-8B14CBEC3BC2}" dt="2022-10-31T07:04:31.233" v="35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del">
        <pc:chgData name="CaoYu-ang" userId="347197b9-4c62-4589-9c4f-ca02f2128ab5" providerId="ADAL" clId="{08C8F487-E624-41E6-9483-8B14CBEC3BC2}" dt="2022-10-31T03:23:04.873" v="7" actId="47"/>
        <pc:sldMkLst>
          <pc:docMk/>
          <pc:sldMk cId="2174526269" sldId="708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4178862984" sldId="743"/>
        </pc:sldMkLst>
      </pc:sldChg>
      <pc:sldChg chg="add del">
        <pc:chgData name="CaoYu-ang" userId="347197b9-4c62-4589-9c4f-ca02f2128ab5" providerId="ADAL" clId="{08C8F487-E624-41E6-9483-8B14CBEC3BC2}" dt="2022-11-03T03:41:22.163" v="2684"/>
        <pc:sldMkLst>
          <pc:docMk/>
          <pc:sldMk cId="2839235912" sldId="747"/>
        </pc:sldMkLst>
      </pc:sldChg>
      <pc:sldChg chg="addSp delSp modSp add del mod">
        <pc:chgData name="CaoYu-ang" userId="347197b9-4c62-4589-9c4f-ca02f2128ab5" providerId="ADAL" clId="{08C8F487-E624-41E6-9483-8B14CBEC3BC2}" dt="2022-11-03T06:49:47.004" v="2705" actId="404"/>
        <pc:sldMkLst>
          <pc:docMk/>
          <pc:sldMk cId="3914366080" sldId="748"/>
        </pc:sldMkLst>
        <pc:spChg chg="del">
          <ac:chgData name="CaoYu-ang" userId="347197b9-4c62-4589-9c4f-ca02f2128ab5" providerId="ADAL" clId="{08C8F487-E624-41E6-9483-8B14CBEC3BC2}" dt="2022-11-03T03:42:03.272" v="2687" actId="478"/>
          <ac:spMkLst>
            <pc:docMk/>
            <pc:sldMk cId="3914366080" sldId="748"/>
            <ac:spMk id="2" creationId="{C29CEF31-F339-4690-ABF6-72FE7A4D64C6}"/>
          </ac:spMkLst>
        </pc:spChg>
        <pc:spChg chg="add mod">
          <ac:chgData name="CaoYu-ang" userId="347197b9-4c62-4589-9c4f-ca02f2128ab5" providerId="ADAL" clId="{08C8F487-E624-41E6-9483-8B14CBEC3BC2}" dt="2022-11-03T06:49:47.004" v="2705" actId="404"/>
          <ac:spMkLst>
            <pc:docMk/>
            <pc:sldMk cId="3914366080" sldId="748"/>
            <ac:spMk id="11" creationId="{4CF008B4-3563-4176-8F51-94B255D1A83E}"/>
          </ac:spMkLst>
        </pc:spChg>
        <pc:spChg chg="add del mod">
          <ac:chgData name="CaoYu-ang" userId="347197b9-4c62-4589-9c4f-ca02f2128ab5" providerId="ADAL" clId="{08C8F487-E624-41E6-9483-8B14CBEC3BC2}" dt="2022-11-03T03:42:06.582" v="2689" actId="478"/>
          <ac:spMkLst>
            <pc:docMk/>
            <pc:sldMk cId="3914366080" sldId="748"/>
            <ac:spMk id="12" creationId="{9E809C0C-0E97-4CC5-B910-5A3CBD1665BB}"/>
          </ac:spMkLst>
        </pc:spChg>
      </pc:sldChg>
      <pc:sldChg chg="addSp delSp modSp add del mod">
        <pc:chgData name="CaoYu-ang" userId="347197b9-4c62-4589-9c4f-ca02f2128ab5" providerId="ADAL" clId="{08C8F487-E624-41E6-9483-8B14CBEC3BC2}" dt="2022-11-03T06:50:13.918" v="2709" actId="478"/>
        <pc:sldMkLst>
          <pc:docMk/>
          <pc:sldMk cId="2283275166" sldId="749"/>
        </pc:sldMkLst>
        <pc:spChg chg="del">
          <ac:chgData name="CaoYu-ang" userId="347197b9-4c62-4589-9c4f-ca02f2128ab5" providerId="ADAL" clId="{08C8F487-E624-41E6-9483-8B14CBEC3BC2}" dt="2022-11-03T06:50:05.744" v="2706" actId="478"/>
          <ac:spMkLst>
            <pc:docMk/>
            <pc:sldMk cId="2283275166" sldId="749"/>
            <ac:spMk id="2" creationId="{C29CEF31-F339-4690-ABF6-72FE7A4D64C6}"/>
          </ac:spMkLst>
        </pc:spChg>
        <pc:spChg chg="add del mod">
          <ac:chgData name="CaoYu-ang" userId="347197b9-4c62-4589-9c4f-ca02f2128ab5" providerId="ADAL" clId="{08C8F487-E624-41E6-9483-8B14CBEC3BC2}" dt="2022-11-03T06:50:13.918" v="2709" actId="478"/>
          <ac:spMkLst>
            <pc:docMk/>
            <pc:sldMk cId="2283275166" sldId="749"/>
            <ac:spMk id="6" creationId="{8EFB04CD-4D87-4D81-AA9C-F544EFEA8F1C}"/>
          </ac:spMkLst>
        </pc:spChg>
        <pc:spChg chg="add mod">
          <ac:chgData name="CaoYu-ang" userId="347197b9-4c62-4589-9c4f-ca02f2128ab5" providerId="ADAL" clId="{08C8F487-E624-41E6-9483-8B14CBEC3BC2}" dt="2022-11-03T06:50:05.966" v="2708"/>
          <ac:spMkLst>
            <pc:docMk/>
            <pc:sldMk cId="2283275166" sldId="749"/>
            <ac:spMk id="11" creationId="{D179245E-3AFE-4203-AB73-9F1B83FDA963}"/>
          </ac:spMkLst>
        </pc:spChg>
      </pc:sldChg>
      <pc:sldChg chg="addSp delSp modSp add del mod">
        <pc:chgData name="CaoYu-ang" userId="347197b9-4c62-4589-9c4f-ca02f2128ab5" providerId="ADAL" clId="{08C8F487-E624-41E6-9483-8B14CBEC3BC2}" dt="2022-11-03T06:50:20.731" v="2713" actId="478"/>
        <pc:sldMkLst>
          <pc:docMk/>
          <pc:sldMk cId="2004803538" sldId="750"/>
        </pc:sldMkLst>
        <pc:spChg chg="del">
          <ac:chgData name="CaoYu-ang" userId="347197b9-4c62-4589-9c4f-ca02f2128ab5" providerId="ADAL" clId="{08C8F487-E624-41E6-9483-8B14CBEC3BC2}" dt="2022-11-03T06:50:17.020" v="2710" actId="478"/>
          <ac:spMkLst>
            <pc:docMk/>
            <pc:sldMk cId="2004803538" sldId="750"/>
            <ac:spMk id="2" creationId="{C29CEF31-F339-4690-ABF6-72FE7A4D64C6}"/>
          </ac:spMkLst>
        </pc:spChg>
        <pc:spChg chg="add del mod">
          <ac:chgData name="CaoYu-ang" userId="347197b9-4c62-4589-9c4f-ca02f2128ab5" providerId="ADAL" clId="{08C8F487-E624-41E6-9483-8B14CBEC3BC2}" dt="2022-11-03T06:50:20.731" v="2713" actId="478"/>
          <ac:spMkLst>
            <pc:docMk/>
            <pc:sldMk cId="2004803538" sldId="750"/>
            <ac:spMk id="6" creationId="{8B7CF613-EEE5-436D-920F-B08F2A8809CF}"/>
          </ac:spMkLst>
        </pc:spChg>
        <pc:spChg chg="add mod">
          <ac:chgData name="CaoYu-ang" userId="347197b9-4c62-4589-9c4f-ca02f2128ab5" providerId="ADAL" clId="{08C8F487-E624-41E6-9483-8B14CBEC3BC2}" dt="2022-11-03T06:50:17.253" v="2712"/>
          <ac:spMkLst>
            <pc:docMk/>
            <pc:sldMk cId="2004803538" sldId="750"/>
            <ac:spMk id="20" creationId="{88A2A5E1-E6DE-4365-8C5E-F4BAEE32CD7E}"/>
          </ac:spMkLst>
        </pc:spChg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2674433336" sldId="751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2359098929" sldId="752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05670403" sldId="753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147815365" sldId="754"/>
        </pc:sldMkLst>
      </pc:sldChg>
      <pc:sldChg chg="add del">
        <pc:chgData name="CaoYu-ang" userId="347197b9-4c62-4589-9c4f-ca02f2128ab5" providerId="ADAL" clId="{08C8F487-E624-41E6-9483-8B14CBEC3BC2}" dt="2022-11-04T04:52:48.232" v="3940"/>
        <pc:sldMkLst>
          <pc:docMk/>
          <pc:sldMk cId="3654170169" sldId="755"/>
        </pc:sldMkLst>
      </pc:sldChg>
      <pc:sldChg chg="add del">
        <pc:chgData name="CaoYu-ang" userId="347197b9-4c62-4589-9c4f-ca02f2128ab5" providerId="ADAL" clId="{08C8F487-E624-41E6-9483-8B14CBEC3BC2}" dt="2022-11-04T04:52:48.232" v="3940"/>
        <pc:sldMkLst>
          <pc:docMk/>
          <pc:sldMk cId="2848652163" sldId="756"/>
        </pc:sldMkLst>
      </pc:sldChg>
      <pc:sldChg chg="add del">
        <pc:chgData name="CaoYu-ang" userId="347197b9-4c62-4589-9c4f-ca02f2128ab5" providerId="ADAL" clId="{08C8F487-E624-41E6-9483-8B14CBEC3BC2}" dt="2022-11-04T04:52:48.232" v="3940"/>
        <pc:sldMkLst>
          <pc:docMk/>
          <pc:sldMk cId="843474621" sldId="757"/>
        </pc:sldMkLst>
      </pc:sldChg>
      <pc:sldChg chg="add del">
        <pc:chgData name="CaoYu-ang" userId="347197b9-4c62-4589-9c4f-ca02f2128ab5" providerId="ADAL" clId="{08C8F487-E624-41E6-9483-8B14CBEC3BC2}" dt="2022-11-04T04:52:48.232" v="3940"/>
        <pc:sldMkLst>
          <pc:docMk/>
          <pc:sldMk cId="2311444113" sldId="758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328430931" sldId="759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4207035800" sldId="760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895175002" sldId="761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294866517" sldId="762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4257901558" sldId="763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206058089" sldId="764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694465347" sldId="765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085658149" sldId="766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44950948" sldId="767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282363023" sldId="768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243457815" sldId="769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371313026" sldId="770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927792539" sldId="771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894270564" sldId="772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802915959" sldId="773"/>
        </pc:sldMkLst>
      </pc:sldChg>
      <pc:sldChg chg="addSp delSp modSp add del mod ord">
        <pc:chgData name="CaoYu-ang" userId="347197b9-4c62-4589-9c4f-ca02f2128ab5" providerId="ADAL" clId="{08C8F487-E624-41E6-9483-8B14CBEC3BC2}" dt="2022-11-04T06:18:05.930" v="4572"/>
        <pc:sldMkLst>
          <pc:docMk/>
          <pc:sldMk cId="2249757737" sldId="774"/>
        </pc:sldMkLst>
        <pc:spChg chg="mod">
          <ac:chgData name="CaoYu-ang" userId="347197b9-4c62-4589-9c4f-ca02f2128ab5" providerId="ADAL" clId="{08C8F487-E624-41E6-9483-8B14CBEC3BC2}" dt="2022-10-31T07:06:43.529" v="132" actId="14100"/>
          <ac:spMkLst>
            <pc:docMk/>
            <pc:sldMk cId="2249757737" sldId="774"/>
            <ac:spMk id="2" creationId="{C29CEF31-F339-4690-ABF6-72FE7A4D64C6}"/>
          </ac:spMkLst>
        </pc:spChg>
        <pc:spChg chg="del">
          <ac:chgData name="CaoYu-ang" userId="347197b9-4c62-4589-9c4f-ca02f2128ab5" providerId="ADAL" clId="{08C8F487-E624-41E6-9483-8B14CBEC3BC2}" dt="2022-10-31T07:05:06.527" v="40" actId="478"/>
          <ac:spMkLst>
            <pc:docMk/>
            <pc:sldMk cId="2249757737" sldId="774"/>
            <ac:spMk id="9" creationId="{6CCA60C4-EB01-4198-95D0-1EB88F5064BD}"/>
          </ac:spMkLst>
        </pc:spChg>
        <pc:spChg chg="del">
          <ac:chgData name="CaoYu-ang" userId="347197b9-4c62-4589-9c4f-ca02f2128ab5" providerId="ADAL" clId="{08C8F487-E624-41E6-9483-8B14CBEC3BC2}" dt="2022-10-31T07:05:09.220" v="41" actId="478"/>
          <ac:spMkLst>
            <pc:docMk/>
            <pc:sldMk cId="2249757737" sldId="774"/>
            <ac:spMk id="10" creationId="{24EDF435-619A-462B-9BC3-26DDF167D773}"/>
          </ac:spMkLst>
        </pc:spChg>
        <pc:spChg chg="mod">
          <ac:chgData name="CaoYu-ang" userId="347197b9-4c62-4589-9c4f-ca02f2128ab5" providerId="ADAL" clId="{08C8F487-E624-41E6-9483-8B14CBEC3BC2}" dt="2022-10-31T08:36:30.846" v="1223" actId="20577"/>
          <ac:spMkLst>
            <pc:docMk/>
            <pc:sldMk cId="2249757737" sldId="774"/>
            <ac:spMk id="11" creationId="{6EAC0069-8157-4215-B44E-AD1B0416E54D}"/>
          </ac:spMkLst>
        </pc:spChg>
        <pc:picChg chg="add">
          <ac:chgData name="CaoYu-ang" userId="347197b9-4c62-4589-9c4f-ca02f2128ab5" providerId="ADAL" clId="{08C8F487-E624-41E6-9483-8B14CBEC3BC2}" dt="2022-10-31T07:06:58.607" v="133" actId="22"/>
          <ac:picMkLst>
            <pc:docMk/>
            <pc:sldMk cId="2249757737" sldId="774"/>
            <ac:picMk id="4" creationId="{5D2268ED-4E79-4F6E-9652-CEC52A5EDD1A}"/>
          </ac:picMkLst>
        </pc:picChg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185046684" sldId="775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560921990" sldId="776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070211696" sldId="777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155357329" sldId="778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875656021" sldId="779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944340233" sldId="780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197148220" sldId="781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939600161" sldId="782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141356786" sldId="783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302177480" sldId="784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459753099" sldId="785"/>
        </pc:sldMkLst>
      </pc:sldChg>
      <pc:sldChg chg="modSp mod ord">
        <pc:chgData name="CaoYu-ang" userId="347197b9-4c62-4589-9c4f-ca02f2128ab5" providerId="ADAL" clId="{08C8F487-E624-41E6-9483-8B14CBEC3BC2}" dt="2022-11-04T06:46:46.908" v="5046" actId="20577"/>
        <pc:sldMkLst>
          <pc:docMk/>
          <pc:sldMk cId="2780401220" sldId="786"/>
        </pc:sldMkLst>
        <pc:spChg chg="mod">
          <ac:chgData name="CaoYu-ang" userId="347197b9-4c62-4589-9c4f-ca02f2128ab5" providerId="ADAL" clId="{08C8F487-E624-41E6-9483-8B14CBEC3BC2}" dt="2022-11-03T03:31:12.890" v="2486" actId="20577"/>
          <ac:spMkLst>
            <pc:docMk/>
            <pc:sldMk cId="2780401220" sldId="786"/>
            <ac:spMk id="2" creationId="{C29CEF31-F339-4690-ABF6-72FE7A4D64C6}"/>
          </ac:spMkLst>
        </pc:spChg>
        <pc:spChg chg="mod">
          <ac:chgData name="CaoYu-ang" userId="347197b9-4c62-4589-9c4f-ca02f2128ab5" providerId="ADAL" clId="{08C8F487-E624-41E6-9483-8B14CBEC3BC2}" dt="2022-11-04T06:46:46.908" v="5046" actId="20577"/>
          <ac:spMkLst>
            <pc:docMk/>
            <pc:sldMk cId="2780401220" sldId="786"/>
            <ac:spMk id="3" creationId="{E58B1622-942F-440F-8FF6-4E0931D2E8B9}"/>
          </ac:spMkLst>
        </pc:spChg>
      </pc:sldChg>
      <pc:sldChg chg="addSp delSp modSp add mod ord modAnim">
        <pc:chgData name="CaoYu-ang" userId="347197b9-4c62-4589-9c4f-ca02f2128ab5" providerId="ADAL" clId="{08C8F487-E624-41E6-9483-8B14CBEC3BC2}" dt="2022-11-04T06:40:01.423" v="4861"/>
        <pc:sldMkLst>
          <pc:docMk/>
          <pc:sldMk cId="126787770" sldId="787"/>
        </pc:sldMkLst>
        <pc:spChg chg="del">
          <ac:chgData name="CaoYu-ang" userId="347197b9-4c62-4589-9c4f-ca02f2128ab5" providerId="ADAL" clId="{08C8F487-E624-41E6-9483-8B14CBEC3BC2}" dt="2022-10-31T07:07:06.351" v="134" actId="478"/>
          <ac:spMkLst>
            <pc:docMk/>
            <pc:sldMk cId="126787770" sldId="787"/>
            <ac:spMk id="2" creationId="{C29CEF31-F339-4690-ABF6-72FE7A4D64C6}"/>
          </ac:spMkLst>
        </pc:spChg>
        <pc:spChg chg="add del mod">
          <ac:chgData name="CaoYu-ang" userId="347197b9-4c62-4589-9c4f-ca02f2128ab5" providerId="ADAL" clId="{08C8F487-E624-41E6-9483-8B14CBEC3BC2}" dt="2022-10-31T07:07:10.806" v="137" actId="478"/>
          <ac:spMkLst>
            <pc:docMk/>
            <pc:sldMk cId="126787770" sldId="787"/>
            <ac:spMk id="4" creationId="{52A1ECC1-9E62-4BF2-B17E-C8AB1079957D}"/>
          </ac:spMkLst>
        </pc:spChg>
        <pc:spChg chg="del mod">
          <ac:chgData name="CaoYu-ang" userId="347197b9-4c62-4589-9c4f-ca02f2128ab5" providerId="ADAL" clId="{08C8F487-E624-41E6-9483-8B14CBEC3BC2}" dt="2022-10-31T08:09:47.444" v="519" actId="478"/>
          <ac:spMkLst>
            <pc:docMk/>
            <pc:sldMk cId="126787770" sldId="787"/>
            <ac:spMk id="9" creationId="{6CCA60C4-EB01-4198-95D0-1EB88F5064BD}"/>
          </ac:spMkLst>
        </pc:spChg>
        <pc:spChg chg="mod">
          <ac:chgData name="CaoYu-ang" userId="347197b9-4c62-4589-9c4f-ca02f2128ab5" providerId="ADAL" clId="{08C8F487-E624-41E6-9483-8B14CBEC3BC2}" dt="2022-10-31T08:10:41.284" v="540" actId="1076"/>
          <ac:spMkLst>
            <pc:docMk/>
            <pc:sldMk cId="126787770" sldId="787"/>
            <ac:spMk id="10" creationId="{24EDF435-619A-462B-9BC3-26DDF167D773}"/>
          </ac:spMkLst>
        </pc:spChg>
        <pc:spChg chg="mod">
          <ac:chgData name="CaoYu-ang" userId="347197b9-4c62-4589-9c4f-ca02f2128ab5" providerId="ADAL" clId="{08C8F487-E624-41E6-9483-8B14CBEC3BC2}" dt="2022-10-31T07:07:31.388" v="141" actId="20577"/>
          <ac:spMkLst>
            <pc:docMk/>
            <pc:sldMk cId="126787770" sldId="787"/>
            <ac:spMk id="11" creationId="{6EAC0069-8157-4215-B44E-AD1B0416E54D}"/>
          </ac:spMkLst>
        </pc:spChg>
        <pc:spChg chg="add mod">
          <ac:chgData name="CaoYu-ang" userId="347197b9-4c62-4589-9c4f-ca02f2128ab5" providerId="ADAL" clId="{08C8F487-E624-41E6-9483-8B14CBEC3BC2}" dt="2022-10-31T07:07:06.555" v="136"/>
          <ac:spMkLst>
            <pc:docMk/>
            <pc:sldMk cId="126787770" sldId="787"/>
            <ac:spMk id="12" creationId="{5315894E-8DB8-43B4-8B38-207E5D9CDA2F}"/>
          </ac:spMkLst>
        </pc:spChg>
        <pc:spChg chg="add mod">
          <ac:chgData name="CaoYu-ang" userId="347197b9-4c62-4589-9c4f-ca02f2128ab5" providerId="ADAL" clId="{08C8F487-E624-41E6-9483-8B14CBEC3BC2}" dt="2022-11-04T06:39:36.235" v="4852" actId="27636"/>
          <ac:spMkLst>
            <pc:docMk/>
            <pc:sldMk cId="126787770" sldId="787"/>
            <ac:spMk id="13" creationId="{53BED8D5-B1DD-4EDC-BCC6-A88851367A95}"/>
          </ac:spMkLst>
        </pc:spChg>
        <pc:spChg chg="add mod">
          <ac:chgData name="CaoYu-ang" userId="347197b9-4c62-4589-9c4f-ca02f2128ab5" providerId="ADAL" clId="{08C8F487-E624-41E6-9483-8B14CBEC3BC2}" dt="2022-11-04T06:39:53.754" v="4859" actId="1076"/>
          <ac:spMkLst>
            <pc:docMk/>
            <pc:sldMk cId="126787770" sldId="787"/>
            <ac:spMk id="14" creationId="{541F3841-ACA5-4A13-80E1-57E491370978}"/>
          </ac:spMkLst>
        </pc:spChg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3506291168" sldId="787"/>
        </pc:sldMkLst>
      </pc:sldChg>
      <pc:sldChg chg="addSp delSp modSp add mod ord modAnim">
        <pc:chgData name="CaoYu-ang" userId="347197b9-4c62-4589-9c4f-ca02f2128ab5" providerId="ADAL" clId="{08C8F487-E624-41E6-9483-8B14CBEC3BC2}" dt="2022-11-04T06:44:03.369" v="4948"/>
        <pc:sldMkLst>
          <pc:docMk/>
          <pc:sldMk cId="1158977028" sldId="788"/>
        </pc:sldMkLst>
        <pc:spChg chg="add del mod">
          <ac:chgData name="CaoYu-ang" userId="347197b9-4c62-4589-9c4f-ca02f2128ab5" providerId="ADAL" clId="{08C8F487-E624-41E6-9483-8B14CBEC3BC2}" dt="2022-10-31T08:26:08.869" v="851" actId="478"/>
          <ac:spMkLst>
            <pc:docMk/>
            <pc:sldMk cId="1158977028" sldId="788"/>
            <ac:spMk id="8" creationId="{012D1A7C-89C2-44BB-8799-64566B945517}"/>
          </ac:spMkLst>
        </pc:spChg>
        <pc:spChg chg="del mod">
          <ac:chgData name="CaoYu-ang" userId="347197b9-4c62-4589-9c4f-ca02f2128ab5" providerId="ADAL" clId="{08C8F487-E624-41E6-9483-8B14CBEC3BC2}" dt="2022-10-31T08:32:37.086" v="1179" actId="478"/>
          <ac:spMkLst>
            <pc:docMk/>
            <pc:sldMk cId="1158977028" sldId="788"/>
            <ac:spMk id="9" creationId="{6CCA60C4-EB01-4198-95D0-1EB88F5064BD}"/>
          </ac:spMkLst>
        </pc:spChg>
        <pc:spChg chg="mod">
          <ac:chgData name="CaoYu-ang" userId="347197b9-4c62-4589-9c4f-ca02f2128ab5" providerId="ADAL" clId="{08C8F487-E624-41E6-9483-8B14CBEC3BC2}" dt="2022-11-04T06:44:00.401" v="4947" actId="1076"/>
          <ac:spMkLst>
            <pc:docMk/>
            <pc:sldMk cId="1158977028" sldId="788"/>
            <ac:spMk id="10" creationId="{24EDF435-619A-462B-9BC3-26DDF167D773}"/>
          </ac:spMkLst>
        </pc:spChg>
        <pc:spChg chg="del">
          <ac:chgData name="CaoYu-ang" userId="347197b9-4c62-4589-9c4f-ca02f2128ab5" providerId="ADAL" clId="{08C8F487-E624-41E6-9483-8B14CBEC3BC2}" dt="2022-10-31T07:14:05.354" v="160" actId="478"/>
          <ac:spMkLst>
            <pc:docMk/>
            <pc:sldMk cId="1158977028" sldId="788"/>
            <ac:spMk id="13" creationId="{53BED8D5-B1DD-4EDC-BCC6-A88851367A95}"/>
          </ac:spMkLst>
        </pc:spChg>
        <pc:spChg chg="add mod">
          <ac:chgData name="CaoYu-ang" userId="347197b9-4c62-4589-9c4f-ca02f2128ab5" providerId="ADAL" clId="{08C8F487-E624-41E6-9483-8B14CBEC3BC2}" dt="2022-11-04T06:43:57.273" v="4946" actId="1076"/>
          <ac:spMkLst>
            <pc:docMk/>
            <pc:sldMk cId="1158977028" sldId="788"/>
            <ac:spMk id="14" creationId="{2A68061E-401C-468E-849E-8770FC4EA44A}"/>
          </ac:spMkLst>
        </pc:spChg>
        <pc:spChg chg="add mod">
          <ac:chgData name="CaoYu-ang" userId="347197b9-4c62-4589-9c4f-ca02f2128ab5" providerId="ADAL" clId="{08C8F487-E624-41E6-9483-8B14CBEC3BC2}" dt="2022-11-04T06:43:54.917" v="4945" actId="1076"/>
          <ac:spMkLst>
            <pc:docMk/>
            <pc:sldMk cId="1158977028" sldId="788"/>
            <ac:spMk id="15" creationId="{6B8C0C01-F66A-4C9E-90FF-B6A8F2A0B7B0}"/>
          </ac:spMkLst>
        </pc:spChg>
      </pc:sldChg>
      <pc:sldChg chg="add ord">
        <pc:chgData name="CaoYu-ang" userId="347197b9-4c62-4589-9c4f-ca02f2128ab5" providerId="ADAL" clId="{08C8F487-E624-41E6-9483-8B14CBEC3BC2}" dt="2022-11-04T06:23:08.253" v="4704"/>
        <pc:sldMkLst>
          <pc:docMk/>
          <pc:sldMk cId="968999285" sldId="789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262710884" sldId="789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228063930" sldId="790"/>
        </pc:sldMkLst>
      </pc:sldChg>
      <pc:sldChg chg="addSp delSp modSp add mod ord">
        <pc:chgData name="CaoYu-ang" userId="347197b9-4c62-4589-9c4f-ca02f2128ab5" providerId="ADAL" clId="{08C8F487-E624-41E6-9483-8B14CBEC3BC2}" dt="2022-10-31T08:36:34.306" v="1224" actId="20577"/>
        <pc:sldMkLst>
          <pc:docMk/>
          <pc:sldMk cId="2537599148" sldId="790"/>
        </pc:sldMkLst>
        <pc:spChg chg="mod">
          <ac:chgData name="CaoYu-ang" userId="347197b9-4c62-4589-9c4f-ca02f2128ab5" providerId="ADAL" clId="{08C8F487-E624-41E6-9483-8B14CBEC3BC2}" dt="2022-10-31T08:35:17.385" v="1215" actId="14100"/>
          <ac:spMkLst>
            <pc:docMk/>
            <pc:sldMk cId="2537599148" sldId="790"/>
            <ac:spMk id="2" creationId="{C29CEF31-F339-4690-ABF6-72FE7A4D64C6}"/>
          </ac:spMkLst>
        </pc:spChg>
        <pc:spChg chg="mod">
          <ac:chgData name="CaoYu-ang" userId="347197b9-4c62-4589-9c4f-ca02f2128ab5" providerId="ADAL" clId="{08C8F487-E624-41E6-9483-8B14CBEC3BC2}" dt="2022-10-31T08:36:34.306" v="1224" actId="20577"/>
          <ac:spMkLst>
            <pc:docMk/>
            <pc:sldMk cId="2537599148" sldId="790"/>
            <ac:spMk id="11" creationId="{6EAC0069-8157-4215-B44E-AD1B0416E54D}"/>
          </ac:spMkLst>
        </pc:spChg>
        <pc:picChg chg="del">
          <ac:chgData name="CaoYu-ang" userId="347197b9-4c62-4589-9c4f-ca02f2128ab5" providerId="ADAL" clId="{08C8F487-E624-41E6-9483-8B14CBEC3BC2}" dt="2022-10-31T08:34:28.201" v="1193" actId="478"/>
          <ac:picMkLst>
            <pc:docMk/>
            <pc:sldMk cId="2537599148" sldId="790"/>
            <ac:picMk id="4" creationId="{5D2268ED-4E79-4F6E-9652-CEC52A5EDD1A}"/>
          </ac:picMkLst>
        </pc:picChg>
        <pc:picChg chg="add mod">
          <ac:chgData name="CaoYu-ang" userId="347197b9-4c62-4589-9c4f-ca02f2128ab5" providerId="ADAL" clId="{08C8F487-E624-41E6-9483-8B14CBEC3BC2}" dt="2022-10-31T08:36:24.751" v="1222" actId="1076"/>
          <ac:picMkLst>
            <pc:docMk/>
            <pc:sldMk cId="2537599148" sldId="790"/>
            <ac:picMk id="6" creationId="{AB0C1569-C049-4C3B-B707-B9D632CB2712}"/>
          </ac:picMkLst>
        </pc:picChg>
        <pc:picChg chg="add del mod">
          <ac:chgData name="CaoYu-ang" userId="347197b9-4c62-4589-9c4f-ca02f2128ab5" providerId="ADAL" clId="{08C8F487-E624-41E6-9483-8B14CBEC3BC2}" dt="2022-10-31T08:36:22.478" v="1221" actId="478"/>
          <ac:picMkLst>
            <pc:docMk/>
            <pc:sldMk cId="2537599148" sldId="790"/>
            <ac:picMk id="8" creationId="{DBC1A9F5-CAF5-4D0D-8A18-C77915D1D729}"/>
          </ac:picMkLst>
        </pc:picChg>
      </pc:sldChg>
      <pc:sldChg chg="addSp delSp modSp add mod ord">
        <pc:chgData name="CaoYu-ang" userId="347197b9-4c62-4589-9c4f-ca02f2128ab5" providerId="ADAL" clId="{08C8F487-E624-41E6-9483-8B14CBEC3BC2}" dt="2022-11-04T06:24:54.306" v="4707" actId="1076"/>
        <pc:sldMkLst>
          <pc:docMk/>
          <pc:sldMk cId="1669511391" sldId="791"/>
        </pc:sldMkLst>
        <pc:spChg chg="add mod">
          <ac:chgData name="CaoYu-ang" userId="347197b9-4c62-4589-9c4f-ca02f2128ab5" providerId="ADAL" clId="{08C8F487-E624-41E6-9483-8B14CBEC3BC2}" dt="2022-11-02T11:46:58.130" v="1229"/>
          <ac:spMkLst>
            <pc:docMk/>
            <pc:sldMk cId="1669511391" sldId="791"/>
            <ac:spMk id="7" creationId="{987F72EC-A1EA-4550-A6F7-4B7F914AF9D5}"/>
          </ac:spMkLst>
        </pc:spChg>
        <pc:spChg chg="add mod">
          <ac:chgData name="CaoYu-ang" userId="347197b9-4c62-4589-9c4f-ca02f2128ab5" providerId="ADAL" clId="{08C8F487-E624-41E6-9483-8B14CBEC3BC2}" dt="2022-11-04T06:24:51.051" v="4706" actId="1076"/>
          <ac:spMkLst>
            <pc:docMk/>
            <pc:sldMk cId="1669511391" sldId="791"/>
            <ac:spMk id="8" creationId="{B6DDDCCA-9ECA-4960-856E-406121328E8D}"/>
          </ac:spMkLst>
        </pc:spChg>
        <pc:spChg chg="mod">
          <ac:chgData name="CaoYu-ang" userId="347197b9-4c62-4589-9c4f-ca02f2128ab5" providerId="ADAL" clId="{08C8F487-E624-41E6-9483-8B14CBEC3BC2}" dt="2022-11-04T06:24:54.306" v="4707" actId="1076"/>
          <ac:spMkLst>
            <pc:docMk/>
            <pc:sldMk cId="1669511391" sldId="791"/>
            <ac:spMk id="10" creationId="{24EDF435-619A-462B-9BC3-26DDF167D773}"/>
          </ac:spMkLst>
        </pc:spChg>
        <pc:spChg chg="del">
          <ac:chgData name="CaoYu-ang" userId="347197b9-4c62-4589-9c4f-ca02f2128ab5" providerId="ADAL" clId="{08C8F487-E624-41E6-9483-8B14CBEC3BC2}" dt="2022-11-02T11:46:57.836" v="1228" actId="478"/>
          <ac:spMkLst>
            <pc:docMk/>
            <pc:sldMk cId="1669511391" sldId="791"/>
            <ac:spMk id="12" creationId="{5315894E-8DB8-43B4-8B38-207E5D9CDA2F}"/>
          </ac:spMkLst>
        </pc:spChg>
        <pc:spChg chg="mod">
          <ac:chgData name="CaoYu-ang" userId="347197b9-4c62-4589-9c4f-ca02f2128ab5" providerId="ADAL" clId="{08C8F487-E624-41E6-9483-8B14CBEC3BC2}" dt="2022-11-02T11:48:14.187" v="1296" actId="1076"/>
          <ac:spMkLst>
            <pc:docMk/>
            <pc:sldMk cId="1669511391" sldId="791"/>
            <ac:spMk id="13" creationId="{53BED8D5-B1DD-4EDC-BCC6-A88851367A95}"/>
          </ac:spMkLst>
        </pc:spChg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078597895" sldId="791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149765378" sldId="792"/>
        </pc:sldMkLst>
      </pc:sldChg>
      <pc:sldChg chg="addSp delSp modSp add mod">
        <pc:chgData name="CaoYu-ang" userId="347197b9-4c62-4589-9c4f-ca02f2128ab5" providerId="ADAL" clId="{08C8F487-E624-41E6-9483-8B14CBEC3BC2}" dt="2022-11-02T12:13:04.042" v="1568" actId="478"/>
        <pc:sldMkLst>
          <pc:docMk/>
          <pc:sldMk cId="1902716008" sldId="792"/>
        </pc:sldMkLst>
        <pc:spChg chg="del">
          <ac:chgData name="CaoYu-ang" userId="347197b9-4c62-4589-9c4f-ca02f2128ab5" providerId="ADAL" clId="{08C8F487-E624-41E6-9483-8B14CBEC3BC2}" dt="2022-11-02T11:58:07.288" v="1374" actId="478"/>
          <ac:spMkLst>
            <pc:docMk/>
            <pc:sldMk cId="1902716008" sldId="792"/>
            <ac:spMk id="8" creationId="{B6DDDCCA-9ECA-4960-856E-406121328E8D}"/>
          </ac:spMkLst>
        </pc:spChg>
        <pc:spChg chg="del mod">
          <ac:chgData name="CaoYu-ang" userId="347197b9-4c62-4589-9c4f-ca02f2128ab5" providerId="ADAL" clId="{08C8F487-E624-41E6-9483-8B14CBEC3BC2}" dt="2022-11-02T12:00:36.001" v="1465" actId="478"/>
          <ac:spMkLst>
            <pc:docMk/>
            <pc:sldMk cId="1902716008" sldId="792"/>
            <ac:spMk id="10" creationId="{24EDF435-619A-462B-9BC3-26DDF167D773}"/>
          </ac:spMkLst>
        </pc:spChg>
        <pc:spChg chg="add mod">
          <ac:chgData name="CaoYu-ang" userId="347197b9-4c62-4589-9c4f-ca02f2128ab5" providerId="ADAL" clId="{08C8F487-E624-41E6-9483-8B14CBEC3BC2}" dt="2022-11-02T12:12:30.970" v="1557" actId="20577"/>
          <ac:spMkLst>
            <pc:docMk/>
            <pc:sldMk cId="1902716008" sldId="792"/>
            <ac:spMk id="12" creationId="{D954DB1A-AA95-4C23-A039-F90E13E740C4}"/>
          </ac:spMkLst>
        </pc:spChg>
        <pc:spChg chg="mod">
          <ac:chgData name="CaoYu-ang" userId="347197b9-4c62-4589-9c4f-ca02f2128ab5" providerId="ADAL" clId="{08C8F487-E624-41E6-9483-8B14CBEC3BC2}" dt="2022-11-02T12:00:32.593" v="1464" actId="27636"/>
          <ac:spMkLst>
            <pc:docMk/>
            <pc:sldMk cId="1902716008" sldId="792"/>
            <ac:spMk id="13" creationId="{53BED8D5-B1DD-4EDC-BCC6-A88851367A95}"/>
          </ac:spMkLst>
        </pc:spChg>
        <pc:spChg chg="add del mod">
          <ac:chgData name="CaoYu-ang" userId="347197b9-4c62-4589-9c4f-ca02f2128ab5" providerId="ADAL" clId="{08C8F487-E624-41E6-9483-8B14CBEC3BC2}" dt="2022-11-02T12:13:04.042" v="1568" actId="478"/>
          <ac:spMkLst>
            <pc:docMk/>
            <pc:sldMk cId="1902716008" sldId="792"/>
            <ac:spMk id="14" creationId="{80A8D7B0-5DB5-4300-8D90-2586EBE18950}"/>
          </ac:spMkLst>
        </pc:spChg>
        <pc:spChg chg="add del mod">
          <ac:chgData name="CaoYu-ang" userId="347197b9-4c62-4589-9c4f-ca02f2128ab5" providerId="ADAL" clId="{08C8F487-E624-41E6-9483-8B14CBEC3BC2}" dt="2022-11-02T12:12:57.069" v="1566"/>
          <ac:spMkLst>
            <pc:docMk/>
            <pc:sldMk cId="1902716008" sldId="792"/>
            <ac:spMk id="15" creationId="{BFBBFA30-4C03-48A3-848C-A1D0EE7DD2EA}"/>
          </ac:spMkLst>
        </pc:spChg>
        <pc:spChg chg="add del mod">
          <ac:chgData name="CaoYu-ang" userId="347197b9-4c62-4589-9c4f-ca02f2128ab5" providerId="ADAL" clId="{08C8F487-E624-41E6-9483-8B14CBEC3BC2}" dt="2022-11-02T12:12:56.708" v="1565"/>
          <ac:spMkLst>
            <pc:docMk/>
            <pc:sldMk cId="1902716008" sldId="792"/>
            <ac:spMk id="16" creationId="{176D95C8-EE97-429F-8FCF-A8A710D04FB5}"/>
          </ac:spMkLst>
        </pc:spChg>
        <pc:picChg chg="add mod ord">
          <ac:chgData name="CaoYu-ang" userId="347197b9-4c62-4589-9c4f-ca02f2128ab5" providerId="ADAL" clId="{08C8F487-E624-41E6-9483-8B14CBEC3BC2}" dt="2022-11-02T12:00:55.907" v="1468" actId="167"/>
          <ac:picMkLst>
            <pc:docMk/>
            <pc:sldMk cId="1902716008" sldId="792"/>
            <ac:picMk id="3" creationId="{305F4866-FE4A-4B8E-9C0B-EC723349CF24}"/>
          </ac:picMkLst>
        </pc:picChg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629689078" sldId="793"/>
        </pc:sldMkLst>
      </pc:sldChg>
      <pc:sldChg chg="addSp delSp modSp add mod modAnim modNotesTx">
        <pc:chgData name="CaoYu-ang" userId="347197b9-4c62-4589-9c4f-ca02f2128ab5" providerId="ADAL" clId="{08C8F487-E624-41E6-9483-8B14CBEC3BC2}" dt="2022-11-03T03:17:44.610" v="2389" actId="14100"/>
        <pc:sldMkLst>
          <pc:docMk/>
          <pc:sldMk cId="1075222146" sldId="793"/>
        </pc:sldMkLst>
        <pc:spChg chg="add del">
          <ac:chgData name="CaoYu-ang" userId="347197b9-4c62-4589-9c4f-ca02f2128ab5" providerId="ADAL" clId="{08C8F487-E624-41E6-9483-8B14CBEC3BC2}" dt="2022-11-03T03:15:17.566" v="2366" actId="478"/>
          <ac:spMkLst>
            <pc:docMk/>
            <pc:sldMk cId="1075222146" sldId="793"/>
            <ac:spMk id="2" creationId="{89F55CA8-C61C-4FA1-ADD9-0289C7BCFFB0}"/>
          </ac:spMkLst>
        </pc:spChg>
        <pc:spChg chg="add mod">
          <ac:chgData name="CaoYu-ang" userId="347197b9-4c62-4589-9c4f-ca02f2128ab5" providerId="ADAL" clId="{08C8F487-E624-41E6-9483-8B14CBEC3BC2}" dt="2022-11-03T03:16:13" v="2373" actId="1076"/>
          <ac:spMkLst>
            <pc:docMk/>
            <pc:sldMk cId="1075222146" sldId="793"/>
            <ac:spMk id="9" creationId="{96B77D83-468F-48B3-BFC0-829C0DD0EDBD}"/>
          </ac:spMkLst>
        </pc:spChg>
        <pc:spChg chg="del">
          <ac:chgData name="CaoYu-ang" userId="347197b9-4c62-4589-9c4f-ca02f2128ab5" providerId="ADAL" clId="{08C8F487-E624-41E6-9483-8B14CBEC3BC2}" dt="2022-11-02T12:13:08.497" v="1569" actId="478"/>
          <ac:spMkLst>
            <pc:docMk/>
            <pc:sldMk cId="1075222146" sldId="793"/>
            <ac:spMk id="12" creationId="{D954DB1A-AA95-4C23-A039-F90E13E740C4}"/>
          </ac:spMkLst>
        </pc:spChg>
        <pc:spChg chg="del">
          <ac:chgData name="CaoYu-ang" userId="347197b9-4c62-4589-9c4f-ca02f2128ab5" providerId="ADAL" clId="{08C8F487-E624-41E6-9483-8B14CBEC3BC2}" dt="2022-11-02T12:13:08.497" v="1569" actId="478"/>
          <ac:spMkLst>
            <pc:docMk/>
            <pc:sldMk cId="1075222146" sldId="793"/>
            <ac:spMk id="13" creationId="{53BED8D5-B1DD-4EDC-BCC6-A88851367A95}"/>
          </ac:spMkLst>
        </pc:spChg>
        <pc:spChg chg="mod">
          <ac:chgData name="CaoYu-ang" userId="347197b9-4c62-4589-9c4f-ca02f2128ab5" providerId="ADAL" clId="{08C8F487-E624-41E6-9483-8B14CBEC3BC2}" dt="2022-11-02T12:14:54.744" v="1584" actId="27636"/>
          <ac:spMkLst>
            <pc:docMk/>
            <pc:sldMk cId="1075222146" sldId="793"/>
            <ac:spMk id="14" creationId="{80A8D7B0-5DB5-4300-8D90-2586EBE18950}"/>
          </ac:spMkLst>
        </pc:spChg>
        <pc:picChg chg="del">
          <ac:chgData name="CaoYu-ang" userId="347197b9-4c62-4589-9c4f-ca02f2128ab5" providerId="ADAL" clId="{08C8F487-E624-41E6-9483-8B14CBEC3BC2}" dt="2022-11-02T12:13:08.497" v="1569" actId="478"/>
          <ac:picMkLst>
            <pc:docMk/>
            <pc:sldMk cId="1075222146" sldId="793"/>
            <ac:picMk id="3" creationId="{305F4866-FE4A-4B8E-9C0B-EC723349CF24}"/>
          </ac:picMkLst>
        </pc:picChg>
        <pc:picChg chg="add mod ord">
          <ac:chgData name="CaoYu-ang" userId="347197b9-4c62-4589-9c4f-ca02f2128ab5" providerId="ADAL" clId="{08C8F487-E624-41E6-9483-8B14CBEC3BC2}" dt="2022-11-03T03:16:14.982" v="2374" actId="1076"/>
          <ac:picMkLst>
            <pc:docMk/>
            <pc:sldMk cId="1075222146" sldId="793"/>
            <ac:picMk id="6" creationId="{58B0928E-142E-44A6-B877-243035376DB9}"/>
          </ac:picMkLst>
        </pc:picChg>
        <pc:cxnChg chg="add mod">
          <ac:chgData name="CaoYu-ang" userId="347197b9-4c62-4589-9c4f-ca02f2128ab5" providerId="ADAL" clId="{08C8F487-E624-41E6-9483-8B14CBEC3BC2}" dt="2022-11-03T03:17:17.926" v="2382" actId="1035"/>
          <ac:cxnSpMkLst>
            <pc:docMk/>
            <pc:sldMk cId="1075222146" sldId="793"/>
            <ac:cxnSpMk id="10" creationId="{C19B9FAD-8B92-45FB-B3E2-8BCB937850C5}"/>
          </ac:cxnSpMkLst>
        </pc:cxnChg>
        <pc:cxnChg chg="add mod">
          <ac:chgData name="CaoYu-ang" userId="347197b9-4c62-4589-9c4f-ca02f2128ab5" providerId="ADAL" clId="{08C8F487-E624-41E6-9483-8B14CBEC3BC2}" dt="2022-11-03T03:17:14.696" v="2379" actId="1076"/>
          <ac:cxnSpMkLst>
            <pc:docMk/>
            <pc:sldMk cId="1075222146" sldId="793"/>
            <ac:cxnSpMk id="15" creationId="{4658CE77-237F-46FE-A7B1-A662DB2B7EF0}"/>
          </ac:cxnSpMkLst>
        </pc:cxnChg>
        <pc:cxnChg chg="add mod">
          <ac:chgData name="CaoYu-ang" userId="347197b9-4c62-4589-9c4f-ca02f2128ab5" providerId="ADAL" clId="{08C8F487-E624-41E6-9483-8B14CBEC3BC2}" dt="2022-11-03T03:17:37.062" v="2386" actId="14100"/>
          <ac:cxnSpMkLst>
            <pc:docMk/>
            <pc:sldMk cId="1075222146" sldId="793"/>
            <ac:cxnSpMk id="17" creationId="{44949F46-1216-48D0-B192-03BF9463C483}"/>
          </ac:cxnSpMkLst>
        </pc:cxnChg>
        <pc:cxnChg chg="add mod">
          <ac:chgData name="CaoYu-ang" userId="347197b9-4c62-4589-9c4f-ca02f2128ab5" providerId="ADAL" clId="{08C8F487-E624-41E6-9483-8B14CBEC3BC2}" dt="2022-11-03T03:17:44.610" v="2389" actId="14100"/>
          <ac:cxnSpMkLst>
            <pc:docMk/>
            <pc:sldMk cId="1075222146" sldId="793"/>
            <ac:cxnSpMk id="19" creationId="{73988611-A241-45AA-B85D-D05E80F07830}"/>
          </ac:cxnSpMkLst>
        </pc:cxnChg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85272918" sldId="794"/>
        </pc:sldMkLst>
      </pc:sldChg>
      <pc:sldChg chg="addSp delSp modSp add mod modAnim modNotesTx">
        <pc:chgData name="CaoYu-ang" userId="347197b9-4c62-4589-9c4f-ca02f2128ab5" providerId="ADAL" clId="{08C8F487-E624-41E6-9483-8B14CBEC3BC2}" dt="2022-11-03T02:51:17.199" v="2125"/>
        <pc:sldMkLst>
          <pc:docMk/>
          <pc:sldMk cId="3871966955" sldId="794"/>
        </pc:sldMkLst>
        <pc:spChg chg="add mod">
          <ac:chgData name="CaoYu-ang" userId="347197b9-4c62-4589-9c4f-ca02f2128ab5" providerId="ADAL" clId="{08C8F487-E624-41E6-9483-8B14CBEC3BC2}" dt="2022-11-03T02:51:17.199" v="2125"/>
          <ac:spMkLst>
            <pc:docMk/>
            <pc:sldMk cId="3871966955" sldId="794"/>
            <ac:spMk id="8" creationId="{8AC5D624-3755-4AA2-B071-DCA7A78B5E82}"/>
          </ac:spMkLst>
        </pc:spChg>
        <pc:spChg chg="del">
          <ac:chgData name="CaoYu-ang" userId="347197b9-4c62-4589-9c4f-ca02f2128ab5" providerId="ADAL" clId="{08C8F487-E624-41E6-9483-8B14CBEC3BC2}" dt="2022-11-02T12:21:53.812" v="1657" actId="478"/>
          <ac:spMkLst>
            <pc:docMk/>
            <pc:sldMk cId="3871966955" sldId="794"/>
            <ac:spMk id="9" creationId="{96B77D83-468F-48B3-BFC0-829C0DD0EDBD}"/>
          </ac:spMkLst>
        </pc:spChg>
        <pc:spChg chg="add mod">
          <ac:chgData name="CaoYu-ang" userId="347197b9-4c62-4589-9c4f-ca02f2128ab5" providerId="ADAL" clId="{08C8F487-E624-41E6-9483-8B14CBEC3BC2}" dt="2022-11-03T02:50:09.109" v="2123" actId="20577"/>
          <ac:spMkLst>
            <pc:docMk/>
            <pc:sldMk cId="3871966955" sldId="794"/>
            <ac:spMk id="10" creationId="{D073E1EE-C5F9-47B8-AB88-C90F298E139C}"/>
          </ac:spMkLst>
        </pc:spChg>
        <pc:spChg chg="add mod">
          <ac:chgData name="CaoYu-ang" userId="347197b9-4c62-4589-9c4f-ca02f2128ab5" providerId="ADAL" clId="{08C8F487-E624-41E6-9483-8B14CBEC3BC2}" dt="2022-11-03T02:48:12.917" v="2077" actId="27636"/>
          <ac:spMkLst>
            <pc:docMk/>
            <pc:sldMk cId="3871966955" sldId="794"/>
            <ac:spMk id="12" creationId="{5A14527C-AA10-4D14-8DF3-198236AF87FE}"/>
          </ac:spMkLst>
        </pc:spChg>
        <pc:spChg chg="del mod">
          <ac:chgData name="CaoYu-ang" userId="347197b9-4c62-4589-9c4f-ca02f2128ab5" providerId="ADAL" clId="{08C8F487-E624-41E6-9483-8B14CBEC3BC2}" dt="2022-11-03T02:49:14.635" v="2096" actId="478"/>
          <ac:spMkLst>
            <pc:docMk/>
            <pc:sldMk cId="3871966955" sldId="794"/>
            <ac:spMk id="14" creationId="{80A8D7B0-5DB5-4300-8D90-2586EBE18950}"/>
          </ac:spMkLst>
        </pc:spChg>
        <pc:spChg chg="add mod">
          <ac:chgData name="CaoYu-ang" userId="347197b9-4c62-4589-9c4f-ca02f2128ab5" providerId="ADAL" clId="{08C8F487-E624-41E6-9483-8B14CBEC3BC2}" dt="2022-11-03T02:48:29.736" v="2083" actId="1076"/>
          <ac:spMkLst>
            <pc:docMk/>
            <pc:sldMk cId="3871966955" sldId="794"/>
            <ac:spMk id="15" creationId="{583AB529-4C6F-4242-8FD9-892EE4342B84}"/>
          </ac:spMkLst>
        </pc:spChg>
        <pc:spChg chg="add mod">
          <ac:chgData name="CaoYu-ang" userId="347197b9-4c62-4589-9c4f-ca02f2128ab5" providerId="ADAL" clId="{08C8F487-E624-41E6-9483-8B14CBEC3BC2}" dt="2022-11-03T02:49:19.484" v="2097" actId="1076"/>
          <ac:spMkLst>
            <pc:docMk/>
            <pc:sldMk cId="3871966955" sldId="794"/>
            <ac:spMk id="16" creationId="{21A1A49A-6164-415C-9504-DAB401AE7326}"/>
          </ac:spMkLst>
        </pc:spChg>
        <pc:picChg chg="add mod ord">
          <ac:chgData name="CaoYu-ang" userId="347197b9-4c62-4589-9c4f-ca02f2128ab5" providerId="ADAL" clId="{08C8F487-E624-41E6-9483-8B14CBEC3BC2}" dt="2022-11-03T02:34:44.413" v="1906" actId="1076"/>
          <ac:picMkLst>
            <pc:docMk/>
            <pc:sldMk cId="3871966955" sldId="794"/>
            <ac:picMk id="3" creationId="{565AEC13-2696-4B79-B23A-CE4B5ADB3C47}"/>
          </ac:picMkLst>
        </pc:picChg>
        <pc:picChg chg="add mod ord">
          <ac:chgData name="CaoYu-ang" userId="347197b9-4c62-4589-9c4f-ca02f2128ab5" providerId="ADAL" clId="{08C8F487-E624-41E6-9483-8B14CBEC3BC2}" dt="2022-11-03T02:48:27.197" v="2082" actId="1076"/>
          <ac:picMkLst>
            <pc:docMk/>
            <pc:sldMk cId="3871966955" sldId="794"/>
            <ac:picMk id="13" creationId="{BCE4F657-46AA-47B0-81FA-0210029EACD4}"/>
          </ac:picMkLst>
        </pc:picChg>
      </pc:sldChg>
      <pc:sldChg chg="addSp delSp modSp add mod ord">
        <pc:chgData name="CaoYu-ang" userId="347197b9-4c62-4589-9c4f-ca02f2128ab5" providerId="ADAL" clId="{08C8F487-E624-41E6-9483-8B14CBEC3BC2}" dt="2022-11-03T03:02:05.643" v="2218" actId="1076"/>
        <pc:sldMkLst>
          <pc:docMk/>
          <pc:sldMk cId="1994761519" sldId="795"/>
        </pc:sldMkLst>
        <pc:spChg chg="add mod">
          <ac:chgData name="CaoYu-ang" userId="347197b9-4c62-4589-9c4f-ca02f2128ab5" providerId="ADAL" clId="{08C8F487-E624-41E6-9483-8B14CBEC3BC2}" dt="2022-11-03T03:00:02.653" v="2155" actId="1076"/>
          <ac:spMkLst>
            <pc:docMk/>
            <pc:sldMk cId="1994761519" sldId="795"/>
            <ac:spMk id="8" creationId="{B21804F5-F863-4763-8413-C13DE03A6819}"/>
          </ac:spMkLst>
        </pc:spChg>
        <pc:spChg chg="mod">
          <ac:chgData name="CaoYu-ang" userId="347197b9-4c62-4589-9c4f-ca02f2128ab5" providerId="ADAL" clId="{08C8F487-E624-41E6-9483-8B14CBEC3BC2}" dt="2022-11-03T03:02:00.330" v="2217" actId="1076"/>
          <ac:spMkLst>
            <pc:docMk/>
            <pc:sldMk cId="1994761519" sldId="795"/>
            <ac:spMk id="9" creationId="{96B77D83-468F-48B3-BFC0-829C0DD0EDBD}"/>
          </ac:spMkLst>
        </pc:spChg>
        <pc:spChg chg="add mod">
          <ac:chgData name="CaoYu-ang" userId="347197b9-4c62-4589-9c4f-ca02f2128ab5" providerId="ADAL" clId="{08C8F487-E624-41E6-9483-8B14CBEC3BC2}" dt="2022-11-03T03:01:39.241" v="2207" actId="27636"/>
          <ac:spMkLst>
            <pc:docMk/>
            <pc:sldMk cId="1994761519" sldId="795"/>
            <ac:spMk id="13" creationId="{CEE65DCB-8278-4F94-9B7A-C4AFF7961B29}"/>
          </ac:spMkLst>
        </pc:spChg>
        <pc:spChg chg="del">
          <ac:chgData name="CaoYu-ang" userId="347197b9-4c62-4589-9c4f-ca02f2128ab5" providerId="ADAL" clId="{08C8F487-E624-41E6-9483-8B14CBEC3BC2}" dt="2022-11-03T02:59:18.649" v="2129" actId="478"/>
          <ac:spMkLst>
            <pc:docMk/>
            <pc:sldMk cId="1994761519" sldId="795"/>
            <ac:spMk id="14" creationId="{80A8D7B0-5DB5-4300-8D90-2586EBE18950}"/>
          </ac:spMkLst>
        </pc:spChg>
        <pc:picChg chg="add mod ord">
          <ac:chgData name="CaoYu-ang" userId="347197b9-4c62-4589-9c4f-ca02f2128ab5" providerId="ADAL" clId="{08C8F487-E624-41E6-9483-8B14CBEC3BC2}" dt="2022-11-03T03:01:45.268" v="2208" actId="1076"/>
          <ac:picMkLst>
            <pc:docMk/>
            <pc:sldMk cId="1994761519" sldId="795"/>
            <ac:picMk id="10" creationId="{D9997318-AC3D-4F84-A80B-487B8D3590A8}"/>
          </ac:picMkLst>
        </pc:picChg>
        <pc:picChg chg="add mod ord">
          <ac:chgData name="CaoYu-ang" userId="347197b9-4c62-4589-9c4f-ca02f2128ab5" providerId="ADAL" clId="{08C8F487-E624-41E6-9483-8B14CBEC3BC2}" dt="2022-11-03T03:02:05.643" v="2218" actId="1076"/>
          <ac:picMkLst>
            <pc:docMk/>
            <pc:sldMk cId="1994761519" sldId="795"/>
            <ac:picMk id="12" creationId="{AC9D2AD8-BC3B-4944-BE9D-31F4621D7684}"/>
          </ac:picMkLst>
        </pc:picChg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660535335" sldId="795"/>
        </pc:sldMkLst>
      </pc:sldChg>
      <pc:sldChg chg="addSp delSp modSp add mod ord">
        <pc:chgData name="CaoYu-ang" userId="347197b9-4c62-4589-9c4f-ca02f2128ab5" providerId="ADAL" clId="{08C8F487-E624-41E6-9483-8B14CBEC3BC2}" dt="2022-11-04T06:34:03.440" v="4751" actId="478"/>
        <pc:sldMkLst>
          <pc:docMk/>
          <pc:sldMk cId="845853254" sldId="796"/>
        </pc:sldMkLst>
        <pc:spChg chg="add del mod">
          <ac:chgData name="CaoYu-ang" userId="347197b9-4c62-4589-9c4f-ca02f2128ab5" providerId="ADAL" clId="{08C8F487-E624-41E6-9483-8B14CBEC3BC2}" dt="2022-11-03T08:41:51.603" v="2720" actId="478"/>
          <ac:spMkLst>
            <pc:docMk/>
            <pc:sldMk cId="845853254" sldId="796"/>
            <ac:spMk id="3" creationId="{7D7A49CC-DE60-48B1-896A-B186A5C658D4}"/>
          </ac:spMkLst>
        </pc:spChg>
        <pc:spChg chg="add mod">
          <ac:chgData name="CaoYu-ang" userId="347197b9-4c62-4589-9c4f-ca02f2128ab5" providerId="ADAL" clId="{08C8F487-E624-41E6-9483-8B14CBEC3BC2}" dt="2022-11-03T09:30:26.214" v="3114" actId="20577"/>
          <ac:spMkLst>
            <pc:docMk/>
            <pc:sldMk cId="845853254" sldId="796"/>
            <ac:spMk id="6" creationId="{AE0C08B5-0750-4FAA-AACD-8C57C6D34C1D}"/>
          </ac:spMkLst>
        </pc:spChg>
        <pc:spChg chg="del mod">
          <ac:chgData name="CaoYu-ang" userId="347197b9-4c62-4589-9c4f-ca02f2128ab5" providerId="ADAL" clId="{08C8F487-E624-41E6-9483-8B14CBEC3BC2}" dt="2022-11-04T06:33:10.764" v="4737" actId="478"/>
          <ac:spMkLst>
            <pc:docMk/>
            <pc:sldMk cId="845853254" sldId="796"/>
            <ac:spMk id="7" creationId="{987F72EC-A1EA-4550-A6F7-4B7F914AF9D5}"/>
          </ac:spMkLst>
        </pc:spChg>
        <pc:spChg chg="del">
          <ac:chgData name="CaoYu-ang" userId="347197b9-4c62-4589-9c4f-ca02f2128ab5" providerId="ADAL" clId="{08C8F487-E624-41E6-9483-8B14CBEC3BC2}" dt="2022-11-03T03:02:23.460" v="2222" actId="478"/>
          <ac:spMkLst>
            <pc:docMk/>
            <pc:sldMk cId="845853254" sldId="796"/>
            <ac:spMk id="8" creationId="{B21804F5-F863-4763-8413-C13DE03A6819}"/>
          </ac:spMkLst>
        </pc:spChg>
        <pc:spChg chg="del">
          <ac:chgData name="CaoYu-ang" userId="347197b9-4c62-4589-9c4f-ca02f2128ab5" providerId="ADAL" clId="{08C8F487-E624-41E6-9483-8B14CBEC3BC2}" dt="2022-11-03T03:02:26.060" v="2223" actId="478"/>
          <ac:spMkLst>
            <pc:docMk/>
            <pc:sldMk cId="845853254" sldId="796"/>
            <ac:spMk id="9" creationId="{96B77D83-468F-48B3-BFC0-829C0DD0EDBD}"/>
          </ac:spMkLst>
        </pc:spChg>
        <pc:spChg chg="del">
          <ac:chgData name="CaoYu-ang" userId="347197b9-4c62-4589-9c4f-ca02f2128ab5" providerId="ADAL" clId="{08C8F487-E624-41E6-9483-8B14CBEC3BC2}" dt="2022-11-03T03:02:20.253" v="2221" actId="478"/>
          <ac:spMkLst>
            <pc:docMk/>
            <pc:sldMk cId="845853254" sldId="796"/>
            <ac:spMk id="13" creationId="{CEE65DCB-8278-4F94-9B7A-C4AFF7961B29}"/>
          </ac:spMkLst>
        </pc:spChg>
        <pc:spChg chg="add del mod">
          <ac:chgData name="CaoYu-ang" userId="347197b9-4c62-4589-9c4f-ca02f2128ab5" providerId="ADAL" clId="{08C8F487-E624-41E6-9483-8B14CBEC3BC2}" dt="2022-11-04T06:34:03.440" v="4751" actId="478"/>
          <ac:spMkLst>
            <pc:docMk/>
            <pc:sldMk cId="845853254" sldId="796"/>
            <ac:spMk id="14" creationId="{A7AED3F0-61D5-4CF9-86D9-1E24D2F9A62C}"/>
          </ac:spMkLst>
        </pc:spChg>
        <pc:spChg chg="add mod">
          <ac:chgData name="CaoYu-ang" userId="347197b9-4c62-4589-9c4f-ca02f2128ab5" providerId="ADAL" clId="{08C8F487-E624-41E6-9483-8B14CBEC3BC2}" dt="2022-11-03T08:43:45.182" v="2759" actId="14100"/>
          <ac:spMkLst>
            <pc:docMk/>
            <pc:sldMk cId="845853254" sldId="796"/>
            <ac:spMk id="15" creationId="{D2FEBDD2-651B-4504-861E-524385650CCE}"/>
          </ac:spMkLst>
        </pc:spChg>
        <pc:spChg chg="add mod">
          <ac:chgData name="CaoYu-ang" userId="347197b9-4c62-4589-9c4f-ca02f2128ab5" providerId="ADAL" clId="{08C8F487-E624-41E6-9483-8B14CBEC3BC2}" dt="2022-11-04T06:33:09.038" v="4736" actId="27636"/>
          <ac:spMkLst>
            <pc:docMk/>
            <pc:sldMk cId="845853254" sldId="796"/>
            <ac:spMk id="16" creationId="{CCA3B5C3-E034-40C3-95E0-3C1FE5E5F750}"/>
          </ac:spMkLst>
        </pc:spChg>
        <pc:spChg chg="add del mod">
          <ac:chgData name="CaoYu-ang" userId="347197b9-4c62-4589-9c4f-ca02f2128ab5" providerId="ADAL" clId="{08C8F487-E624-41E6-9483-8B14CBEC3BC2}" dt="2022-11-04T06:33:14.066" v="4739" actId="478"/>
          <ac:spMkLst>
            <pc:docMk/>
            <pc:sldMk cId="845853254" sldId="796"/>
            <ac:spMk id="18" creationId="{BCE34DF6-39F1-4E00-AAAE-A7ED21AB8169}"/>
          </ac:spMkLst>
        </pc:spChg>
        <pc:picChg chg="del">
          <ac:chgData name="CaoYu-ang" userId="347197b9-4c62-4589-9c4f-ca02f2128ab5" providerId="ADAL" clId="{08C8F487-E624-41E6-9483-8B14CBEC3BC2}" dt="2022-11-03T03:02:17.761" v="2220" actId="478"/>
          <ac:picMkLst>
            <pc:docMk/>
            <pc:sldMk cId="845853254" sldId="796"/>
            <ac:picMk id="10" creationId="{D9997318-AC3D-4F84-A80B-487B8D3590A8}"/>
          </ac:picMkLst>
        </pc:picChg>
        <pc:picChg chg="del">
          <ac:chgData name="CaoYu-ang" userId="347197b9-4c62-4589-9c4f-ca02f2128ab5" providerId="ADAL" clId="{08C8F487-E624-41E6-9483-8B14CBEC3BC2}" dt="2022-11-03T03:02:17.761" v="2220" actId="478"/>
          <ac:picMkLst>
            <pc:docMk/>
            <pc:sldMk cId="845853254" sldId="796"/>
            <ac:picMk id="12" creationId="{AC9D2AD8-BC3B-4944-BE9D-31F4621D7684}"/>
          </ac:picMkLst>
        </pc:picChg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2758740485" sldId="796"/>
        </pc:sldMkLst>
      </pc:sldChg>
      <pc:sldChg chg="delSp modSp add del mod ord">
        <pc:chgData name="CaoYu-ang" userId="347197b9-4c62-4589-9c4f-ca02f2128ab5" providerId="ADAL" clId="{08C8F487-E624-41E6-9483-8B14CBEC3BC2}" dt="2022-11-03T03:41:25.557" v="2685" actId="47"/>
        <pc:sldMkLst>
          <pc:docMk/>
          <pc:sldMk cId="937712822" sldId="797"/>
        </pc:sldMkLst>
        <pc:spChg chg="mod">
          <ac:chgData name="CaoYu-ang" userId="347197b9-4c62-4589-9c4f-ca02f2128ab5" providerId="ADAL" clId="{08C8F487-E624-41E6-9483-8B14CBEC3BC2}" dt="2022-11-03T03:33:51.827" v="2683" actId="20577"/>
          <ac:spMkLst>
            <pc:docMk/>
            <pc:sldMk cId="937712822" sldId="797"/>
            <ac:spMk id="2" creationId="{C29CEF31-F339-4690-ABF6-72FE7A4D64C6}"/>
          </ac:spMkLst>
        </pc:spChg>
        <pc:picChg chg="del">
          <ac:chgData name="CaoYu-ang" userId="347197b9-4c62-4589-9c4f-ca02f2128ab5" providerId="ADAL" clId="{08C8F487-E624-41E6-9483-8B14CBEC3BC2}" dt="2022-11-03T03:33:39.928" v="2661" actId="478"/>
          <ac:picMkLst>
            <pc:docMk/>
            <pc:sldMk cId="937712822" sldId="797"/>
            <ac:picMk id="6" creationId="{AB0C1569-C049-4C3B-B707-B9D632CB2712}"/>
          </ac:picMkLst>
        </pc:picChg>
      </pc:sldChg>
      <pc:sldChg chg="addSp delSp modSp add mod ord">
        <pc:chgData name="CaoYu-ang" userId="347197b9-4c62-4589-9c4f-ca02f2128ab5" providerId="ADAL" clId="{08C8F487-E624-41E6-9483-8B14CBEC3BC2}" dt="2022-11-04T06:33:38.417" v="4750"/>
        <pc:sldMkLst>
          <pc:docMk/>
          <pc:sldMk cId="2451431024" sldId="797"/>
        </pc:sldMkLst>
        <pc:spChg chg="add del mod">
          <ac:chgData name="CaoYu-ang" userId="347197b9-4c62-4589-9c4f-ca02f2128ab5" providerId="ADAL" clId="{08C8F487-E624-41E6-9483-8B14CBEC3BC2}" dt="2022-11-03T09:31:00.745" v="3118" actId="478"/>
          <ac:spMkLst>
            <pc:docMk/>
            <pc:sldMk cId="2451431024" sldId="797"/>
            <ac:spMk id="3" creationId="{ED2623A2-E581-47A5-BD84-405438AFADFB}"/>
          </ac:spMkLst>
        </pc:spChg>
        <pc:spChg chg="del">
          <ac:chgData name="CaoYu-ang" userId="347197b9-4c62-4589-9c4f-ca02f2128ab5" providerId="ADAL" clId="{08C8F487-E624-41E6-9483-8B14CBEC3BC2}" dt="2022-11-03T09:30:56.535" v="3116" actId="478"/>
          <ac:spMkLst>
            <pc:docMk/>
            <pc:sldMk cId="2451431024" sldId="797"/>
            <ac:spMk id="6" creationId="{AE0C08B5-0750-4FAA-AACD-8C57C6D34C1D}"/>
          </ac:spMkLst>
        </pc:spChg>
        <pc:spChg chg="del">
          <ac:chgData name="CaoYu-ang" userId="347197b9-4c62-4589-9c4f-ca02f2128ab5" providerId="ADAL" clId="{08C8F487-E624-41E6-9483-8B14CBEC3BC2}" dt="2022-11-04T06:33:30.030" v="4746" actId="478"/>
          <ac:spMkLst>
            <pc:docMk/>
            <pc:sldMk cId="2451431024" sldId="797"/>
            <ac:spMk id="7" creationId="{987F72EC-A1EA-4550-A6F7-4B7F914AF9D5}"/>
          </ac:spMkLst>
        </pc:spChg>
        <pc:spChg chg="add mod">
          <ac:chgData name="CaoYu-ang" userId="347197b9-4c62-4589-9c4f-ca02f2128ab5" providerId="ADAL" clId="{08C8F487-E624-41E6-9483-8B14CBEC3BC2}" dt="2022-11-04T06:33:31.245" v="4748"/>
          <ac:spMkLst>
            <pc:docMk/>
            <pc:sldMk cId="2451431024" sldId="797"/>
            <ac:spMk id="8" creationId="{515A7142-B9E4-4270-9158-6C58021FAAE9}"/>
          </ac:spMkLst>
        </pc:spChg>
        <pc:spChg chg="mod">
          <ac:chgData name="CaoYu-ang" userId="347197b9-4c62-4589-9c4f-ca02f2128ab5" providerId="ADAL" clId="{08C8F487-E624-41E6-9483-8B14CBEC3BC2}" dt="2022-11-04T04:54:11.553" v="4024" actId="20577"/>
          <ac:spMkLst>
            <pc:docMk/>
            <pc:sldMk cId="2451431024" sldId="797"/>
            <ac:spMk id="14" creationId="{A7AED3F0-61D5-4CF9-86D9-1E24D2F9A62C}"/>
          </ac:spMkLst>
        </pc:spChg>
        <pc:spChg chg="del">
          <ac:chgData name="CaoYu-ang" userId="347197b9-4c62-4589-9c4f-ca02f2128ab5" providerId="ADAL" clId="{08C8F487-E624-41E6-9483-8B14CBEC3BC2}" dt="2022-11-03T09:30:58.983" v="3117" actId="478"/>
          <ac:spMkLst>
            <pc:docMk/>
            <pc:sldMk cId="2451431024" sldId="797"/>
            <ac:spMk id="15" creationId="{D2FEBDD2-651B-4504-861E-524385650CCE}"/>
          </ac:spMkLst>
        </pc:spChg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3207458294" sldId="797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104843412" sldId="798"/>
        </pc:sldMkLst>
      </pc:sldChg>
      <pc:sldChg chg="addSp delSp modSp add mod">
        <pc:chgData name="CaoYu-ang" userId="347197b9-4c62-4589-9c4f-ca02f2128ab5" providerId="ADAL" clId="{08C8F487-E624-41E6-9483-8B14CBEC3BC2}" dt="2022-11-04T06:34:51.241" v="4781" actId="20577"/>
        <pc:sldMkLst>
          <pc:docMk/>
          <pc:sldMk cId="3128789801" sldId="798"/>
        </pc:sldMkLst>
        <pc:spChg chg="add mod">
          <ac:chgData name="CaoYu-ang" userId="347197b9-4c62-4589-9c4f-ca02f2128ab5" providerId="ADAL" clId="{08C8F487-E624-41E6-9483-8B14CBEC3BC2}" dt="2022-11-04T06:32:42.605" v="4730" actId="20577"/>
          <ac:spMkLst>
            <pc:docMk/>
            <pc:sldMk cId="3128789801" sldId="798"/>
            <ac:spMk id="3" creationId="{E00C05F4-7CE6-4FE3-8DBD-054D43467120}"/>
          </ac:spMkLst>
        </pc:spChg>
        <pc:spChg chg="del">
          <ac:chgData name="CaoYu-ang" userId="347197b9-4c62-4589-9c4f-ca02f2128ab5" providerId="ADAL" clId="{08C8F487-E624-41E6-9483-8B14CBEC3BC2}" dt="2022-11-04T06:32:37.818" v="4719" actId="478"/>
          <ac:spMkLst>
            <pc:docMk/>
            <pc:sldMk cId="3128789801" sldId="798"/>
            <ac:spMk id="7" creationId="{987F72EC-A1EA-4550-A6F7-4B7F914AF9D5}"/>
          </ac:spMkLst>
        </pc:spChg>
        <pc:spChg chg="add mod">
          <ac:chgData name="CaoYu-ang" userId="347197b9-4c62-4589-9c4f-ca02f2128ab5" providerId="ADAL" clId="{08C8F487-E624-41E6-9483-8B14CBEC3BC2}" dt="2022-11-03T09:31:40.205" v="3136" actId="20577"/>
          <ac:spMkLst>
            <pc:docMk/>
            <pc:sldMk cId="3128789801" sldId="798"/>
            <ac:spMk id="8" creationId="{C98B5443-739B-47AB-B142-ECA93EBD44D1}"/>
          </ac:spMkLst>
        </pc:spChg>
        <pc:spChg chg="mod">
          <ac:chgData name="CaoYu-ang" userId="347197b9-4c62-4589-9c4f-ca02f2128ab5" providerId="ADAL" clId="{08C8F487-E624-41E6-9483-8B14CBEC3BC2}" dt="2022-11-04T06:34:51.241" v="4781" actId="20577"/>
          <ac:spMkLst>
            <pc:docMk/>
            <pc:sldMk cId="3128789801" sldId="798"/>
            <ac:spMk id="14" creationId="{A7AED3F0-61D5-4CF9-86D9-1E24D2F9A62C}"/>
          </ac:spMkLst>
        </pc:spChg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304733786" sldId="799"/>
        </pc:sldMkLst>
      </pc:sldChg>
      <pc:sldChg chg="addSp delSp modSp add mod">
        <pc:chgData name="CaoYu-ang" userId="347197b9-4c62-4589-9c4f-ca02f2128ab5" providerId="ADAL" clId="{08C8F487-E624-41E6-9483-8B14CBEC3BC2}" dt="2022-11-04T06:37:45.565" v="4825" actId="1035"/>
        <pc:sldMkLst>
          <pc:docMk/>
          <pc:sldMk cId="3711877043" sldId="799"/>
        </pc:sldMkLst>
        <pc:spChg chg="add del mod">
          <ac:chgData name="CaoYu-ang" userId="347197b9-4c62-4589-9c4f-ca02f2128ab5" providerId="ADAL" clId="{08C8F487-E624-41E6-9483-8B14CBEC3BC2}" dt="2022-11-04T02:13:26.671" v="3276" actId="478"/>
          <ac:spMkLst>
            <pc:docMk/>
            <pc:sldMk cId="3711877043" sldId="799"/>
            <ac:spMk id="3" creationId="{6109D6A1-2DBA-473F-BA9E-F4877FD94AFC}"/>
          </ac:spMkLst>
        </pc:spChg>
        <pc:spChg chg="del">
          <ac:chgData name="CaoYu-ang" userId="347197b9-4c62-4589-9c4f-ca02f2128ab5" providerId="ADAL" clId="{08C8F487-E624-41E6-9483-8B14CBEC3BC2}" dt="2022-11-04T02:13:24.169" v="3275" actId="478"/>
          <ac:spMkLst>
            <pc:docMk/>
            <pc:sldMk cId="3711877043" sldId="799"/>
            <ac:spMk id="6" creationId="{AE0C08B5-0750-4FAA-AACD-8C57C6D34C1D}"/>
          </ac:spMkLst>
        </pc:spChg>
        <pc:spChg chg="del">
          <ac:chgData name="CaoYu-ang" userId="347197b9-4c62-4589-9c4f-ca02f2128ab5" providerId="ADAL" clId="{08C8F487-E624-41E6-9483-8B14CBEC3BC2}" dt="2022-11-04T06:32:48.028" v="4731" actId="478"/>
          <ac:spMkLst>
            <pc:docMk/>
            <pc:sldMk cId="3711877043" sldId="799"/>
            <ac:spMk id="7" creationId="{987F72EC-A1EA-4550-A6F7-4B7F914AF9D5}"/>
          </ac:spMkLst>
        </pc:spChg>
        <pc:spChg chg="mod">
          <ac:chgData name="CaoYu-ang" userId="347197b9-4c62-4589-9c4f-ca02f2128ab5" providerId="ADAL" clId="{08C8F487-E624-41E6-9483-8B14CBEC3BC2}" dt="2022-11-04T06:37:03.941" v="4803" actId="1035"/>
          <ac:spMkLst>
            <pc:docMk/>
            <pc:sldMk cId="3711877043" sldId="799"/>
            <ac:spMk id="8" creationId="{C98B5443-739B-47AB-B142-ECA93EBD44D1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10" creationId="{C8E41DE7-D6CF-4323-9F62-45EC8FC7DA3F}"/>
          </ac:spMkLst>
        </pc:spChg>
        <pc:spChg chg="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14" creationId="{A7AED3F0-61D5-4CF9-86D9-1E24D2F9A62C}"/>
          </ac:spMkLst>
        </pc:spChg>
        <pc:spChg chg="del">
          <ac:chgData name="CaoYu-ang" userId="347197b9-4c62-4589-9c4f-ca02f2128ab5" providerId="ADAL" clId="{08C8F487-E624-41E6-9483-8B14CBEC3BC2}" dt="2022-11-04T02:13:24.169" v="3275" actId="478"/>
          <ac:spMkLst>
            <pc:docMk/>
            <pc:sldMk cId="3711877043" sldId="799"/>
            <ac:spMk id="15" creationId="{D2FEBDD2-651B-4504-861E-524385650CCE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18" creationId="{2F8B2CA1-A815-408B-AD8E-9475D9DE9D0F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19" creationId="{029437E6-A808-4EC8-8A59-B50CE44CE9F6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21" creationId="{8E267C7B-23F1-4A57-89A7-60B62C094255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22" creationId="{6C2EAD11-0B1F-4385-903F-232AE8127D6D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23" creationId="{A3DCDBA4-0B7B-454E-B47F-6086570CF021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25" creationId="{4B619C6C-C3D3-497F-888D-3A05D91F8D4B}"/>
          </ac:spMkLst>
        </pc:spChg>
        <pc:spChg chg="add del mod">
          <ac:chgData name="CaoYu-ang" userId="347197b9-4c62-4589-9c4f-ca02f2128ab5" providerId="ADAL" clId="{08C8F487-E624-41E6-9483-8B14CBEC3BC2}" dt="2022-11-04T02:14:51.333" v="3325" actId="478"/>
          <ac:spMkLst>
            <pc:docMk/>
            <pc:sldMk cId="3711877043" sldId="799"/>
            <ac:spMk id="27" creationId="{9B61F0D8-C57D-41D0-B7BD-815ADBFC96E9}"/>
          </ac:spMkLst>
        </pc:spChg>
        <pc:spChg chg="add del mod">
          <ac:chgData name="CaoYu-ang" userId="347197b9-4c62-4589-9c4f-ca02f2128ab5" providerId="ADAL" clId="{08C8F487-E624-41E6-9483-8B14CBEC3BC2}" dt="2022-11-04T02:14:56.094" v="3327" actId="478"/>
          <ac:spMkLst>
            <pc:docMk/>
            <pc:sldMk cId="3711877043" sldId="799"/>
            <ac:spMk id="29" creationId="{92086B89-DFE6-4734-A81C-0AFEFE080FB7}"/>
          </ac:spMkLst>
        </pc:spChg>
        <pc:spChg chg="add del mod">
          <ac:chgData name="CaoYu-ang" userId="347197b9-4c62-4589-9c4f-ca02f2128ab5" providerId="ADAL" clId="{08C8F487-E624-41E6-9483-8B14CBEC3BC2}" dt="2022-11-04T02:14:53.778" v="3326" actId="478"/>
          <ac:spMkLst>
            <pc:docMk/>
            <pc:sldMk cId="3711877043" sldId="799"/>
            <ac:spMk id="30" creationId="{04B0B69C-1D84-4F1D-9E05-E6320B338A41}"/>
          </ac:spMkLst>
        </pc:spChg>
        <pc:spChg chg="add del mod">
          <ac:chgData name="CaoYu-ang" userId="347197b9-4c62-4589-9c4f-ca02f2128ab5" providerId="ADAL" clId="{08C8F487-E624-41E6-9483-8B14CBEC3BC2}" dt="2022-11-04T02:16:25.860" v="3339"/>
          <ac:spMkLst>
            <pc:docMk/>
            <pc:sldMk cId="3711877043" sldId="799"/>
            <ac:spMk id="35" creationId="{FD6B9D8D-524C-4BEE-87CF-31ABCB28599C}"/>
          </ac:spMkLst>
        </pc:spChg>
        <pc:spChg chg="add del mod">
          <ac:chgData name="CaoYu-ang" userId="347197b9-4c62-4589-9c4f-ca02f2128ab5" providerId="ADAL" clId="{08C8F487-E624-41E6-9483-8B14CBEC3BC2}" dt="2022-11-04T02:16:25.860" v="3339"/>
          <ac:spMkLst>
            <pc:docMk/>
            <pc:sldMk cId="3711877043" sldId="799"/>
            <ac:spMk id="36" creationId="{3A3102CD-DA4C-4076-87A9-947CE85A8BC5}"/>
          </ac:spMkLst>
        </pc:spChg>
        <pc:spChg chg="add del mod">
          <ac:chgData name="CaoYu-ang" userId="347197b9-4c62-4589-9c4f-ca02f2128ab5" providerId="ADAL" clId="{08C8F487-E624-41E6-9483-8B14CBEC3BC2}" dt="2022-11-04T02:16:25.860" v="3339"/>
          <ac:spMkLst>
            <pc:docMk/>
            <pc:sldMk cId="3711877043" sldId="799"/>
            <ac:spMk id="38" creationId="{D54EA337-90D3-4242-85F1-B5E52D928F32}"/>
          </ac:spMkLst>
        </pc:spChg>
        <pc:spChg chg="add del mod">
          <ac:chgData name="CaoYu-ang" userId="347197b9-4c62-4589-9c4f-ca02f2128ab5" providerId="ADAL" clId="{08C8F487-E624-41E6-9483-8B14CBEC3BC2}" dt="2022-11-04T02:16:25.860" v="3339"/>
          <ac:spMkLst>
            <pc:docMk/>
            <pc:sldMk cId="3711877043" sldId="799"/>
            <ac:spMk id="39" creationId="{0BE48A93-855D-4496-8577-20F8A3E247CE}"/>
          </ac:spMkLst>
        </pc:spChg>
        <pc:spChg chg="add del mod">
          <ac:chgData name="CaoYu-ang" userId="347197b9-4c62-4589-9c4f-ca02f2128ab5" providerId="ADAL" clId="{08C8F487-E624-41E6-9483-8B14CBEC3BC2}" dt="2022-11-04T02:16:25.860" v="3339"/>
          <ac:spMkLst>
            <pc:docMk/>
            <pc:sldMk cId="3711877043" sldId="799"/>
            <ac:spMk id="40" creationId="{633AA797-9C27-4081-BF81-8F10469358BC}"/>
          </ac:spMkLst>
        </pc:spChg>
        <pc:spChg chg="add del mod">
          <ac:chgData name="CaoYu-ang" userId="347197b9-4c62-4589-9c4f-ca02f2128ab5" providerId="ADAL" clId="{08C8F487-E624-41E6-9483-8B14CBEC3BC2}" dt="2022-11-04T02:16:25.860" v="3339"/>
          <ac:spMkLst>
            <pc:docMk/>
            <pc:sldMk cId="3711877043" sldId="799"/>
            <ac:spMk id="42" creationId="{95B335A6-5004-4C68-958E-89EDDB7008F5}"/>
          </ac:spMkLst>
        </pc:spChg>
        <pc:spChg chg="add del mod">
          <ac:chgData name="CaoYu-ang" userId="347197b9-4c62-4589-9c4f-ca02f2128ab5" providerId="ADAL" clId="{08C8F487-E624-41E6-9483-8B14CBEC3BC2}" dt="2022-11-04T02:16:25.860" v="3339"/>
          <ac:spMkLst>
            <pc:docMk/>
            <pc:sldMk cId="3711877043" sldId="799"/>
            <ac:spMk id="44" creationId="{B0F5CD78-ED87-41D9-B479-1D6BB2EF407B}"/>
          </ac:spMkLst>
        </pc:spChg>
        <pc:spChg chg="add del mod">
          <ac:chgData name="CaoYu-ang" userId="347197b9-4c62-4589-9c4f-ca02f2128ab5" providerId="ADAL" clId="{08C8F487-E624-41E6-9483-8B14CBEC3BC2}" dt="2022-11-04T02:16:25.860" v="3339"/>
          <ac:spMkLst>
            <pc:docMk/>
            <pc:sldMk cId="3711877043" sldId="799"/>
            <ac:spMk id="46" creationId="{40EAD91C-8EE9-4E74-A8BE-C1C0D7323EB3}"/>
          </ac:spMkLst>
        </pc:spChg>
        <pc:spChg chg="add del mod">
          <ac:chgData name="CaoYu-ang" userId="347197b9-4c62-4589-9c4f-ca02f2128ab5" providerId="ADAL" clId="{08C8F487-E624-41E6-9483-8B14CBEC3BC2}" dt="2022-11-04T02:16:25.860" v="3339"/>
          <ac:spMkLst>
            <pc:docMk/>
            <pc:sldMk cId="3711877043" sldId="799"/>
            <ac:spMk id="47" creationId="{B25130E7-4491-40ED-BC79-6FB4F85B5736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51" creationId="{0F251D05-DC63-4816-97EA-42FDD177F165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52" creationId="{76F97A07-3F11-48D6-B73E-E7334B150D0C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54" creationId="{7F4BEC03-256D-4F4F-BD5D-63B13B9D8501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55" creationId="{D10405FB-E5BB-4890-8AB3-5B08C635C536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56" creationId="{B8D86BA0-B0B6-49C3-BC72-6D2A02A116B2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58" creationId="{33B467C3-E1D6-4638-B094-70E0E426EF67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59" creationId="{0545AD38-5F5F-479A-A0B2-D37941E041BA}"/>
          </ac:spMkLst>
        </pc:spChg>
        <pc:spChg chg="add mod">
          <ac:chgData name="CaoYu-ang" userId="347197b9-4c62-4589-9c4f-ca02f2128ab5" providerId="ADAL" clId="{08C8F487-E624-41E6-9483-8B14CBEC3BC2}" dt="2022-11-04T06:37:45.565" v="4825" actId="1035"/>
          <ac:spMkLst>
            <pc:docMk/>
            <pc:sldMk cId="3711877043" sldId="799"/>
            <ac:spMk id="60" creationId="{50A6E080-F469-44C6-AC0B-3E30FE21B45A}"/>
          </ac:spMkLst>
        </pc:spChg>
        <pc:spChg chg="add mod">
          <ac:chgData name="CaoYu-ang" userId="347197b9-4c62-4589-9c4f-ca02f2128ab5" providerId="ADAL" clId="{08C8F487-E624-41E6-9483-8B14CBEC3BC2}" dt="2022-11-04T06:37:00.527" v="4798" actId="1036"/>
          <ac:spMkLst>
            <pc:docMk/>
            <pc:sldMk cId="3711877043" sldId="799"/>
            <ac:spMk id="61" creationId="{DC1C7740-EFC9-4C1C-BBCF-EF2E980D0747}"/>
          </ac:spMkLst>
        </pc:spChg>
        <pc:spChg chg="add mod">
          <ac:chgData name="CaoYu-ang" userId="347197b9-4c62-4589-9c4f-ca02f2128ab5" providerId="ADAL" clId="{08C8F487-E624-41E6-9483-8B14CBEC3BC2}" dt="2022-11-04T06:32:49.708" v="4733"/>
          <ac:spMkLst>
            <pc:docMk/>
            <pc:sldMk cId="3711877043" sldId="799"/>
            <ac:spMk id="62" creationId="{9FED9228-64E3-4FB2-87A2-EADC89C50C29}"/>
          </ac:spMkLst>
        </pc:spChg>
        <pc:spChg chg="add mod">
          <ac:chgData name="CaoYu-ang" userId="347197b9-4c62-4589-9c4f-ca02f2128ab5" providerId="ADAL" clId="{08C8F487-E624-41E6-9483-8B14CBEC3BC2}" dt="2022-11-04T06:37:24.385" v="4818" actId="1076"/>
          <ac:spMkLst>
            <pc:docMk/>
            <pc:sldMk cId="3711877043" sldId="799"/>
            <ac:spMk id="63" creationId="{98440505-FCCD-4A16-8862-2CD5975C4FD5}"/>
          </ac:spMkLst>
        </pc:spChg>
        <pc:cxnChg chg="add del">
          <ac:chgData name="CaoYu-ang" userId="347197b9-4c62-4589-9c4f-ca02f2128ab5" providerId="ADAL" clId="{08C8F487-E624-41E6-9483-8B14CBEC3BC2}" dt="2022-11-04T02:13:59.498" v="3319" actId="478"/>
          <ac:cxnSpMkLst>
            <pc:docMk/>
            <pc:sldMk cId="3711877043" sldId="799"/>
            <ac:cxnSpMk id="9" creationId="{63B964D1-B6BA-42DC-8123-121823CC1BC5}"/>
          </ac:cxnSpMkLst>
        </pc:cxnChg>
        <pc:cxnChg chg="add mod">
          <ac:chgData name="CaoYu-ang" userId="347197b9-4c62-4589-9c4f-ca02f2128ab5" providerId="ADAL" clId="{08C8F487-E624-41E6-9483-8B14CBEC3BC2}" dt="2022-11-04T06:37:45.565" v="4825" actId="1035"/>
          <ac:cxnSpMkLst>
            <pc:docMk/>
            <pc:sldMk cId="3711877043" sldId="799"/>
            <ac:cxnSpMk id="13" creationId="{043A4A18-A274-437D-948E-C5221803922C}"/>
          </ac:cxnSpMkLst>
        </pc:cxnChg>
        <pc:cxnChg chg="add mod">
          <ac:chgData name="CaoYu-ang" userId="347197b9-4c62-4589-9c4f-ca02f2128ab5" providerId="ADAL" clId="{08C8F487-E624-41E6-9483-8B14CBEC3BC2}" dt="2022-11-04T06:37:45.565" v="4825" actId="1035"/>
          <ac:cxnSpMkLst>
            <pc:docMk/>
            <pc:sldMk cId="3711877043" sldId="799"/>
            <ac:cxnSpMk id="16" creationId="{14245549-6159-4255-B934-1A61A83357A9}"/>
          </ac:cxnSpMkLst>
        </pc:cxnChg>
        <pc:cxnChg chg="add del mod">
          <ac:chgData name="CaoYu-ang" userId="347197b9-4c62-4589-9c4f-ca02f2128ab5" providerId="ADAL" clId="{08C8F487-E624-41E6-9483-8B14CBEC3BC2}" dt="2022-11-04T02:15:01.034" v="3328" actId="478"/>
          <ac:cxnSpMkLst>
            <pc:docMk/>
            <pc:sldMk cId="3711877043" sldId="799"/>
            <ac:cxnSpMk id="17" creationId="{75E46331-9CFD-47AE-B52E-E7F881D000BF}"/>
          </ac:cxnSpMkLst>
        </pc:cxnChg>
        <pc:cxnChg chg="add mod">
          <ac:chgData name="CaoYu-ang" userId="347197b9-4c62-4589-9c4f-ca02f2128ab5" providerId="ADAL" clId="{08C8F487-E624-41E6-9483-8B14CBEC3BC2}" dt="2022-11-04T06:37:45.565" v="4825" actId="1035"/>
          <ac:cxnSpMkLst>
            <pc:docMk/>
            <pc:sldMk cId="3711877043" sldId="799"/>
            <ac:cxnSpMk id="20" creationId="{40BE8D31-4325-4155-967C-7E45F3AA4D71}"/>
          </ac:cxnSpMkLst>
        </pc:cxnChg>
        <pc:cxnChg chg="add mod">
          <ac:chgData name="CaoYu-ang" userId="347197b9-4c62-4589-9c4f-ca02f2128ab5" providerId="ADAL" clId="{08C8F487-E624-41E6-9483-8B14CBEC3BC2}" dt="2022-11-04T06:37:45.565" v="4825" actId="1035"/>
          <ac:cxnSpMkLst>
            <pc:docMk/>
            <pc:sldMk cId="3711877043" sldId="799"/>
            <ac:cxnSpMk id="24" creationId="{49616E1C-B0D4-4D29-ADDF-1A2B9CA5A9BF}"/>
          </ac:cxnSpMkLst>
        </pc:cxnChg>
        <pc:cxnChg chg="add del mod">
          <ac:chgData name="CaoYu-ang" userId="347197b9-4c62-4589-9c4f-ca02f2128ab5" providerId="ADAL" clId="{08C8F487-E624-41E6-9483-8B14CBEC3BC2}" dt="2022-11-04T02:14:48.467" v="3324" actId="478"/>
          <ac:cxnSpMkLst>
            <pc:docMk/>
            <pc:sldMk cId="3711877043" sldId="799"/>
            <ac:cxnSpMk id="26" creationId="{A1E8D1D0-C031-4CFD-BB0A-1AD1C1EDAF94}"/>
          </ac:cxnSpMkLst>
        </pc:cxnChg>
        <pc:cxnChg chg="add del mod">
          <ac:chgData name="CaoYu-ang" userId="347197b9-4c62-4589-9c4f-ca02f2128ab5" providerId="ADAL" clId="{08C8F487-E624-41E6-9483-8B14CBEC3BC2}" dt="2022-11-04T02:14:45.597" v="3323" actId="478"/>
          <ac:cxnSpMkLst>
            <pc:docMk/>
            <pc:sldMk cId="3711877043" sldId="799"/>
            <ac:cxnSpMk id="28" creationId="{01C7204D-24D5-400C-829E-B54058B1D75E}"/>
          </ac:cxnSpMkLst>
        </pc:cxnChg>
        <pc:cxnChg chg="add del mod">
          <ac:chgData name="CaoYu-ang" userId="347197b9-4c62-4589-9c4f-ca02f2128ab5" providerId="ADAL" clId="{08C8F487-E624-41E6-9483-8B14CBEC3BC2}" dt="2022-11-04T02:14:42.931" v="3322" actId="478"/>
          <ac:cxnSpMkLst>
            <pc:docMk/>
            <pc:sldMk cId="3711877043" sldId="799"/>
            <ac:cxnSpMk id="31" creationId="{88EEF003-E820-4AFE-AF4A-54C4017C20AF}"/>
          </ac:cxnSpMkLst>
        </pc:cxnChg>
        <pc:cxnChg chg="add del mod">
          <ac:chgData name="CaoYu-ang" userId="347197b9-4c62-4589-9c4f-ca02f2128ab5" providerId="ADAL" clId="{08C8F487-E624-41E6-9483-8B14CBEC3BC2}" dt="2022-11-04T02:16:25.860" v="3339"/>
          <ac:cxnSpMkLst>
            <pc:docMk/>
            <pc:sldMk cId="3711877043" sldId="799"/>
            <ac:cxnSpMk id="32" creationId="{ECF4987F-6BEA-4920-8BED-68423DE4CF48}"/>
          </ac:cxnSpMkLst>
        </pc:cxnChg>
        <pc:cxnChg chg="add del mod">
          <ac:chgData name="CaoYu-ang" userId="347197b9-4c62-4589-9c4f-ca02f2128ab5" providerId="ADAL" clId="{08C8F487-E624-41E6-9483-8B14CBEC3BC2}" dt="2022-11-04T02:16:25.860" v="3339"/>
          <ac:cxnSpMkLst>
            <pc:docMk/>
            <pc:sldMk cId="3711877043" sldId="799"/>
            <ac:cxnSpMk id="33" creationId="{E962E813-192A-47AF-9D64-8FB335877019}"/>
          </ac:cxnSpMkLst>
        </pc:cxnChg>
        <pc:cxnChg chg="add del mod">
          <ac:chgData name="CaoYu-ang" userId="347197b9-4c62-4589-9c4f-ca02f2128ab5" providerId="ADAL" clId="{08C8F487-E624-41E6-9483-8B14CBEC3BC2}" dt="2022-11-04T02:16:25.860" v="3339"/>
          <ac:cxnSpMkLst>
            <pc:docMk/>
            <pc:sldMk cId="3711877043" sldId="799"/>
            <ac:cxnSpMk id="34" creationId="{653F6FB4-B22A-4991-8F35-FC2A43AC57DE}"/>
          </ac:cxnSpMkLst>
        </pc:cxnChg>
        <pc:cxnChg chg="add del mod">
          <ac:chgData name="CaoYu-ang" userId="347197b9-4c62-4589-9c4f-ca02f2128ab5" providerId="ADAL" clId="{08C8F487-E624-41E6-9483-8B14CBEC3BC2}" dt="2022-11-04T02:16:25.860" v="3339"/>
          <ac:cxnSpMkLst>
            <pc:docMk/>
            <pc:sldMk cId="3711877043" sldId="799"/>
            <ac:cxnSpMk id="37" creationId="{48192F77-5AC9-4C13-8631-BDB9427D8F34}"/>
          </ac:cxnSpMkLst>
        </pc:cxnChg>
        <pc:cxnChg chg="add del mod">
          <ac:chgData name="CaoYu-ang" userId="347197b9-4c62-4589-9c4f-ca02f2128ab5" providerId="ADAL" clId="{08C8F487-E624-41E6-9483-8B14CBEC3BC2}" dt="2022-11-04T02:16:25.860" v="3339"/>
          <ac:cxnSpMkLst>
            <pc:docMk/>
            <pc:sldMk cId="3711877043" sldId="799"/>
            <ac:cxnSpMk id="41" creationId="{CB406CD2-CB5E-45D2-A136-1F2C931FC140}"/>
          </ac:cxnSpMkLst>
        </pc:cxnChg>
        <pc:cxnChg chg="add del mod">
          <ac:chgData name="CaoYu-ang" userId="347197b9-4c62-4589-9c4f-ca02f2128ab5" providerId="ADAL" clId="{08C8F487-E624-41E6-9483-8B14CBEC3BC2}" dt="2022-11-04T02:16:25.860" v="3339"/>
          <ac:cxnSpMkLst>
            <pc:docMk/>
            <pc:sldMk cId="3711877043" sldId="799"/>
            <ac:cxnSpMk id="43" creationId="{09423C51-B42C-4F97-9135-1913C96240E4}"/>
          </ac:cxnSpMkLst>
        </pc:cxnChg>
        <pc:cxnChg chg="add del mod">
          <ac:chgData name="CaoYu-ang" userId="347197b9-4c62-4589-9c4f-ca02f2128ab5" providerId="ADAL" clId="{08C8F487-E624-41E6-9483-8B14CBEC3BC2}" dt="2022-11-04T02:16:25.860" v="3339"/>
          <ac:cxnSpMkLst>
            <pc:docMk/>
            <pc:sldMk cId="3711877043" sldId="799"/>
            <ac:cxnSpMk id="45" creationId="{856F1A60-69F8-4F51-8D73-C762FDA948E9}"/>
          </ac:cxnSpMkLst>
        </pc:cxnChg>
        <pc:cxnChg chg="add del mod">
          <ac:chgData name="CaoYu-ang" userId="347197b9-4c62-4589-9c4f-ca02f2128ab5" providerId="ADAL" clId="{08C8F487-E624-41E6-9483-8B14CBEC3BC2}" dt="2022-11-04T02:16:25.860" v="3339"/>
          <ac:cxnSpMkLst>
            <pc:docMk/>
            <pc:sldMk cId="3711877043" sldId="799"/>
            <ac:cxnSpMk id="48" creationId="{16783353-C9A2-445C-A0E5-813F19706F54}"/>
          </ac:cxnSpMkLst>
        </pc:cxnChg>
        <pc:cxnChg chg="add mod">
          <ac:chgData name="CaoYu-ang" userId="347197b9-4c62-4589-9c4f-ca02f2128ab5" providerId="ADAL" clId="{08C8F487-E624-41E6-9483-8B14CBEC3BC2}" dt="2022-11-04T06:37:45.565" v="4825" actId="1035"/>
          <ac:cxnSpMkLst>
            <pc:docMk/>
            <pc:sldMk cId="3711877043" sldId="799"/>
            <ac:cxnSpMk id="49" creationId="{DD3A4AD2-F55C-4E04-8AB2-AB495109FE79}"/>
          </ac:cxnSpMkLst>
        </pc:cxnChg>
        <pc:cxnChg chg="add mod">
          <ac:chgData name="CaoYu-ang" userId="347197b9-4c62-4589-9c4f-ca02f2128ab5" providerId="ADAL" clId="{08C8F487-E624-41E6-9483-8B14CBEC3BC2}" dt="2022-11-04T06:37:45.565" v="4825" actId="1035"/>
          <ac:cxnSpMkLst>
            <pc:docMk/>
            <pc:sldMk cId="3711877043" sldId="799"/>
            <ac:cxnSpMk id="50" creationId="{8FF7FA6E-2698-4CEE-9DD5-DD3BF0C1B396}"/>
          </ac:cxnSpMkLst>
        </pc:cxnChg>
        <pc:cxnChg chg="add mod">
          <ac:chgData name="CaoYu-ang" userId="347197b9-4c62-4589-9c4f-ca02f2128ab5" providerId="ADAL" clId="{08C8F487-E624-41E6-9483-8B14CBEC3BC2}" dt="2022-11-04T06:37:45.565" v="4825" actId="1035"/>
          <ac:cxnSpMkLst>
            <pc:docMk/>
            <pc:sldMk cId="3711877043" sldId="799"/>
            <ac:cxnSpMk id="53" creationId="{ECDFF7ED-C4D3-4B58-98C0-6398B0AA1798}"/>
          </ac:cxnSpMkLst>
        </pc:cxnChg>
        <pc:cxnChg chg="add mod">
          <ac:chgData name="CaoYu-ang" userId="347197b9-4c62-4589-9c4f-ca02f2128ab5" providerId="ADAL" clId="{08C8F487-E624-41E6-9483-8B14CBEC3BC2}" dt="2022-11-04T06:37:45.565" v="4825" actId="1035"/>
          <ac:cxnSpMkLst>
            <pc:docMk/>
            <pc:sldMk cId="3711877043" sldId="799"/>
            <ac:cxnSpMk id="57" creationId="{823E5666-95BB-4CF6-8866-C351F7EEFBEA}"/>
          </ac:cxnSpMkLst>
        </pc:cxnChg>
      </pc:sldChg>
      <pc:sldChg chg="addSp delSp modSp add mod ord">
        <pc:chgData name="CaoYu-ang" userId="347197b9-4c62-4589-9c4f-ca02f2128ab5" providerId="ADAL" clId="{08C8F487-E624-41E6-9483-8B14CBEC3BC2}" dt="2022-11-04T06:38:22.639" v="4834" actId="20577"/>
        <pc:sldMkLst>
          <pc:docMk/>
          <pc:sldMk cId="3605273052" sldId="800"/>
        </pc:sldMkLst>
        <pc:spChg chg="add mod">
          <ac:chgData name="CaoYu-ang" userId="347197b9-4c62-4589-9c4f-ca02f2128ab5" providerId="ADAL" clId="{08C8F487-E624-41E6-9483-8B14CBEC3BC2}" dt="2022-11-04T06:33:22.859" v="4742"/>
          <ac:spMkLst>
            <pc:docMk/>
            <pc:sldMk cId="3605273052" sldId="800"/>
            <ac:spMk id="3" creationId="{49188634-96F4-4D75-AF4D-8C17709E5087}"/>
          </ac:spMkLst>
        </pc:spChg>
        <pc:spChg chg="mod">
          <ac:chgData name="CaoYu-ang" userId="347197b9-4c62-4589-9c4f-ca02f2128ab5" providerId="ADAL" clId="{08C8F487-E624-41E6-9483-8B14CBEC3BC2}" dt="2022-11-04T03:01:45.543" v="3921" actId="14100"/>
          <ac:spMkLst>
            <pc:docMk/>
            <pc:sldMk cId="3605273052" sldId="800"/>
            <ac:spMk id="6" creationId="{AE0C08B5-0750-4FAA-AACD-8C57C6D34C1D}"/>
          </ac:spMkLst>
        </pc:spChg>
        <pc:spChg chg="del">
          <ac:chgData name="CaoYu-ang" userId="347197b9-4c62-4589-9c4f-ca02f2128ab5" providerId="ADAL" clId="{08C8F487-E624-41E6-9483-8B14CBEC3BC2}" dt="2022-11-04T06:33:21.654" v="4740" actId="478"/>
          <ac:spMkLst>
            <pc:docMk/>
            <pc:sldMk cId="3605273052" sldId="800"/>
            <ac:spMk id="7" creationId="{987F72EC-A1EA-4550-A6F7-4B7F914AF9D5}"/>
          </ac:spMkLst>
        </pc:spChg>
        <pc:spChg chg="mod">
          <ac:chgData name="CaoYu-ang" userId="347197b9-4c62-4589-9c4f-ca02f2128ab5" providerId="ADAL" clId="{08C8F487-E624-41E6-9483-8B14CBEC3BC2}" dt="2022-11-04T03:02:09.522" v="3939" actId="14100"/>
          <ac:spMkLst>
            <pc:docMk/>
            <pc:sldMk cId="3605273052" sldId="800"/>
            <ac:spMk id="8" creationId="{C98B5443-739B-47AB-B142-ECA93EBD44D1}"/>
          </ac:spMkLst>
        </pc:spChg>
        <pc:spChg chg="add mod">
          <ac:chgData name="CaoYu-ang" userId="347197b9-4c62-4589-9c4f-ca02f2128ab5" providerId="ADAL" clId="{08C8F487-E624-41E6-9483-8B14CBEC3BC2}" dt="2022-11-04T03:01:12.197" v="3891" actId="14100"/>
          <ac:spMkLst>
            <pc:docMk/>
            <pc:sldMk cId="3605273052" sldId="800"/>
            <ac:spMk id="9" creationId="{077327CD-AB56-490D-AF7C-FFF3741105E1}"/>
          </ac:spMkLst>
        </pc:spChg>
        <pc:spChg chg="add mod">
          <ac:chgData name="CaoYu-ang" userId="347197b9-4c62-4589-9c4f-ca02f2128ab5" providerId="ADAL" clId="{08C8F487-E624-41E6-9483-8B14CBEC3BC2}" dt="2022-11-04T03:01:37.889" v="3918" actId="1035"/>
          <ac:spMkLst>
            <pc:docMk/>
            <pc:sldMk cId="3605273052" sldId="800"/>
            <ac:spMk id="10" creationId="{EEC1C799-1506-434C-B4DF-E13B8C4CBB8F}"/>
          </ac:spMkLst>
        </pc:spChg>
        <pc:spChg chg="mod">
          <ac:chgData name="CaoYu-ang" userId="347197b9-4c62-4589-9c4f-ca02f2128ab5" providerId="ADAL" clId="{08C8F487-E624-41E6-9483-8B14CBEC3BC2}" dt="2022-11-04T06:38:22.639" v="4834" actId="20577"/>
          <ac:spMkLst>
            <pc:docMk/>
            <pc:sldMk cId="3605273052" sldId="800"/>
            <ac:spMk id="14" creationId="{A7AED3F0-61D5-4CF9-86D9-1E24D2F9A62C}"/>
          </ac:spMkLst>
        </pc:spChg>
        <pc:spChg chg="mod">
          <ac:chgData name="CaoYu-ang" userId="347197b9-4c62-4589-9c4f-ca02f2128ab5" providerId="ADAL" clId="{08C8F487-E624-41E6-9483-8B14CBEC3BC2}" dt="2022-11-04T03:01:40.398" v="3919" actId="1076"/>
          <ac:spMkLst>
            <pc:docMk/>
            <pc:sldMk cId="3605273052" sldId="800"/>
            <ac:spMk id="15" creationId="{D2FEBDD2-651B-4504-861E-524385650CCE}"/>
          </ac:spMkLst>
        </pc:spChg>
      </pc:sldChg>
      <pc:sldChg chg="addSp delSp modSp add mod ord">
        <pc:chgData name="CaoYu-ang" userId="347197b9-4c62-4589-9c4f-ca02f2128ab5" providerId="ADAL" clId="{08C8F487-E624-41E6-9483-8B14CBEC3BC2}" dt="2022-11-04T06:38:38.214" v="4842" actId="20577"/>
        <pc:sldMkLst>
          <pc:docMk/>
          <pc:sldMk cId="3049482933" sldId="801"/>
        </pc:sldMkLst>
        <pc:spChg chg="add mod">
          <ac:chgData name="CaoYu-ang" userId="347197b9-4c62-4589-9c4f-ca02f2128ab5" providerId="ADAL" clId="{08C8F487-E624-41E6-9483-8B14CBEC3BC2}" dt="2022-11-04T06:33:26.838" v="4745"/>
          <ac:spMkLst>
            <pc:docMk/>
            <pc:sldMk cId="3049482933" sldId="801"/>
            <ac:spMk id="3" creationId="{F84E3F62-3D4F-432D-8AE2-EA5566DC4309}"/>
          </ac:spMkLst>
        </pc:spChg>
        <pc:spChg chg="add mod">
          <ac:chgData name="CaoYu-ang" userId="347197b9-4c62-4589-9c4f-ca02f2128ab5" providerId="ADAL" clId="{08C8F487-E624-41E6-9483-8B14CBEC3BC2}" dt="2022-11-04T06:38:38.214" v="4842" actId="20577"/>
          <ac:spMkLst>
            <pc:docMk/>
            <pc:sldMk cId="3049482933" sldId="801"/>
            <ac:spMk id="6" creationId="{54BF35FA-D177-4698-8F92-6B454B7C9E48}"/>
          </ac:spMkLst>
        </pc:spChg>
        <pc:spChg chg="del">
          <ac:chgData name="CaoYu-ang" userId="347197b9-4c62-4589-9c4f-ca02f2128ab5" providerId="ADAL" clId="{08C8F487-E624-41E6-9483-8B14CBEC3BC2}" dt="2022-11-04T06:33:25.613" v="4743" actId="478"/>
          <ac:spMkLst>
            <pc:docMk/>
            <pc:sldMk cId="3049482933" sldId="801"/>
            <ac:spMk id="7" creationId="{987F72EC-A1EA-4550-A6F7-4B7F914AF9D5}"/>
          </ac:spMkLst>
        </pc:spChg>
        <pc:spChg chg="add del mod">
          <ac:chgData name="CaoYu-ang" userId="347197b9-4c62-4589-9c4f-ca02f2128ab5" providerId="ADAL" clId="{08C8F487-E624-41E6-9483-8B14CBEC3BC2}" dt="2022-11-04T06:37:20.128" v="4816"/>
          <ac:spMkLst>
            <pc:docMk/>
            <pc:sldMk cId="3049482933" sldId="801"/>
            <ac:spMk id="9" creationId="{E463AB92-3248-4AB1-916E-D21E665AE1D0}"/>
          </ac:spMkLst>
        </pc:spChg>
        <pc:spChg chg="mod">
          <ac:chgData name="CaoYu-ang" userId="347197b9-4c62-4589-9c4f-ca02f2128ab5" providerId="ADAL" clId="{08C8F487-E624-41E6-9483-8B14CBEC3BC2}" dt="2022-11-04T06:16:20.028" v="4559" actId="20577"/>
          <ac:spMkLst>
            <pc:docMk/>
            <pc:sldMk cId="3049482933" sldId="801"/>
            <ac:spMk id="14" creationId="{A7AED3F0-61D5-4CF9-86D9-1E24D2F9A62C}"/>
          </ac:spMkLst>
        </pc:spChg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495185881" sldId="801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653452659" sldId="802"/>
        </pc:sldMkLst>
      </pc:sldChg>
      <pc:sldChg chg="modSp add mod">
        <pc:chgData name="CaoYu-ang" userId="347197b9-4c62-4589-9c4f-ca02f2128ab5" providerId="ADAL" clId="{08C8F487-E624-41E6-9483-8B14CBEC3BC2}" dt="2022-11-04T07:23:35.526" v="5054" actId="20577"/>
        <pc:sldMkLst>
          <pc:docMk/>
          <pc:sldMk cId="2272081381" sldId="802"/>
        </pc:sldMkLst>
        <pc:spChg chg="mod">
          <ac:chgData name="CaoYu-ang" userId="347197b9-4c62-4589-9c4f-ca02f2128ab5" providerId="ADAL" clId="{08C8F487-E624-41E6-9483-8B14CBEC3BC2}" dt="2022-11-04T06:17:34.638" v="4570" actId="20577"/>
          <ac:spMkLst>
            <pc:docMk/>
            <pc:sldMk cId="2272081381" sldId="802"/>
            <ac:spMk id="2" creationId="{C29CEF31-F339-4690-ABF6-72FE7A4D64C6}"/>
          </ac:spMkLst>
        </pc:spChg>
        <pc:spChg chg="mod">
          <ac:chgData name="CaoYu-ang" userId="347197b9-4c62-4589-9c4f-ca02f2128ab5" providerId="ADAL" clId="{08C8F487-E624-41E6-9483-8B14CBEC3BC2}" dt="2022-11-04T07:23:35.526" v="5054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423214623" sldId="803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908778288" sldId="804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534179257" sldId="805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754130947" sldId="806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743185439" sldId="807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4124380330" sldId="808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895729338" sldId="809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4250140898" sldId="810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920350998" sldId="811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697379822" sldId="812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530196270" sldId="813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217988429" sldId="814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873192602" sldId="815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940247258" sldId="816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4090911305" sldId="817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676337489" sldId="818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173220001" sldId="819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762082967" sldId="820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139180628" sldId="821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14077817" sldId="822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2454112950" sldId="823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1488928526" sldId="825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2235579266" sldId="826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1381169761" sldId="827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97822115" sldId="828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4157802433" sldId="829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2009480384" sldId="830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286343950" sldId="831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567171969" sldId="832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781950177" sldId="833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64042521" sldId="834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3088256352" sldId="835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3944427706" sldId="836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4169054430" sldId="837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1538742865" sldId="838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531313001" sldId="839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3884012737" sldId="840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4262522489" sldId="841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2358956413" sldId="842"/>
        </pc:sldMkLst>
      </pc:sldChg>
      <pc:sldChg chg="del">
        <pc:chgData name="CaoYu-ang" userId="347197b9-4c62-4589-9c4f-ca02f2128ab5" providerId="ADAL" clId="{08C8F487-E624-41E6-9483-8B14CBEC3BC2}" dt="2022-10-31T03:22:54.274" v="0" actId="47"/>
        <pc:sldMkLst>
          <pc:docMk/>
          <pc:sldMk cId="1913598495" sldId="843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4019490444" sldId="844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644381465" sldId="845"/>
        </pc:sldMkLst>
      </pc:sldChg>
      <pc:sldChg chg="del">
        <pc:chgData name="CaoYu-ang" userId="347197b9-4c62-4589-9c4f-ca02f2128ab5" providerId="ADAL" clId="{08C8F487-E624-41E6-9483-8B14CBEC3BC2}" dt="2022-10-31T03:23:17.025" v="8" actId="47"/>
        <pc:sldMkLst>
          <pc:docMk/>
          <pc:sldMk cId="1870566870" sldId="846"/>
        </pc:sldMkLst>
      </pc:sldChg>
    </pc:docChg>
  </pc:docChgLst>
  <pc:docChgLst>
    <pc:chgData name="CaoYu-ang" userId="347197b9-4c62-4589-9c4f-ca02f2128ab5" providerId="ADAL" clId="{25CA6B3A-B47A-4268-9502-671611A23E79}"/>
    <pc:docChg chg="undo custSel addSld delSld modSld sldOrd addSection delSection modSection">
      <pc:chgData name="CaoYu-ang" userId="347197b9-4c62-4589-9c4f-ca02f2128ab5" providerId="ADAL" clId="{25CA6B3A-B47A-4268-9502-671611A23E79}" dt="2022-12-12T12:57:49.043" v="2156" actId="20577"/>
      <pc:docMkLst>
        <pc:docMk/>
      </pc:docMkLst>
      <pc:sldChg chg="ord">
        <pc:chgData name="CaoYu-ang" userId="347197b9-4c62-4589-9c4f-ca02f2128ab5" providerId="ADAL" clId="{25CA6B3A-B47A-4268-9502-671611A23E79}" dt="2022-12-07T14:33:55.850" v="3"/>
        <pc:sldMkLst>
          <pc:docMk/>
          <pc:sldMk cId="4262303199" sldId="539"/>
        </pc:sldMkLst>
      </pc:sldChg>
      <pc:sldChg chg="modSp mod">
        <pc:chgData name="CaoYu-ang" userId="347197b9-4c62-4589-9c4f-ca02f2128ab5" providerId="ADAL" clId="{25CA6B3A-B47A-4268-9502-671611A23E79}" dt="2022-12-12T07:51:03.037" v="237" actId="20577"/>
        <pc:sldMkLst>
          <pc:docMk/>
          <pc:sldMk cId="3349191769" sldId="564"/>
        </pc:sldMkLst>
        <pc:spChg chg="mod">
          <ac:chgData name="CaoYu-ang" userId="347197b9-4c62-4589-9c4f-ca02f2128ab5" providerId="ADAL" clId="{25CA6B3A-B47A-4268-9502-671611A23E79}" dt="2022-12-12T07:51:03.037" v="237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ord">
        <pc:chgData name="CaoYu-ang" userId="347197b9-4c62-4589-9c4f-ca02f2128ab5" providerId="ADAL" clId="{25CA6B3A-B47A-4268-9502-671611A23E79}" dt="2022-12-07T14:34:13.512" v="11"/>
        <pc:sldMkLst>
          <pc:docMk/>
          <pc:sldMk cId="1282363023" sldId="768"/>
        </pc:sldMkLst>
      </pc:sldChg>
      <pc:sldChg chg="addSp delSp modSp mod ord">
        <pc:chgData name="CaoYu-ang" userId="347197b9-4c62-4589-9c4f-ca02f2128ab5" providerId="ADAL" clId="{25CA6B3A-B47A-4268-9502-671611A23E79}" dt="2022-12-12T11:36:29.868" v="1005" actId="27636"/>
        <pc:sldMkLst>
          <pc:docMk/>
          <pc:sldMk cId="3243457815" sldId="769"/>
        </pc:sldMkLst>
        <pc:spChg chg="mod">
          <ac:chgData name="CaoYu-ang" userId="347197b9-4c62-4589-9c4f-ca02f2128ab5" providerId="ADAL" clId="{25CA6B3A-B47A-4268-9502-671611A23E79}" dt="2022-12-12T08:23:18.525" v="320" actId="1076"/>
          <ac:spMkLst>
            <pc:docMk/>
            <pc:sldMk cId="3243457815" sldId="769"/>
            <ac:spMk id="3" creationId="{0A68F50A-EF40-4F48-A3DC-CD6FF668426B}"/>
          </ac:spMkLst>
        </pc:spChg>
        <pc:spChg chg="add del mod">
          <ac:chgData name="CaoYu-ang" userId="347197b9-4c62-4589-9c4f-ca02f2128ab5" providerId="ADAL" clId="{25CA6B3A-B47A-4268-9502-671611A23E79}" dt="2022-12-07T14:46:15.216" v="113" actId="478"/>
          <ac:spMkLst>
            <pc:docMk/>
            <pc:sldMk cId="3243457815" sldId="769"/>
            <ac:spMk id="6" creationId="{ABB29FA8-0A70-45D4-8E87-6296B1332370}"/>
          </ac:spMkLst>
        </pc:spChg>
        <pc:spChg chg="del">
          <ac:chgData name="CaoYu-ang" userId="347197b9-4c62-4589-9c4f-ca02f2128ab5" providerId="ADAL" clId="{25CA6B3A-B47A-4268-9502-671611A23E79}" dt="2022-12-07T14:42:01.365" v="34" actId="478"/>
          <ac:spMkLst>
            <pc:docMk/>
            <pc:sldMk cId="3243457815" sldId="769"/>
            <ac:spMk id="7" creationId="{0F59FD86-5C8C-475A-8118-95305F2388E6}"/>
          </ac:spMkLst>
        </pc:spChg>
        <pc:spChg chg="del mod">
          <ac:chgData name="CaoYu-ang" userId="347197b9-4c62-4589-9c4f-ca02f2128ab5" providerId="ADAL" clId="{25CA6B3A-B47A-4268-9502-671611A23E79}" dt="2022-12-07T14:46:12.714" v="112" actId="478"/>
          <ac:spMkLst>
            <pc:docMk/>
            <pc:sldMk cId="3243457815" sldId="769"/>
            <ac:spMk id="9" creationId="{3A81A995-8E81-4D04-A5DE-D767C5F602F0}"/>
          </ac:spMkLst>
        </pc:spChg>
        <pc:spChg chg="del mod">
          <ac:chgData name="CaoYu-ang" userId="347197b9-4c62-4589-9c4f-ca02f2128ab5" providerId="ADAL" clId="{25CA6B3A-B47A-4268-9502-671611A23E79}" dt="2022-12-07T14:54:21.545" v="180" actId="478"/>
          <ac:spMkLst>
            <pc:docMk/>
            <pc:sldMk cId="3243457815" sldId="769"/>
            <ac:spMk id="10" creationId="{C105E1E4-675B-4FF9-B2EF-5C0F44631F83}"/>
          </ac:spMkLst>
        </pc:spChg>
        <pc:spChg chg="mod">
          <ac:chgData name="CaoYu-ang" userId="347197b9-4c62-4589-9c4f-ca02f2128ab5" providerId="ADAL" clId="{25CA6B3A-B47A-4268-9502-671611A23E79}" dt="2022-12-12T11:36:29.868" v="1005" actId="27636"/>
          <ac:spMkLst>
            <pc:docMk/>
            <pc:sldMk cId="3243457815" sldId="769"/>
            <ac:spMk id="11" creationId="{7FE01A29-1B93-4ED9-8600-BA7CF4E7911A}"/>
          </ac:spMkLst>
        </pc:spChg>
        <pc:spChg chg="add mod">
          <ac:chgData name="CaoYu-ang" userId="347197b9-4c62-4589-9c4f-ca02f2128ab5" providerId="ADAL" clId="{25CA6B3A-B47A-4268-9502-671611A23E79}" dt="2022-12-12T08:33:58.390" v="409" actId="1076"/>
          <ac:spMkLst>
            <pc:docMk/>
            <pc:sldMk cId="3243457815" sldId="769"/>
            <ac:spMk id="12" creationId="{E320A6A0-01DA-4551-B821-126D07B6551C}"/>
          </ac:spMkLst>
        </pc:spChg>
        <pc:spChg chg="add del mod">
          <ac:chgData name="CaoYu-ang" userId="347197b9-4c62-4589-9c4f-ca02f2128ab5" providerId="ADAL" clId="{25CA6B3A-B47A-4268-9502-671611A23E79}" dt="2022-12-12T08:32:05.084" v="406" actId="478"/>
          <ac:spMkLst>
            <pc:docMk/>
            <pc:sldMk cId="3243457815" sldId="769"/>
            <ac:spMk id="13" creationId="{7BBC5C40-E47D-4562-9239-F5D57FD31B24}"/>
          </ac:spMkLst>
        </pc:spChg>
        <pc:spChg chg="add mod">
          <ac:chgData name="CaoYu-ang" userId="347197b9-4c62-4589-9c4f-ca02f2128ab5" providerId="ADAL" clId="{25CA6B3A-B47A-4268-9502-671611A23E79}" dt="2022-12-07T14:49:42.027" v="155" actId="1076"/>
          <ac:spMkLst>
            <pc:docMk/>
            <pc:sldMk cId="3243457815" sldId="769"/>
            <ac:spMk id="14" creationId="{3D63F728-F8DD-4A26-92C7-163F8389CA37}"/>
          </ac:spMkLst>
        </pc:spChg>
        <pc:spChg chg="add mod">
          <ac:chgData name="CaoYu-ang" userId="347197b9-4c62-4589-9c4f-ca02f2128ab5" providerId="ADAL" clId="{25CA6B3A-B47A-4268-9502-671611A23E79}" dt="2022-12-07T14:50:20.895" v="160" actId="1076"/>
          <ac:spMkLst>
            <pc:docMk/>
            <pc:sldMk cId="3243457815" sldId="769"/>
            <ac:spMk id="15" creationId="{0F597847-FA13-41CA-B1B6-D62FC48219A7}"/>
          </ac:spMkLst>
        </pc:spChg>
        <pc:spChg chg="add mod">
          <ac:chgData name="CaoYu-ang" userId="347197b9-4c62-4589-9c4f-ca02f2128ab5" providerId="ADAL" clId="{25CA6B3A-B47A-4268-9502-671611A23E79}" dt="2022-12-12T08:23:18.525" v="320" actId="1076"/>
          <ac:spMkLst>
            <pc:docMk/>
            <pc:sldMk cId="3243457815" sldId="769"/>
            <ac:spMk id="22" creationId="{0B778A38-BC70-47AB-A6EC-B3AA40321D6E}"/>
          </ac:spMkLst>
        </pc:spChg>
        <pc:spChg chg="mod">
          <ac:chgData name="CaoYu-ang" userId="347197b9-4c62-4589-9c4f-ca02f2128ab5" providerId="ADAL" clId="{25CA6B3A-B47A-4268-9502-671611A23E79}" dt="2022-12-12T08:22:36.064" v="314" actId="403"/>
          <ac:spMkLst>
            <pc:docMk/>
            <pc:sldMk cId="3243457815" sldId="769"/>
            <ac:spMk id="25" creationId="{CCC72132-29ED-476C-A9A5-643C78A13995}"/>
          </ac:spMkLst>
        </pc:spChg>
        <pc:spChg chg="mod">
          <ac:chgData name="CaoYu-ang" userId="347197b9-4c62-4589-9c4f-ca02f2128ab5" providerId="ADAL" clId="{25CA6B3A-B47A-4268-9502-671611A23E79}" dt="2022-12-12T08:22:33.372" v="313" actId="403"/>
          <ac:spMkLst>
            <pc:docMk/>
            <pc:sldMk cId="3243457815" sldId="769"/>
            <ac:spMk id="26" creationId="{D2DDA4EE-1286-4FED-9AEE-962B971C7221}"/>
          </ac:spMkLst>
        </pc:spChg>
        <pc:spChg chg="add mod">
          <ac:chgData name="CaoYu-ang" userId="347197b9-4c62-4589-9c4f-ca02f2128ab5" providerId="ADAL" clId="{25CA6B3A-B47A-4268-9502-671611A23E79}" dt="2022-12-12T08:23:30.162" v="322" actId="1076"/>
          <ac:spMkLst>
            <pc:docMk/>
            <pc:sldMk cId="3243457815" sldId="769"/>
            <ac:spMk id="40" creationId="{4F46EE27-DA53-42E0-90C1-BF3EB8696F61}"/>
          </ac:spMkLst>
        </pc:spChg>
        <pc:spChg chg="add mod">
          <ac:chgData name="CaoYu-ang" userId="347197b9-4c62-4589-9c4f-ca02f2128ab5" providerId="ADAL" clId="{25CA6B3A-B47A-4268-9502-671611A23E79}" dt="2022-12-12T08:19:23.308" v="290" actId="207"/>
          <ac:spMkLst>
            <pc:docMk/>
            <pc:sldMk cId="3243457815" sldId="769"/>
            <ac:spMk id="41" creationId="{E1B1FB44-7294-4083-B15A-4C9BD6F066DC}"/>
          </ac:spMkLst>
        </pc:spChg>
        <pc:spChg chg="add mod">
          <ac:chgData name="CaoYu-ang" userId="347197b9-4c62-4589-9c4f-ca02f2128ab5" providerId="ADAL" clId="{25CA6B3A-B47A-4268-9502-671611A23E79}" dt="2022-12-12T08:20:27.466" v="307" actId="1076"/>
          <ac:spMkLst>
            <pc:docMk/>
            <pc:sldMk cId="3243457815" sldId="769"/>
            <ac:spMk id="44" creationId="{1CE78991-FA97-409B-B72D-5ECBE0FC2776}"/>
          </ac:spMkLst>
        </pc:spChg>
        <pc:spChg chg="mod">
          <ac:chgData name="CaoYu-ang" userId="347197b9-4c62-4589-9c4f-ca02f2128ab5" providerId="ADAL" clId="{25CA6B3A-B47A-4268-9502-671611A23E79}" dt="2022-12-12T08:23:18.525" v="320" actId="1076"/>
          <ac:spMkLst>
            <pc:docMk/>
            <pc:sldMk cId="3243457815" sldId="769"/>
            <ac:spMk id="46" creationId="{FF6FE565-7E8C-4B77-ABCB-1CCDD0BFED44}"/>
          </ac:spMkLst>
        </pc:spChg>
        <pc:spChg chg="add mod">
          <ac:chgData name="CaoYu-ang" userId="347197b9-4c62-4589-9c4f-ca02f2128ab5" providerId="ADAL" clId="{25CA6B3A-B47A-4268-9502-671611A23E79}" dt="2022-12-12T08:23:18.525" v="320" actId="1076"/>
          <ac:spMkLst>
            <pc:docMk/>
            <pc:sldMk cId="3243457815" sldId="769"/>
            <ac:spMk id="50" creationId="{027233C0-C8BE-4983-9955-5C3FB03693B6}"/>
          </ac:spMkLst>
        </pc:spChg>
        <pc:spChg chg="mod">
          <ac:chgData name="CaoYu-ang" userId="347197b9-4c62-4589-9c4f-ca02f2128ab5" providerId="ADAL" clId="{25CA6B3A-B47A-4268-9502-671611A23E79}" dt="2022-12-12T08:23:18.525" v="320" actId="1076"/>
          <ac:spMkLst>
            <pc:docMk/>
            <pc:sldMk cId="3243457815" sldId="769"/>
            <ac:spMk id="54" creationId="{ED13CF25-3503-4A1D-A25E-85F8A08F1F25}"/>
          </ac:spMkLst>
        </pc:spChg>
        <pc:spChg chg="add mod">
          <ac:chgData name="CaoYu-ang" userId="347197b9-4c62-4589-9c4f-ca02f2128ab5" providerId="ADAL" clId="{25CA6B3A-B47A-4268-9502-671611A23E79}" dt="2022-12-12T08:32:05.261" v="407"/>
          <ac:spMkLst>
            <pc:docMk/>
            <pc:sldMk cId="3243457815" sldId="769"/>
            <ac:spMk id="63" creationId="{CC5835C1-A7C2-430F-A331-6DD36431AC00}"/>
          </ac:spMkLst>
        </pc:spChg>
        <pc:picChg chg="add del mod">
          <ac:chgData name="CaoYu-ang" userId="347197b9-4c62-4589-9c4f-ca02f2128ab5" providerId="ADAL" clId="{25CA6B3A-B47A-4268-9502-671611A23E79}" dt="2022-12-07T14:44:30.920" v="97" actId="478"/>
          <ac:picMkLst>
            <pc:docMk/>
            <pc:sldMk cId="3243457815" sldId="769"/>
            <ac:picMk id="3" creationId="{6BAF7F31-4164-405C-86C9-5FFD6165FA2E}"/>
          </ac:picMkLst>
        </pc:picChg>
        <pc:picChg chg="add mod">
          <ac:chgData name="CaoYu-ang" userId="347197b9-4c62-4589-9c4f-ca02f2128ab5" providerId="ADAL" clId="{25CA6B3A-B47A-4268-9502-671611A23E79}" dt="2022-12-12T08:12:48.505" v="245" actId="1076"/>
          <ac:picMkLst>
            <pc:docMk/>
            <pc:sldMk cId="3243457815" sldId="769"/>
            <ac:picMk id="21" creationId="{0115DBFC-CEDE-4A83-A621-3F6A231916CE}"/>
          </ac:picMkLst>
        </pc:picChg>
        <pc:picChg chg="mod">
          <ac:chgData name="CaoYu-ang" userId="347197b9-4c62-4589-9c4f-ca02f2128ab5" providerId="ADAL" clId="{25CA6B3A-B47A-4268-9502-671611A23E79}" dt="2022-12-12T08:23:30.162" v="322" actId="1076"/>
          <ac:picMkLst>
            <pc:docMk/>
            <pc:sldMk cId="3243457815" sldId="769"/>
            <ac:picMk id="56" creationId="{5E6F8567-D0A7-48F1-9BC0-6099F5870C7B}"/>
          </ac:picMkLst>
        </pc:picChg>
        <pc:cxnChg chg="add mod">
          <ac:chgData name="CaoYu-ang" userId="347197b9-4c62-4589-9c4f-ca02f2128ab5" providerId="ADAL" clId="{25CA6B3A-B47A-4268-9502-671611A23E79}" dt="2022-12-12T08:25:29.604" v="338" actId="1582"/>
          <ac:cxnSpMkLst>
            <pc:docMk/>
            <pc:sldMk cId="3243457815" sldId="769"/>
            <ac:cxnSpMk id="4" creationId="{DED0BE14-EEE0-43EF-B308-2332CCB93B5D}"/>
          </ac:cxnSpMkLst>
        </pc:cxnChg>
        <pc:cxnChg chg="add mod">
          <ac:chgData name="CaoYu-ang" userId="347197b9-4c62-4589-9c4f-ca02f2128ab5" providerId="ADAL" clId="{25CA6B3A-B47A-4268-9502-671611A23E79}" dt="2022-12-07T14:50:39.744" v="163" actId="1582"/>
          <ac:cxnSpMkLst>
            <pc:docMk/>
            <pc:sldMk cId="3243457815" sldId="769"/>
            <ac:cxnSpMk id="17" creationId="{63BA6BD1-90F9-423C-B37B-3A60403DABF5}"/>
          </ac:cxnSpMkLst>
        </pc:cxnChg>
        <pc:cxnChg chg="add mod">
          <ac:chgData name="CaoYu-ang" userId="347197b9-4c62-4589-9c4f-ca02f2128ab5" providerId="ADAL" clId="{25CA6B3A-B47A-4268-9502-671611A23E79}" dt="2022-12-07T14:51:01.008" v="174" actId="1037"/>
          <ac:cxnSpMkLst>
            <pc:docMk/>
            <pc:sldMk cId="3243457815" sldId="769"/>
            <ac:cxnSpMk id="18" creationId="{23270505-EA9E-4CAC-9EA4-2CB3BF1FC721}"/>
          </ac:cxnSpMkLst>
        </pc:cxnChg>
        <pc:cxnChg chg="add mod">
          <ac:chgData name="CaoYu-ang" userId="347197b9-4c62-4589-9c4f-ca02f2128ab5" providerId="ADAL" clId="{25CA6B3A-B47A-4268-9502-671611A23E79}" dt="2022-12-07T14:50:55.165" v="171" actId="1076"/>
          <ac:cxnSpMkLst>
            <pc:docMk/>
            <pc:sldMk cId="3243457815" sldId="769"/>
            <ac:cxnSpMk id="19" creationId="{A5F28309-FCE9-449A-A7A1-6B30CBEB2D12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23" creationId="{10632893-860D-40E8-A024-FED9728A6CC9}"/>
          </ac:cxnSpMkLst>
        </pc:cxnChg>
        <pc:cxnChg chg="add del mod">
          <ac:chgData name="CaoYu-ang" userId="347197b9-4c62-4589-9c4f-ca02f2128ab5" providerId="ADAL" clId="{25CA6B3A-B47A-4268-9502-671611A23E79}" dt="2022-12-07T14:56:46.187" v="214" actId="478"/>
          <ac:cxnSpMkLst>
            <pc:docMk/>
            <pc:sldMk cId="3243457815" sldId="769"/>
            <ac:cxnSpMk id="25" creationId="{03C3FB63-5E1C-446B-B853-E085E93A8A4C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27" creationId="{B6806CE9-AD83-469D-948A-4193D1137EFA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28" creationId="{EEADF64A-ADED-4EA2-A338-EBD9DEC614F4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29" creationId="{E3F2D69E-16F4-416B-9937-8624B5E353A4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30" creationId="{7ECADB67-88DD-42AB-844E-4182EDA56DC9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33" creationId="{1317266A-DEC4-45DB-94D7-B95CCDCEC899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34" creationId="{724199E0-F084-4B58-AFAC-042D61EB8622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35" creationId="{954184C3-3160-452B-ABCB-6799825E2DE5}"/>
          </ac:cxnSpMkLst>
        </pc:cxnChg>
        <pc:cxnChg chg="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42" creationId="{375DFEAE-2E0E-4BFF-A791-5A53D969BD7D}"/>
          </ac:cxnSpMkLst>
        </pc:cxnChg>
        <pc:cxnChg chg="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43" creationId="{DEB42DC2-B245-4744-A521-86A9E9C35F6D}"/>
          </ac:cxnSpMkLst>
        </pc:cxnChg>
        <pc:cxnChg chg="add mod">
          <ac:chgData name="CaoYu-ang" userId="347197b9-4c62-4589-9c4f-ca02f2128ab5" providerId="ADAL" clId="{25CA6B3A-B47A-4268-9502-671611A23E79}" dt="2022-12-12T08:20:46.700" v="311" actId="14100"/>
          <ac:cxnSpMkLst>
            <pc:docMk/>
            <pc:sldMk cId="3243457815" sldId="769"/>
            <ac:cxnSpMk id="45" creationId="{252ABDB1-FDC7-420E-9942-7A7028407BAD}"/>
          </ac:cxnSpMkLst>
        </pc:cxnChg>
        <pc:cxnChg chg="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47" creationId="{54B8115C-214A-4F40-BD4C-BA9A56DBE570}"/>
          </ac:cxnSpMkLst>
        </pc:cxnChg>
        <pc:cxnChg chg="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48" creationId="{9677893D-0B0C-4CE7-91CB-BE59371B3F4E}"/>
          </ac:cxnSpMkLst>
        </pc:cxnChg>
        <pc:cxnChg chg="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49" creationId="{2189EB0A-C9A8-45E1-8668-544600E3744A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51" creationId="{3B45A5F8-98C3-4B53-BCCE-38C93ACA577A}"/>
          </ac:cxnSpMkLst>
        </pc:cxnChg>
        <pc:cxnChg chg="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52" creationId="{20659506-0526-4BD3-A033-701EE6ED8DC6}"/>
          </ac:cxnSpMkLst>
        </pc:cxnChg>
        <pc:cxnChg chg="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53" creationId="{6FF7631D-769E-41DD-B246-E0812285693B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55" creationId="{01C7AF27-9C15-4AB1-B971-4616D0EE9F01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57" creationId="{07D7E612-8E54-4F31-B507-F3851FEAA172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58" creationId="{E12A1D62-3945-4B59-838C-4E67BB0DCA7A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59" creationId="{ABBB15DB-271D-4A1A-9F53-A3BC3E0D1B65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60" creationId="{BD58AABE-8616-49DF-AEB1-EDD9742B57D1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61" creationId="{2ACF2900-6FE9-4217-8732-95716367C12F}"/>
          </ac:cxnSpMkLst>
        </pc:cxnChg>
        <pc:cxnChg chg="add mod">
          <ac:chgData name="CaoYu-ang" userId="347197b9-4c62-4589-9c4f-ca02f2128ab5" providerId="ADAL" clId="{25CA6B3A-B47A-4268-9502-671611A23E79}" dt="2022-12-12T08:23:18.525" v="320" actId="1076"/>
          <ac:cxnSpMkLst>
            <pc:docMk/>
            <pc:sldMk cId="3243457815" sldId="769"/>
            <ac:cxnSpMk id="62" creationId="{47C4D928-A1AA-4F02-9543-55B58A42C2D1}"/>
          </ac:cxnSpMkLst>
        </pc:cxnChg>
      </pc:sldChg>
      <pc:sldChg chg="modSp mod">
        <pc:chgData name="CaoYu-ang" userId="347197b9-4c62-4589-9c4f-ca02f2128ab5" providerId="ADAL" clId="{25CA6B3A-B47A-4268-9502-671611A23E79}" dt="2022-12-12T07:53:13.400" v="239" actId="20577"/>
        <pc:sldMkLst>
          <pc:docMk/>
          <pc:sldMk cId="2272081381" sldId="802"/>
        </pc:sldMkLst>
        <pc:spChg chg="mod">
          <ac:chgData name="CaoYu-ang" userId="347197b9-4c62-4589-9c4f-ca02f2128ab5" providerId="ADAL" clId="{25CA6B3A-B47A-4268-9502-671611A23E79}" dt="2022-12-12T07:53:13.400" v="239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del">
        <pc:chgData name="CaoYu-ang" userId="347197b9-4c62-4589-9c4f-ca02f2128ab5" providerId="ADAL" clId="{25CA6B3A-B47A-4268-9502-671611A23E79}" dt="2022-12-07T14:35:06.468" v="27" actId="47"/>
        <pc:sldMkLst>
          <pc:docMk/>
          <pc:sldMk cId="4073161883" sldId="818"/>
        </pc:sldMkLst>
      </pc:sldChg>
      <pc:sldChg chg="del">
        <pc:chgData name="CaoYu-ang" userId="347197b9-4c62-4589-9c4f-ca02f2128ab5" providerId="ADAL" clId="{25CA6B3A-B47A-4268-9502-671611A23E79}" dt="2022-12-07T14:34:39.507" v="22" actId="47"/>
        <pc:sldMkLst>
          <pc:docMk/>
          <pc:sldMk cId="1393699948" sldId="827"/>
        </pc:sldMkLst>
      </pc:sldChg>
      <pc:sldChg chg="add">
        <pc:chgData name="CaoYu-ang" userId="347197b9-4c62-4589-9c4f-ca02f2128ab5" providerId="ADAL" clId="{25CA6B3A-B47A-4268-9502-671611A23E79}" dt="2022-12-07T14:41:46.226" v="29"/>
        <pc:sldMkLst>
          <pc:docMk/>
          <pc:sldMk cId="2321429626" sldId="830"/>
        </pc:sldMkLst>
      </pc:sldChg>
      <pc:sldChg chg="del">
        <pc:chgData name="CaoYu-ang" userId="347197b9-4c62-4589-9c4f-ca02f2128ab5" providerId="ADAL" clId="{25CA6B3A-B47A-4268-9502-671611A23E79}" dt="2022-12-07T14:34:47.735" v="23" actId="47"/>
        <pc:sldMkLst>
          <pc:docMk/>
          <pc:sldMk cId="4100926708" sldId="830"/>
        </pc:sldMkLst>
      </pc:sldChg>
      <pc:sldChg chg="del">
        <pc:chgData name="CaoYu-ang" userId="347197b9-4c62-4589-9c4f-ca02f2128ab5" providerId="ADAL" clId="{25CA6B3A-B47A-4268-9502-671611A23E79}" dt="2022-12-07T14:34:49.134" v="24" actId="47"/>
        <pc:sldMkLst>
          <pc:docMk/>
          <pc:sldMk cId="105906957" sldId="831"/>
        </pc:sldMkLst>
      </pc:sldChg>
      <pc:sldChg chg="addSp delSp modSp add mod">
        <pc:chgData name="CaoYu-ang" userId="347197b9-4c62-4589-9c4f-ca02f2128ab5" providerId="ADAL" clId="{25CA6B3A-B47A-4268-9502-671611A23E79}" dt="2022-12-12T11:36:33.755" v="1007" actId="20577"/>
        <pc:sldMkLst>
          <pc:docMk/>
          <pc:sldMk cId="3183594083" sldId="831"/>
        </pc:sldMkLst>
        <pc:spChg chg="add mod ord">
          <ac:chgData name="CaoYu-ang" userId="347197b9-4c62-4589-9c4f-ca02f2128ab5" providerId="ADAL" clId="{25CA6B3A-B47A-4268-9502-671611A23E79}" dt="2022-12-12T08:24:41.168" v="330" actId="1076"/>
          <ac:spMkLst>
            <pc:docMk/>
            <pc:sldMk cId="3183594083" sldId="831"/>
            <ac:spMk id="2" creationId="{9061A98E-5B4A-44C1-A6C6-B2EC6A6D54C8}"/>
          </ac:spMkLst>
        </pc:spChg>
        <pc:spChg chg="mod ord">
          <ac:chgData name="CaoYu-ang" userId="347197b9-4c62-4589-9c4f-ca02f2128ab5" providerId="ADAL" clId="{25CA6B3A-B47A-4268-9502-671611A23E79}" dt="2022-12-12T08:26:03.640" v="347" actId="166"/>
          <ac:spMkLst>
            <pc:docMk/>
            <pc:sldMk cId="3183594083" sldId="831"/>
            <ac:spMk id="3" creationId="{0A68F50A-EF40-4F48-A3DC-CD6FF668426B}"/>
          </ac:spMkLst>
        </pc:spChg>
        <pc:spChg chg="mod">
          <ac:chgData name="CaoYu-ang" userId="347197b9-4c62-4589-9c4f-ca02f2128ab5" providerId="ADAL" clId="{25CA6B3A-B47A-4268-9502-671611A23E79}" dt="2022-12-12T11:36:33.755" v="1007" actId="20577"/>
          <ac:spMkLst>
            <pc:docMk/>
            <pc:sldMk cId="3183594083" sldId="831"/>
            <ac:spMk id="11" creationId="{7FE01A29-1B93-4ED9-8600-BA7CF4E7911A}"/>
          </ac:spMkLst>
        </pc:spChg>
        <pc:spChg chg="del">
          <ac:chgData name="CaoYu-ang" userId="347197b9-4c62-4589-9c4f-ca02f2128ab5" providerId="ADAL" clId="{25CA6B3A-B47A-4268-9502-671611A23E79}" dt="2022-12-12T08:34:01.419" v="410" actId="478"/>
          <ac:spMkLst>
            <pc:docMk/>
            <pc:sldMk cId="3183594083" sldId="831"/>
            <ac:spMk id="12" creationId="{E320A6A0-01DA-4551-B821-126D07B6551C}"/>
          </ac:spMkLst>
        </pc:spChg>
        <pc:spChg chg="del">
          <ac:chgData name="CaoYu-ang" userId="347197b9-4c62-4589-9c4f-ca02f2128ab5" providerId="ADAL" clId="{25CA6B3A-B47A-4268-9502-671611A23E79}" dt="2022-12-12T08:32:03.173" v="404" actId="478"/>
          <ac:spMkLst>
            <pc:docMk/>
            <pc:sldMk cId="3183594083" sldId="831"/>
            <ac:spMk id="13" creationId="{7BBC5C40-E47D-4562-9239-F5D57FD31B24}"/>
          </ac:spMkLst>
        </pc:spChg>
        <pc:spChg chg="ord">
          <ac:chgData name="CaoYu-ang" userId="347197b9-4c62-4589-9c4f-ca02f2128ab5" providerId="ADAL" clId="{25CA6B3A-B47A-4268-9502-671611A23E79}" dt="2022-12-12T08:26:08.514" v="348" actId="166"/>
          <ac:spMkLst>
            <pc:docMk/>
            <pc:sldMk cId="3183594083" sldId="831"/>
            <ac:spMk id="46" creationId="{FF6FE565-7E8C-4B77-ABCB-1CCDD0BFED44}"/>
          </ac:spMkLst>
        </pc:spChg>
        <pc:spChg chg="add mod">
          <ac:chgData name="CaoYu-ang" userId="347197b9-4c62-4589-9c4f-ca02f2128ab5" providerId="ADAL" clId="{25CA6B3A-B47A-4268-9502-671611A23E79}" dt="2022-12-12T08:32:03.400" v="405"/>
          <ac:spMkLst>
            <pc:docMk/>
            <pc:sldMk cId="3183594083" sldId="831"/>
            <ac:spMk id="64" creationId="{4D4E7F94-8A86-497A-BDD9-3D6DCE6D03D3}"/>
          </ac:spMkLst>
        </pc:spChg>
        <pc:spChg chg="add mod">
          <ac:chgData name="CaoYu-ang" userId="347197b9-4c62-4589-9c4f-ca02f2128ab5" providerId="ADAL" clId="{25CA6B3A-B47A-4268-9502-671611A23E79}" dt="2022-12-12T08:34:01.599" v="411"/>
          <ac:spMkLst>
            <pc:docMk/>
            <pc:sldMk cId="3183594083" sldId="831"/>
            <ac:spMk id="65" creationId="{215C3BFD-83D6-4364-AAE1-120B493C2E47}"/>
          </ac:spMkLst>
        </pc:spChg>
        <pc:picChg chg="mod ord">
          <ac:chgData name="CaoYu-ang" userId="347197b9-4c62-4589-9c4f-ca02f2128ab5" providerId="ADAL" clId="{25CA6B3A-B47A-4268-9502-671611A23E79}" dt="2022-12-12T08:24:50.157" v="333" actId="1076"/>
          <ac:picMkLst>
            <pc:docMk/>
            <pc:sldMk cId="3183594083" sldId="831"/>
            <ac:picMk id="56" creationId="{5E6F8567-D0A7-48F1-9BC0-6099F5870C7B}"/>
          </ac:picMkLst>
        </pc:picChg>
        <pc:cxnChg chg="mod">
          <ac:chgData name="CaoYu-ang" userId="347197b9-4c62-4589-9c4f-ca02f2128ab5" providerId="ADAL" clId="{25CA6B3A-B47A-4268-9502-671611A23E79}" dt="2022-12-12T08:25:24.263" v="337" actId="1582"/>
          <ac:cxnSpMkLst>
            <pc:docMk/>
            <pc:sldMk cId="3183594083" sldId="831"/>
            <ac:cxnSpMk id="4" creationId="{DED0BE14-EEE0-43EF-B308-2332CCB93B5D}"/>
          </ac:cxnSpMkLst>
        </pc:cxnChg>
        <pc:cxnChg chg="add mod">
          <ac:chgData name="CaoYu-ang" userId="347197b9-4c62-4589-9c4f-ca02f2128ab5" providerId="ADAL" clId="{25CA6B3A-B47A-4268-9502-671611A23E79}" dt="2022-12-12T08:25:48.530" v="345" actId="1036"/>
          <ac:cxnSpMkLst>
            <pc:docMk/>
            <pc:sldMk cId="3183594083" sldId="831"/>
            <ac:cxnSpMk id="63" creationId="{AC4A85E2-95D7-494B-AB95-2E23A5F6A283}"/>
          </ac:cxnSpMkLst>
        </pc:cxnChg>
      </pc:sldChg>
      <pc:sldChg chg="addSp delSp modSp add mod modAnim">
        <pc:chgData name="CaoYu-ang" userId="347197b9-4c62-4589-9c4f-ca02f2128ab5" providerId="ADAL" clId="{25CA6B3A-B47A-4268-9502-671611A23E79}" dt="2022-12-12T11:36:36.585" v="1011" actId="27636"/>
        <pc:sldMkLst>
          <pc:docMk/>
          <pc:sldMk cId="2276162230" sldId="832"/>
        </pc:sldMkLst>
        <pc:spChg chg="mod">
          <ac:chgData name="CaoYu-ang" userId="347197b9-4c62-4589-9c4f-ca02f2128ab5" providerId="ADAL" clId="{25CA6B3A-B47A-4268-9502-671611A23E79}" dt="2022-12-12T08:27:09.651" v="354" actId="1076"/>
          <ac:spMkLst>
            <pc:docMk/>
            <pc:sldMk cId="2276162230" sldId="832"/>
            <ac:spMk id="2" creationId="{9061A98E-5B4A-44C1-A6C6-B2EC6A6D54C8}"/>
          </ac:spMkLst>
        </pc:spChg>
        <pc:spChg chg="mod">
          <ac:chgData name="CaoYu-ang" userId="347197b9-4c62-4589-9c4f-ca02f2128ab5" providerId="ADAL" clId="{25CA6B3A-B47A-4268-9502-671611A23E79}" dt="2022-12-12T11:36:36.585" v="1011" actId="27636"/>
          <ac:spMkLst>
            <pc:docMk/>
            <pc:sldMk cId="2276162230" sldId="832"/>
            <ac:spMk id="11" creationId="{7FE01A29-1B93-4ED9-8600-BA7CF4E7911A}"/>
          </ac:spMkLst>
        </pc:spChg>
        <pc:spChg chg="del">
          <ac:chgData name="CaoYu-ang" userId="347197b9-4c62-4589-9c4f-ca02f2128ab5" providerId="ADAL" clId="{25CA6B3A-B47A-4268-9502-671611A23E79}" dt="2022-12-12T08:34:04.046" v="412" actId="478"/>
          <ac:spMkLst>
            <pc:docMk/>
            <pc:sldMk cId="2276162230" sldId="832"/>
            <ac:spMk id="12" creationId="{E320A6A0-01DA-4551-B821-126D07B6551C}"/>
          </ac:spMkLst>
        </pc:spChg>
        <pc:spChg chg="mod">
          <ac:chgData name="CaoYu-ang" userId="347197b9-4c62-4589-9c4f-ca02f2128ab5" providerId="ADAL" clId="{25CA6B3A-B47A-4268-9502-671611A23E79}" dt="2022-12-12T08:28:52.370" v="363" actId="1076"/>
          <ac:spMkLst>
            <pc:docMk/>
            <pc:sldMk cId="2276162230" sldId="832"/>
            <ac:spMk id="13" creationId="{7BBC5C40-E47D-4562-9239-F5D57FD31B24}"/>
          </ac:spMkLst>
        </pc:spChg>
        <pc:spChg chg="mod ord">
          <ac:chgData name="CaoYu-ang" userId="347197b9-4c62-4589-9c4f-ca02f2128ab5" providerId="ADAL" clId="{25CA6B3A-B47A-4268-9502-671611A23E79}" dt="2022-12-12T08:29:05.792" v="365" actId="166"/>
          <ac:spMkLst>
            <pc:docMk/>
            <pc:sldMk cId="2276162230" sldId="832"/>
            <ac:spMk id="25" creationId="{CCC72132-29ED-476C-A9A5-643C78A13995}"/>
          </ac:spMkLst>
        </pc:spChg>
        <pc:spChg chg="mod ord">
          <ac:chgData name="CaoYu-ang" userId="347197b9-4c62-4589-9c4f-ca02f2128ab5" providerId="ADAL" clId="{25CA6B3A-B47A-4268-9502-671611A23E79}" dt="2022-12-12T08:29:13.501" v="367" actId="207"/>
          <ac:spMkLst>
            <pc:docMk/>
            <pc:sldMk cId="2276162230" sldId="832"/>
            <ac:spMk id="26" creationId="{D2DDA4EE-1286-4FED-9AEE-962B971C7221}"/>
          </ac:spMkLst>
        </pc:spChg>
        <pc:spChg chg="mod">
          <ac:chgData name="CaoYu-ang" userId="347197b9-4c62-4589-9c4f-ca02f2128ab5" providerId="ADAL" clId="{25CA6B3A-B47A-4268-9502-671611A23E79}" dt="2022-12-12T08:31:32.135" v="400" actId="58"/>
          <ac:spMkLst>
            <pc:docMk/>
            <pc:sldMk cId="2276162230" sldId="832"/>
            <ac:spMk id="40" creationId="{4F46EE27-DA53-42E0-90C1-BF3EB8696F61}"/>
          </ac:spMkLst>
        </pc:spChg>
        <pc:spChg chg="add mod">
          <ac:chgData name="CaoYu-ang" userId="347197b9-4c62-4589-9c4f-ca02f2128ab5" providerId="ADAL" clId="{25CA6B3A-B47A-4268-9502-671611A23E79}" dt="2022-12-12T08:34:04.171" v="413"/>
          <ac:spMkLst>
            <pc:docMk/>
            <pc:sldMk cId="2276162230" sldId="832"/>
            <ac:spMk id="82" creationId="{4FCFF6B3-B454-4A67-8D9D-45C8AFE1D428}"/>
          </ac:spMkLst>
        </pc:spChg>
        <pc:spChg chg="add mod">
          <ac:chgData name="CaoYu-ang" userId="347197b9-4c62-4589-9c4f-ca02f2128ab5" providerId="ADAL" clId="{25CA6B3A-B47A-4268-9502-671611A23E79}" dt="2022-12-12T08:42:14.506" v="527" actId="1076"/>
          <ac:spMkLst>
            <pc:docMk/>
            <pc:sldMk cId="2276162230" sldId="832"/>
            <ac:spMk id="83" creationId="{E7B862DD-93DB-4128-B000-BACC2F165FD8}"/>
          </ac:spMkLst>
        </pc:spChg>
        <pc:spChg chg="add mod">
          <ac:chgData name="CaoYu-ang" userId="347197b9-4c62-4589-9c4f-ca02f2128ab5" providerId="ADAL" clId="{25CA6B3A-B47A-4268-9502-671611A23E79}" dt="2022-12-12T08:35:45.374" v="462" actId="1582"/>
          <ac:spMkLst>
            <pc:docMk/>
            <pc:sldMk cId="2276162230" sldId="832"/>
            <ac:spMk id="84" creationId="{881F59DC-64B6-4088-AD1D-81A46A4A5FC1}"/>
          </ac:spMkLst>
        </pc:spChg>
        <pc:spChg chg="add mod">
          <ac:chgData name="CaoYu-ang" userId="347197b9-4c62-4589-9c4f-ca02f2128ab5" providerId="ADAL" clId="{25CA6B3A-B47A-4268-9502-671611A23E79}" dt="2022-12-12T08:36:20.588" v="469" actId="571"/>
          <ac:spMkLst>
            <pc:docMk/>
            <pc:sldMk cId="2276162230" sldId="832"/>
            <ac:spMk id="88" creationId="{39E66097-2E00-41D3-A925-A187274186BC}"/>
          </ac:spMkLst>
        </pc:spChg>
        <pc:picChg chg="mod">
          <ac:chgData name="CaoYu-ang" userId="347197b9-4c62-4589-9c4f-ca02f2128ab5" providerId="ADAL" clId="{25CA6B3A-B47A-4268-9502-671611A23E79}" dt="2022-12-12T08:27:09.651" v="354" actId="1076"/>
          <ac:picMkLst>
            <pc:docMk/>
            <pc:sldMk cId="2276162230" sldId="832"/>
            <ac:picMk id="56" creationId="{5E6F8567-D0A7-48F1-9BC0-6099F5870C7B}"/>
          </ac:picMkLst>
        </pc:picChg>
        <pc:cxnChg chg="add mod">
          <ac:chgData name="CaoYu-ang" userId="347197b9-4c62-4589-9c4f-ca02f2128ab5" providerId="ADAL" clId="{25CA6B3A-B47A-4268-9502-671611A23E79}" dt="2022-12-12T08:28:47.635" v="362" actId="14100"/>
          <ac:cxnSpMkLst>
            <pc:docMk/>
            <pc:sldMk cId="2276162230" sldId="832"/>
            <ac:cxnSpMk id="7" creationId="{717225EA-2BBA-41D3-B24B-1BD136E65E5B}"/>
          </ac:cxnSpMkLst>
        </pc:cxnChg>
        <pc:cxnChg chg="mod">
          <ac:chgData name="CaoYu-ang" userId="347197b9-4c62-4589-9c4f-ca02f2128ab5" providerId="ADAL" clId="{25CA6B3A-B47A-4268-9502-671611A23E79}" dt="2022-12-12T08:27:00.324" v="353" actId="1076"/>
          <ac:cxnSpMkLst>
            <pc:docMk/>
            <pc:sldMk cId="2276162230" sldId="832"/>
            <ac:cxnSpMk id="30" creationId="{7ECADB67-88DD-42AB-844E-4182EDA56DC9}"/>
          </ac:cxnSpMkLst>
        </pc:cxnChg>
        <pc:cxnChg chg="mod">
          <ac:chgData name="CaoYu-ang" userId="347197b9-4c62-4589-9c4f-ca02f2128ab5" providerId="ADAL" clId="{25CA6B3A-B47A-4268-9502-671611A23E79}" dt="2022-12-12T08:27:00.324" v="353" actId="1076"/>
          <ac:cxnSpMkLst>
            <pc:docMk/>
            <pc:sldMk cId="2276162230" sldId="832"/>
            <ac:cxnSpMk id="33" creationId="{1317266A-DEC4-45DB-94D7-B95CCDCEC899}"/>
          </ac:cxnSpMkLst>
        </pc:cxnChg>
        <pc:cxnChg chg="add mod">
          <ac:chgData name="CaoYu-ang" userId="347197b9-4c62-4589-9c4f-ca02f2128ab5" providerId="ADAL" clId="{25CA6B3A-B47A-4268-9502-671611A23E79}" dt="2022-12-12T08:29:40.611" v="370" actId="14100"/>
          <ac:cxnSpMkLst>
            <pc:docMk/>
            <pc:sldMk cId="2276162230" sldId="832"/>
            <ac:cxnSpMk id="64" creationId="{187449F1-293B-4A0F-896F-8AB47F1CF20F}"/>
          </ac:cxnSpMkLst>
        </pc:cxnChg>
        <pc:cxnChg chg="add mod">
          <ac:chgData name="CaoYu-ang" userId="347197b9-4c62-4589-9c4f-ca02f2128ab5" providerId="ADAL" clId="{25CA6B3A-B47A-4268-9502-671611A23E79}" dt="2022-12-12T08:29:54.412" v="374" actId="14100"/>
          <ac:cxnSpMkLst>
            <pc:docMk/>
            <pc:sldMk cId="2276162230" sldId="832"/>
            <ac:cxnSpMk id="65" creationId="{17509C32-BB9C-46A5-8DA9-73EA5B6C97EC}"/>
          </ac:cxnSpMkLst>
        </pc:cxnChg>
        <pc:cxnChg chg="add mod">
          <ac:chgData name="CaoYu-ang" userId="347197b9-4c62-4589-9c4f-ca02f2128ab5" providerId="ADAL" clId="{25CA6B3A-B47A-4268-9502-671611A23E79}" dt="2022-12-12T08:30:14.551" v="381" actId="14100"/>
          <ac:cxnSpMkLst>
            <pc:docMk/>
            <pc:sldMk cId="2276162230" sldId="832"/>
            <ac:cxnSpMk id="66" creationId="{518B4C24-F4BD-4F05-9772-3B2BA074C5CE}"/>
          </ac:cxnSpMkLst>
        </pc:cxnChg>
        <pc:cxnChg chg="add mod">
          <ac:chgData name="CaoYu-ang" userId="347197b9-4c62-4589-9c4f-ca02f2128ab5" providerId="ADAL" clId="{25CA6B3A-B47A-4268-9502-671611A23E79}" dt="2022-12-12T08:30:21.194" v="383" actId="14100"/>
          <ac:cxnSpMkLst>
            <pc:docMk/>
            <pc:sldMk cId="2276162230" sldId="832"/>
            <ac:cxnSpMk id="70" creationId="{DE4223CF-BB96-459F-A4FB-3A50958A19D9}"/>
          </ac:cxnSpMkLst>
        </pc:cxnChg>
        <pc:cxnChg chg="add mod">
          <ac:chgData name="CaoYu-ang" userId="347197b9-4c62-4589-9c4f-ca02f2128ab5" providerId="ADAL" clId="{25CA6B3A-B47A-4268-9502-671611A23E79}" dt="2022-12-12T08:30:37.257" v="386" actId="14100"/>
          <ac:cxnSpMkLst>
            <pc:docMk/>
            <pc:sldMk cId="2276162230" sldId="832"/>
            <ac:cxnSpMk id="73" creationId="{9EBBE9DC-AF29-411A-8C1E-3C52F49B8A50}"/>
          </ac:cxnSpMkLst>
        </pc:cxnChg>
        <pc:cxnChg chg="add mod">
          <ac:chgData name="CaoYu-ang" userId="347197b9-4c62-4589-9c4f-ca02f2128ab5" providerId="ADAL" clId="{25CA6B3A-B47A-4268-9502-671611A23E79}" dt="2022-12-12T08:31:01.396" v="390" actId="14100"/>
          <ac:cxnSpMkLst>
            <pc:docMk/>
            <pc:sldMk cId="2276162230" sldId="832"/>
            <ac:cxnSpMk id="76" creationId="{DE7062C5-EF17-4592-B06C-50712D6D944A}"/>
          </ac:cxnSpMkLst>
        </pc:cxnChg>
        <pc:cxnChg chg="add mod">
          <ac:chgData name="CaoYu-ang" userId="347197b9-4c62-4589-9c4f-ca02f2128ab5" providerId="ADAL" clId="{25CA6B3A-B47A-4268-9502-671611A23E79}" dt="2022-12-12T08:31:41.509" v="403" actId="14100"/>
          <ac:cxnSpMkLst>
            <pc:docMk/>
            <pc:sldMk cId="2276162230" sldId="832"/>
            <ac:cxnSpMk id="79" creationId="{9EF703AD-7BD1-48F3-8FE4-8228DFA0003C}"/>
          </ac:cxnSpMkLst>
        </pc:cxnChg>
        <pc:cxnChg chg="add mod">
          <ac:chgData name="CaoYu-ang" userId="347197b9-4c62-4589-9c4f-ca02f2128ab5" providerId="ADAL" clId="{25CA6B3A-B47A-4268-9502-671611A23E79}" dt="2022-12-12T08:36:15.304" v="467" actId="1582"/>
          <ac:cxnSpMkLst>
            <pc:docMk/>
            <pc:sldMk cId="2276162230" sldId="832"/>
            <ac:cxnSpMk id="85" creationId="{4860A769-42DD-4BF9-B9D8-4D1236A0FD26}"/>
          </ac:cxnSpMkLst>
        </pc:cxnChg>
        <pc:cxnChg chg="add mod">
          <ac:chgData name="CaoYu-ang" userId="347197b9-4c62-4589-9c4f-ca02f2128ab5" providerId="ADAL" clId="{25CA6B3A-B47A-4268-9502-671611A23E79}" dt="2022-12-12T08:36:20.588" v="469" actId="571"/>
          <ac:cxnSpMkLst>
            <pc:docMk/>
            <pc:sldMk cId="2276162230" sldId="832"/>
            <ac:cxnSpMk id="89" creationId="{6B35DD60-A7B3-4228-9D05-D90BE2615ACE}"/>
          </ac:cxnSpMkLst>
        </pc:cxnChg>
      </pc:sldChg>
      <pc:sldChg chg="del">
        <pc:chgData name="CaoYu-ang" userId="347197b9-4c62-4589-9c4f-ca02f2128ab5" providerId="ADAL" clId="{25CA6B3A-B47A-4268-9502-671611A23E79}" dt="2022-12-07T14:34:55.119" v="26" actId="47"/>
        <pc:sldMkLst>
          <pc:docMk/>
          <pc:sldMk cId="3353208453" sldId="832"/>
        </pc:sldMkLst>
      </pc:sldChg>
      <pc:sldChg chg="del">
        <pc:chgData name="CaoYu-ang" userId="347197b9-4c62-4589-9c4f-ca02f2128ab5" providerId="ADAL" clId="{25CA6B3A-B47A-4268-9502-671611A23E79}" dt="2022-12-07T14:34:53.821" v="25" actId="47"/>
        <pc:sldMkLst>
          <pc:docMk/>
          <pc:sldMk cId="2394811254" sldId="833"/>
        </pc:sldMkLst>
      </pc:sldChg>
      <pc:sldChg chg="addSp delSp modSp add mod ord delAnim modAnim">
        <pc:chgData name="CaoYu-ang" userId="347197b9-4c62-4589-9c4f-ca02f2128ab5" providerId="ADAL" clId="{25CA6B3A-B47A-4268-9502-671611A23E79}" dt="2022-12-12T11:28:19.044" v="918" actId="478"/>
        <pc:sldMkLst>
          <pc:docMk/>
          <pc:sldMk cId="2706331090" sldId="833"/>
        </pc:sldMkLst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3" creationId="{0A68F50A-EF40-4F48-A3DC-CD6FF668426B}"/>
          </ac:spMkLst>
        </pc:spChg>
        <pc:spChg chg="mod">
          <ac:chgData name="CaoYu-ang" userId="347197b9-4c62-4589-9c4f-ca02f2128ab5" providerId="ADAL" clId="{25CA6B3A-B47A-4268-9502-671611A23E79}" dt="2022-12-12T08:43:11.405" v="584" actId="20577"/>
          <ac:spMkLst>
            <pc:docMk/>
            <pc:sldMk cId="2706331090" sldId="833"/>
            <ac:spMk id="11" creationId="{7FE01A29-1B93-4ED9-8600-BA7CF4E7911A}"/>
          </ac:spMkLst>
        </pc:spChg>
        <pc:spChg chg="del">
          <ac:chgData name="CaoYu-ang" userId="347197b9-4c62-4589-9c4f-ca02f2128ab5" providerId="ADAL" clId="{25CA6B3A-B47A-4268-9502-671611A23E79}" dt="2022-12-12T11:05:11.463" v="585" actId="478"/>
          <ac:spMkLst>
            <pc:docMk/>
            <pc:sldMk cId="2706331090" sldId="833"/>
            <ac:spMk id="12" creationId="{E320A6A0-01DA-4551-B821-126D07B6551C}"/>
          </ac:spMkLst>
        </pc:spChg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14" creationId="{3D63F728-F8DD-4A26-92C7-163F8389CA37}"/>
          </ac:spMkLst>
        </pc:spChg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15" creationId="{0F597847-FA13-41CA-B1B6-D62FC48219A7}"/>
          </ac:spMkLst>
        </pc:spChg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22" creationId="{0B778A38-BC70-47AB-A6EC-B3AA40321D6E}"/>
          </ac:spMkLst>
        </pc:spChg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25" creationId="{CCC72132-29ED-476C-A9A5-643C78A13995}"/>
          </ac:spMkLst>
        </pc:spChg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26" creationId="{D2DDA4EE-1286-4FED-9AEE-962B971C7221}"/>
          </ac:spMkLst>
        </pc:spChg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40" creationId="{4F46EE27-DA53-42E0-90C1-BF3EB8696F61}"/>
          </ac:spMkLst>
        </pc:spChg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41" creationId="{E1B1FB44-7294-4083-B15A-4C9BD6F066DC}"/>
          </ac:spMkLst>
        </pc:spChg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44" creationId="{1CE78991-FA97-409B-B72D-5ECBE0FC2776}"/>
          </ac:spMkLst>
        </pc:spChg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46" creationId="{FF6FE565-7E8C-4B77-ABCB-1CCDD0BFED44}"/>
          </ac:spMkLst>
        </pc:spChg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50" creationId="{027233C0-C8BE-4983-9955-5C3FB03693B6}"/>
          </ac:spMkLst>
        </pc:spChg>
        <pc:spChg chg="del">
          <ac:chgData name="CaoYu-ang" userId="347197b9-4c62-4589-9c4f-ca02f2128ab5" providerId="ADAL" clId="{25CA6B3A-B47A-4268-9502-671611A23E79}" dt="2022-12-12T08:37:29.539" v="474" actId="478"/>
          <ac:spMkLst>
            <pc:docMk/>
            <pc:sldMk cId="2706331090" sldId="833"/>
            <ac:spMk id="54" creationId="{ED13CF25-3503-4A1D-A25E-85F8A08F1F25}"/>
          </ac:spMkLst>
        </pc:spChg>
        <pc:spChg chg="del">
          <ac:chgData name="CaoYu-ang" userId="347197b9-4c62-4589-9c4f-ca02f2128ab5" providerId="ADAL" clId="{25CA6B3A-B47A-4268-9502-671611A23E79}" dt="2022-12-12T08:37:35.292" v="476" actId="478"/>
          <ac:spMkLst>
            <pc:docMk/>
            <pc:sldMk cId="2706331090" sldId="833"/>
            <ac:spMk id="63" creationId="{CC5835C1-A7C2-430F-A331-6DD36431AC00}"/>
          </ac:spMkLst>
        </pc:spChg>
        <pc:spChg chg="add del mod">
          <ac:chgData name="CaoYu-ang" userId="347197b9-4c62-4589-9c4f-ca02f2128ab5" providerId="ADAL" clId="{25CA6B3A-B47A-4268-9502-671611A23E79}" dt="2022-12-12T11:28:16.989" v="916" actId="478"/>
          <ac:spMkLst>
            <pc:docMk/>
            <pc:sldMk cId="2706331090" sldId="833"/>
            <ac:spMk id="64" creationId="{11150708-E299-4567-8D3E-B9C1C23352F3}"/>
          </ac:spMkLst>
        </pc:spChg>
        <pc:spChg chg="add mod">
          <ac:chgData name="CaoYu-ang" userId="347197b9-4c62-4589-9c4f-ca02f2128ab5" providerId="ADAL" clId="{25CA6B3A-B47A-4268-9502-671611A23E79}" dt="2022-12-12T11:09:18.459" v="659"/>
          <ac:spMkLst>
            <pc:docMk/>
            <pc:sldMk cId="2706331090" sldId="833"/>
            <ac:spMk id="65" creationId="{7FF4E6CA-6656-4B46-8BED-5DF5FF0026C2}"/>
          </ac:spMkLst>
        </pc:spChg>
        <pc:spChg chg="add mod">
          <ac:chgData name="CaoYu-ang" userId="347197b9-4c62-4589-9c4f-ca02f2128ab5" providerId="ADAL" clId="{25CA6B3A-B47A-4268-9502-671611A23E79}" dt="2022-12-12T11:09:18.459" v="659"/>
          <ac:spMkLst>
            <pc:docMk/>
            <pc:sldMk cId="2706331090" sldId="833"/>
            <ac:spMk id="66" creationId="{6A5A0C08-186B-42B6-B9B0-CEA5B7477C41}"/>
          </ac:spMkLst>
        </pc:spChg>
        <pc:spChg chg="add mod">
          <ac:chgData name="CaoYu-ang" userId="347197b9-4c62-4589-9c4f-ca02f2128ab5" providerId="ADAL" clId="{25CA6B3A-B47A-4268-9502-671611A23E79}" dt="2022-12-12T11:09:18.459" v="659"/>
          <ac:spMkLst>
            <pc:docMk/>
            <pc:sldMk cId="2706331090" sldId="833"/>
            <ac:spMk id="67" creationId="{D7FB5130-93B0-4E0A-95AF-CAC5C63E87F9}"/>
          </ac:spMkLst>
        </pc:spChg>
        <pc:spChg chg="add mod">
          <ac:chgData name="CaoYu-ang" userId="347197b9-4c62-4589-9c4f-ca02f2128ab5" providerId="ADAL" clId="{25CA6B3A-B47A-4268-9502-671611A23E79}" dt="2022-12-12T11:09:18.459" v="659"/>
          <ac:spMkLst>
            <pc:docMk/>
            <pc:sldMk cId="2706331090" sldId="833"/>
            <ac:spMk id="72" creationId="{9567FDAB-28F2-41A2-BE33-D392C2796BF0}"/>
          </ac:spMkLst>
        </pc:spChg>
        <pc:spChg chg="add mod">
          <ac:chgData name="CaoYu-ang" userId="347197b9-4c62-4589-9c4f-ca02f2128ab5" providerId="ADAL" clId="{25CA6B3A-B47A-4268-9502-671611A23E79}" dt="2022-12-12T11:09:18.459" v="659"/>
          <ac:spMkLst>
            <pc:docMk/>
            <pc:sldMk cId="2706331090" sldId="833"/>
            <ac:spMk id="89" creationId="{8E562D35-E438-4555-B52A-97E57D69F4AD}"/>
          </ac:spMkLst>
        </pc:spChg>
        <pc:spChg chg="add mod">
          <ac:chgData name="CaoYu-ang" userId="347197b9-4c62-4589-9c4f-ca02f2128ab5" providerId="ADAL" clId="{25CA6B3A-B47A-4268-9502-671611A23E79}" dt="2022-12-12T11:09:58.163" v="662" actId="1076"/>
          <ac:spMkLst>
            <pc:docMk/>
            <pc:sldMk cId="2706331090" sldId="833"/>
            <ac:spMk id="91" creationId="{A69C076B-DAC5-4B48-95FE-3C48B3137F17}"/>
          </ac:spMkLst>
        </pc:spChg>
        <pc:spChg chg="add mod">
          <ac:chgData name="CaoYu-ang" userId="347197b9-4c62-4589-9c4f-ca02f2128ab5" providerId="ADAL" clId="{25CA6B3A-B47A-4268-9502-671611A23E79}" dt="2022-12-12T11:09:18.459" v="659"/>
          <ac:spMkLst>
            <pc:docMk/>
            <pc:sldMk cId="2706331090" sldId="833"/>
            <ac:spMk id="92" creationId="{CA6635A3-955E-4A8A-AC9B-BA1A6330CDAE}"/>
          </ac:spMkLst>
        </pc:spChg>
        <pc:spChg chg="add mod">
          <ac:chgData name="CaoYu-ang" userId="347197b9-4c62-4589-9c4f-ca02f2128ab5" providerId="ADAL" clId="{25CA6B3A-B47A-4268-9502-671611A23E79}" dt="2022-12-12T11:09:18.459" v="659"/>
          <ac:spMkLst>
            <pc:docMk/>
            <pc:sldMk cId="2706331090" sldId="833"/>
            <ac:spMk id="93" creationId="{FAE57E37-FEAF-4ED5-A65F-665573265584}"/>
          </ac:spMkLst>
        </pc:spChg>
        <pc:spChg chg="add del mod">
          <ac:chgData name="CaoYu-ang" userId="347197b9-4c62-4589-9c4f-ca02f2128ab5" providerId="ADAL" clId="{25CA6B3A-B47A-4268-9502-671611A23E79}" dt="2022-12-12T11:14:53.792" v="714" actId="478"/>
          <ac:spMkLst>
            <pc:docMk/>
            <pc:sldMk cId="2706331090" sldId="833"/>
            <ac:spMk id="95" creationId="{50C1B747-A031-4D0A-80D3-6BBE777D1A54}"/>
          </ac:spMkLst>
        </pc:spChg>
        <pc:spChg chg="add mod">
          <ac:chgData name="CaoYu-ang" userId="347197b9-4c62-4589-9c4f-ca02f2128ab5" providerId="ADAL" clId="{25CA6B3A-B47A-4268-9502-671611A23E79}" dt="2022-12-12T11:15:29.036" v="723" actId="1036"/>
          <ac:spMkLst>
            <pc:docMk/>
            <pc:sldMk cId="2706331090" sldId="833"/>
            <ac:spMk id="103" creationId="{27D43E4C-327D-4DE7-832F-6AA288322458}"/>
          </ac:spMkLst>
        </pc:spChg>
        <pc:spChg chg="add mod">
          <ac:chgData name="CaoYu-ang" userId="347197b9-4c62-4589-9c4f-ca02f2128ab5" providerId="ADAL" clId="{25CA6B3A-B47A-4268-9502-671611A23E79}" dt="2022-12-12T11:09:18.459" v="659"/>
          <ac:spMkLst>
            <pc:docMk/>
            <pc:sldMk cId="2706331090" sldId="833"/>
            <ac:spMk id="107" creationId="{E1759862-0E29-40E6-9AB7-434501C3C1F5}"/>
          </ac:spMkLst>
        </pc:spChg>
        <pc:spChg chg="add mod">
          <ac:chgData name="CaoYu-ang" userId="347197b9-4c62-4589-9c4f-ca02f2128ab5" providerId="ADAL" clId="{25CA6B3A-B47A-4268-9502-671611A23E79}" dt="2022-12-12T11:09:18.459" v="659"/>
          <ac:spMkLst>
            <pc:docMk/>
            <pc:sldMk cId="2706331090" sldId="833"/>
            <ac:spMk id="108" creationId="{35908B12-CC94-4B2C-A526-D4445ABB8B15}"/>
          </ac:spMkLst>
        </pc:spChg>
        <pc:spChg chg="add mod">
          <ac:chgData name="CaoYu-ang" userId="347197b9-4c62-4589-9c4f-ca02f2128ab5" providerId="ADAL" clId="{25CA6B3A-B47A-4268-9502-671611A23E79}" dt="2022-12-12T11:09:18.459" v="659"/>
          <ac:spMkLst>
            <pc:docMk/>
            <pc:sldMk cId="2706331090" sldId="833"/>
            <ac:spMk id="110" creationId="{182A486B-82A5-48B9-B68F-03A27960A570}"/>
          </ac:spMkLst>
        </pc:spChg>
        <pc:spChg chg="add mod">
          <ac:chgData name="CaoYu-ang" userId="347197b9-4c62-4589-9c4f-ca02f2128ab5" providerId="ADAL" clId="{25CA6B3A-B47A-4268-9502-671611A23E79}" dt="2022-12-12T11:09:18.459" v="659"/>
          <ac:spMkLst>
            <pc:docMk/>
            <pc:sldMk cId="2706331090" sldId="833"/>
            <ac:spMk id="111" creationId="{69F99302-937F-473B-A753-612BF19BC4AE}"/>
          </ac:spMkLst>
        </pc:spChg>
        <pc:spChg chg="add del mod">
          <ac:chgData name="CaoYu-ang" userId="347197b9-4c62-4589-9c4f-ca02f2128ab5" providerId="ADAL" clId="{25CA6B3A-B47A-4268-9502-671611A23E79}" dt="2022-12-12T11:09:53.634" v="661" actId="478"/>
          <ac:spMkLst>
            <pc:docMk/>
            <pc:sldMk cId="2706331090" sldId="833"/>
            <ac:spMk id="119" creationId="{49C6E8BB-91F8-43D7-A392-3B602E8FD99B}"/>
          </ac:spMkLst>
        </pc:spChg>
        <pc:spChg chg="add del mod">
          <ac:chgData name="CaoYu-ang" userId="347197b9-4c62-4589-9c4f-ca02f2128ab5" providerId="ADAL" clId="{25CA6B3A-B47A-4268-9502-671611A23E79}" dt="2022-12-12T11:09:23.162" v="660" actId="478"/>
          <ac:spMkLst>
            <pc:docMk/>
            <pc:sldMk cId="2706331090" sldId="833"/>
            <ac:spMk id="120" creationId="{65A9B752-6A72-4990-A92C-D6662C088622}"/>
          </ac:spMkLst>
        </pc:spChg>
        <pc:spChg chg="add del mod">
          <ac:chgData name="CaoYu-ang" userId="347197b9-4c62-4589-9c4f-ca02f2128ab5" providerId="ADAL" clId="{25CA6B3A-B47A-4268-9502-671611A23E79}" dt="2022-12-12T11:09:23.162" v="660" actId="478"/>
          <ac:spMkLst>
            <pc:docMk/>
            <pc:sldMk cId="2706331090" sldId="833"/>
            <ac:spMk id="121" creationId="{876B9EBA-61BF-43C7-B042-D964EFA2FA1C}"/>
          </ac:spMkLst>
        </pc:spChg>
        <pc:spChg chg="add del mod">
          <ac:chgData name="CaoYu-ang" userId="347197b9-4c62-4589-9c4f-ca02f2128ab5" providerId="ADAL" clId="{25CA6B3A-B47A-4268-9502-671611A23E79}" dt="2022-12-12T11:12:40.411" v="686"/>
          <ac:spMkLst>
            <pc:docMk/>
            <pc:sldMk cId="2706331090" sldId="833"/>
            <ac:spMk id="123" creationId="{5CB54C71-49AE-4BF3-BC46-9B693A0004C4}"/>
          </ac:spMkLst>
        </pc:spChg>
        <pc:spChg chg="add del mod">
          <ac:chgData name="CaoYu-ang" userId="347197b9-4c62-4589-9c4f-ca02f2128ab5" providerId="ADAL" clId="{25CA6B3A-B47A-4268-9502-671611A23E79}" dt="2022-12-12T11:14:28.796" v="708"/>
          <ac:spMkLst>
            <pc:docMk/>
            <pc:sldMk cId="2706331090" sldId="833"/>
            <ac:spMk id="132" creationId="{836EBE30-4B49-4190-873A-AE69F382D4FB}"/>
          </ac:spMkLst>
        </pc:spChg>
        <pc:spChg chg="add mod ord">
          <ac:chgData name="CaoYu-ang" userId="347197b9-4c62-4589-9c4f-ca02f2128ab5" providerId="ADAL" clId="{25CA6B3A-B47A-4268-9502-671611A23E79}" dt="2022-12-12T11:15:16.869" v="720" actId="167"/>
          <ac:spMkLst>
            <pc:docMk/>
            <pc:sldMk cId="2706331090" sldId="833"/>
            <ac:spMk id="141" creationId="{B9954231-01F3-476D-A722-A84FD16C79E1}"/>
          </ac:spMkLst>
        </pc:spChg>
        <pc:spChg chg="add del mod">
          <ac:chgData name="CaoYu-ang" userId="347197b9-4c62-4589-9c4f-ca02f2128ab5" providerId="ADAL" clId="{25CA6B3A-B47A-4268-9502-671611A23E79}" dt="2022-12-12T11:28:19.044" v="918" actId="478"/>
          <ac:spMkLst>
            <pc:docMk/>
            <pc:sldMk cId="2706331090" sldId="833"/>
            <ac:spMk id="153" creationId="{5B6267C7-99EB-4A3D-91B4-B4247E6840CB}"/>
          </ac:spMkLst>
        </pc:spChg>
        <pc:spChg chg="add mod">
          <ac:chgData name="CaoYu-ang" userId="347197b9-4c62-4589-9c4f-ca02f2128ab5" providerId="ADAL" clId="{25CA6B3A-B47A-4268-9502-671611A23E79}" dt="2022-12-12T11:28:17.106" v="917"/>
          <ac:spMkLst>
            <pc:docMk/>
            <pc:sldMk cId="2706331090" sldId="833"/>
            <ac:spMk id="154" creationId="{E6829DB3-F150-4A8A-A245-68AB107E4773}"/>
          </ac:spMkLst>
        </pc:spChg>
        <pc:picChg chg="del">
          <ac:chgData name="CaoYu-ang" userId="347197b9-4c62-4589-9c4f-ca02f2128ab5" providerId="ADAL" clId="{25CA6B3A-B47A-4268-9502-671611A23E79}" dt="2022-12-12T08:37:29.539" v="474" actId="478"/>
          <ac:picMkLst>
            <pc:docMk/>
            <pc:sldMk cId="2706331090" sldId="833"/>
            <ac:picMk id="21" creationId="{0115DBFC-CEDE-4A83-A621-3F6A231916CE}"/>
          </ac:picMkLst>
        </pc:picChg>
        <pc:picChg chg="del">
          <ac:chgData name="CaoYu-ang" userId="347197b9-4c62-4589-9c4f-ca02f2128ab5" providerId="ADAL" clId="{25CA6B3A-B47A-4268-9502-671611A23E79}" dt="2022-12-12T08:37:29.539" v="474" actId="478"/>
          <ac:picMkLst>
            <pc:docMk/>
            <pc:sldMk cId="2706331090" sldId="833"/>
            <ac:picMk id="56" creationId="{5E6F8567-D0A7-48F1-9BC0-6099F5870C7B}"/>
          </ac:picMkLst>
        </pc:picChg>
        <pc:picChg chg="add del mod">
          <ac:chgData name="CaoYu-ang" userId="347197b9-4c62-4589-9c4f-ca02f2128ab5" providerId="ADAL" clId="{25CA6B3A-B47A-4268-9502-671611A23E79}" dt="2022-12-12T11:09:53.634" v="661" actId="478"/>
          <ac:picMkLst>
            <pc:docMk/>
            <pc:sldMk cId="2706331090" sldId="833"/>
            <ac:picMk id="71" creationId="{3504253F-7E2A-440A-9F6E-490D6011AE0E}"/>
          </ac:picMkLst>
        </pc:picChg>
        <pc:picChg chg="add mod">
          <ac:chgData name="CaoYu-ang" userId="347197b9-4c62-4589-9c4f-ca02f2128ab5" providerId="ADAL" clId="{25CA6B3A-B47A-4268-9502-671611A23E79}" dt="2022-12-12T11:15:29.036" v="723" actId="1036"/>
          <ac:picMkLst>
            <pc:docMk/>
            <pc:sldMk cId="2706331090" sldId="833"/>
            <ac:picMk id="105" creationId="{BE94436E-7C66-42B4-9963-474039BDA299}"/>
          </ac:picMkLst>
        </pc:picChg>
        <pc:cxnChg chg="del mod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4" creationId="{DED0BE14-EEE0-43EF-B308-2332CCB93B5D}"/>
          </ac:cxnSpMkLst>
        </pc:cxnChg>
        <pc:cxnChg chg="del mod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17" creationId="{63BA6BD1-90F9-423C-B37B-3A60403DABF5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18" creationId="{23270505-EA9E-4CAC-9EA4-2CB3BF1FC721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19" creationId="{A5F28309-FCE9-449A-A7A1-6B30CBEB2D12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23" creationId="{10632893-860D-40E8-A024-FED9728A6CC9}"/>
          </ac:cxnSpMkLst>
        </pc:cxnChg>
        <pc:cxnChg chg="del">
          <ac:chgData name="CaoYu-ang" userId="347197b9-4c62-4589-9c4f-ca02f2128ab5" providerId="ADAL" clId="{25CA6B3A-B47A-4268-9502-671611A23E79}" dt="2022-12-12T08:37:32.299" v="475" actId="478"/>
          <ac:cxnSpMkLst>
            <pc:docMk/>
            <pc:sldMk cId="2706331090" sldId="833"/>
            <ac:cxnSpMk id="24" creationId="{FF142736-E0AC-4C27-856D-74E8A3C88281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27" creationId="{B6806CE9-AD83-469D-948A-4193D1137EFA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28" creationId="{EEADF64A-ADED-4EA2-A338-EBD9DEC614F4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29" creationId="{E3F2D69E-16F4-416B-9937-8624B5E353A4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30" creationId="{7ECADB67-88DD-42AB-844E-4182EDA56DC9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33" creationId="{1317266A-DEC4-45DB-94D7-B95CCDCEC899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34" creationId="{724199E0-F084-4B58-AFAC-042D61EB8622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35" creationId="{954184C3-3160-452B-ABCB-6799825E2DE5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42" creationId="{375DFEAE-2E0E-4BFF-A791-5A53D969BD7D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43" creationId="{DEB42DC2-B245-4744-A521-86A9E9C35F6D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45" creationId="{252ABDB1-FDC7-420E-9942-7A7028407BAD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47" creationId="{54B8115C-214A-4F40-BD4C-BA9A56DBE570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48" creationId="{9677893D-0B0C-4CE7-91CB-BE59371B3F4E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49" creationId="{2189EB0A-C9A8-45E1-8668-544600E3744A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51" creationId="{3B45A5F8-98C3-4B53-BCCE-38C93ACA577A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52" creationId="{20659506-0526-4BD3-A033-701EE6ED8DC6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53" creationId="{6FF7631D-769E-41DD-B246-E0812285693B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55" creationId="{01C7AF27-9C15-4AB1-B971-4616D0EE9F01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57" creationId="{07D7E612-8E54-4F31-B507-F3851FEAA172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58" creationId="{E12A1D62-3945-4B59-838C-4E67BB0DCA7A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59" creationId="{ABBB15DB-271D-4A1A-9F53-A3BC3E0D1B65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60" creationId="{BD58AABE-8616-49DF-AEB1-EDD9742B57D1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61" creationId="{2ACF2900-6FE9-4217-8732-95716367C12F}"/>
          </ac:cxnSpMkLst>
        </pc:cxnChg>
        <pc:cxnChg chg="del">
          <ac:chgData name="CaoYu-ang" userId="347197b9-4c62-4589-9c4f-ca02f2128ab5" providerId="ADAL" clId="{25CA6B3A-B47A-4268-9502-671611A23E79}" dt="2022-12-12T08:37:29.539" v="474" actId="478"/>
          <ac:cxnSpMkLst>
            <pc:docMk/>
            <pc:sldMk cId="2706331090" sldId="833"/>
            <ac:cxnSpMk id="62" creationId="{47C4D928-A1AA-4F02-9543-55B58A42C2D1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68" creationId="{AF0B943E-86CD-43DF-B7A6-C21E7F759B26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69" creationId="{59DAF34F-C6DA-4BA3-B6BF-510692C5F8CF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70" creationId="{B57A3E13-0ECC-47CE-8450-79F94D48183D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73" creationId="{6FED5982-BAD9-4F2B-80A4-AF792A35801C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74" creationId="{4F2A75FC-7E54-42BE-A2CF-22B532D3A9AA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75" creationId="{E51A88F8-3133-4032-84C1-7A85C3155CC0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76" creationId="{B17399D8-2D5B-47DB-AD54-846867488538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77" creationId="{2629A66B-9BF3-483F-A18A-FB536A5AD22C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78" creationId="{6D598A7C-F1CC-4830-A847-4FD7DEA35B9E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79" creationId="{C46D16AD-FE79-4E77-9CE4-DDD0A420022F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80" creationId="{22BE1FD2-7F8A-44D9-83D3-9E9564CE3FC0}"/>
          </ac:cxnSpMkLst>
        </pc:cxnChg>
        <pc:cxnChg chg="add del mod">
          <ac:chgData name="CaoYu-ang" userId="347197b9-4c62-4589-9c4f-ca02f2128ab5" providerId="ADAL" clId="{25CA6B3A-B47A-4268-9502-671611A23E79}" dt="2022-12-12T11:22:14.438" v="835" actId="478"/>
          <ac:cxnSpMkLst>
            <pc:docMk/>
            <pc:sldMk cId="2706331090" sldId="833"/>
            <ac:cxnSpMk id="81" creationId="{DE4069FC-C3EC-42BE-BD25-373DD36720EE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82" creationId="{BC03CB5E-45CA-4A44-AA6A-828989DB4A54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83" creationId="{A909092F-938B-4019-AE78-27371E99933A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84" creationId="{CDCA0C5B-94B2-4310-B626-9935F99B62D6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85" creationId="{E8BB600A-858E-4365-9448-6034A2E8A175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86" creationId="{32520906-06B7-4603-985A-99C9942607AF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87" creationId="{11C98BD2-1F42-42C3-A89C-3E9373174234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88" creationId="{88EEBA96-FE40-46F1-9984-042DFBDF5F52}"/>
          </ac:cxnSpMkLst>
        </pc:cxnChg>
        <pc:cxnChg chg="add mod">
          <ac:chgData name="CaoYu-ang" userId="347197b9-4c62-4589-9c4f-ca02f2128ab5" providerId="ADAL" clId="{25CA6B3A-B47A-4268-9502-671611A23E79}" dt="2022-12-12T11:10:03.018" v="664" actId="14100"/>
          <ac:cxnSpMkLst>
            <pc:docMk/>
            <pc:sldMk cId="2706331090" sldId="833"/>
            <ac:cxnSpMk id="90" creationId="{6E62008E-0550-4AD8-A5EF-8A4928339AEA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94" creationId="{54513844-9574-4678-AD2E-A3ADD381F5C8}"/>
          </ac:cxnSpMkLst>
        </pc:cxnChg>
        <pc:cxnChg chg="add del mod">
          <ac:chgData name="CaoYu-ang" userId="347197b9-4c62-4589-9c4f-ca02f2128ab5" providerId="ADAL" clId="{25CA6B3A-B47A-4268-9502-671611A23E79}" dt="2022-12-12T11:15:02.768" v="717" actId="478"/>
          <ac:cxnSpMkLst>
            <pc:docMk/>
            <pc:sldMk cId="2706331090" sldId="833"/>
            <ac:cxnSpMk id="96" creationId="{8E4FC0C3-433E-45AE-9F1F-C9C0B7171388}"/>
          </ac:cxnSpMkLst>
        </pc:cxnChg>
        <pc:cxnChg chg="add del mod">
          <ac:chgData name="CaoYu-ang" userId="347197b9-4c62-4589-9c4f-ca02f2128ab5" providerId="ADAL" clId="{25CA6B3A-B47A-4268-9502-671611A23E79}" dt="2022-12-12T11:15:02.768" v="717" actId="478"/>
          <ac:cxnSpMkLst>
            <pc:docMk/>
            <pc:sldMk cId="2706331090" sldId="833"/>
            <ac:cxnSpMk id="97" creationId="{F88CFA64-B4F9-4C35-9A96-C183F8F735E5}"/>
          </ac:cxnSpMkLst>
        </pc:cxnChg>
        <pc:cxnChg chg="add del mod">
          <ac:chgData name="CaoYu-ang" userId="347197b9-4c62-4589-9c4f-ca02f2128ab5" providerId="ADAL" clId="{25CA6B3A-B47A-4268-9502-671611A23E79}" dt="2022-12-12T11:14:57.817" v="715" actId="478"/>
          <ac:cxnSpMkLst>
            <pc:docMk/>
            <pc:sldMk cId="2706331090" sldId="833"/>
            <ac:cxnSpMk id="98" creationId="{7504A090-AE78-4D8F-84AF-BFACD3E69E2C}"/>
          </ac:cxnSpMkLst>
        </pc:cxnChg>
        <pc:cxnChg chg="add del mod">
          <ac:chgData name="CaoYu-ang" userId="347197b9-4c62-4589-9c4f-ca02f2128ab5" providerId="ADAL" clId="{25CA6B3A-B47A-4268-9502-671611A23E79}" dt="2022-12-12T11:14:57.817" v="715" actId="478"/>
          <ac:cxnSpMkLst>
            <pc:docMk/>
            <pc:sldMk cId="2706331090" sldId="833"/>
            <ac:cxnSpMk id="99" creationId="{896086B0-3E7D-4948-AF9B-29D9E667A21C}"/>
          </ac:cxnSpMkLst>
        </pc:cxnChg>
        <pc:cxnChg chg="add del mod">
          <ac:chgData name="CaoYu-ang" userId="347197b9-4c62-4589-9c4f-ca02f2128ab5" providerId="ADAL" clId="{25CA6B3A-B47A-4268-9502-671611A23E79}" dt="2022-12-12T11:15:04.807" v="718" actId="478"/>
          <ac:cxnSpMkLst>
            <pc:docMk/>
            <pc:sldMk cId="2706331090" sldId="833"/>
            <ac:cxnSpMk id="100" creationId="{B6E75DFC-FB25-4ED2-B36B-6ABBE47AEECB}"/>
          </ac:cxnSpMkLst>
        </pc:cxnChg>
        <pc:cxnChg chg="add del mod">
          <ac:chgData name="CaoYu-ang" userId="347197b9-4c62-4589-9c4f-ca02f2128ab5" providerId="ADAL" clId="{25CA6B3A-B47A-4268-9502-671611A23E79}" dt="2022-12-12T11:15:04.807" v="718" actId="478"/>
          <ac:cxnSpMkLst>
            <pc:docMk/>
            <pc:sldMk cId="2706331090" sldId="833"/>
            <ac:cxnSpMk id="101" creationId="{D19FF652-60CC-4E29-8060-FB7F24B3AD6D}"/>
          </ac:cxnSpMkLst>
        </pc:cxnChg>
        <pc:cxnChg chg="add del mod">
          <ac:chgData name="CaoYu-ang" userId="347197b9-4c62-4589-9c4f-ca02f2128ab5" providerId="ADAL" clId="{25CA6B3A-B47A-4268-9502-671611A23E79}" dt="2022-12-12T11:14:59.704" v="716" actId="478"/>
          <ac:cxnSpMkLst>
            <pc:docMk/>
            <pc:sldMk cId="2706331090" sldId="833"/>
            <ac:cxnSpMk id="102" creationId="{18D87112-BF73-4DAE-BB20-2ABB7C564FE3}"/>
          </ac:cxnSpMkLst>
        </pc:cxnChg>
        <pc:cxnChg chg="add del mod">
          <ac:chgData name="CaoYu-ang" userId="347197b9-4c62-4589-9c4f-ca02f2128ab5" providerId="ADAL" clId="{25CA6B3A-B47A-4268-9502-671611A23E79}" dt="2022-12-12T11:14:59.704" v="716" actId="478"/>
          <ac:cxnSpMkLst>
            <pc:docMk/>
            <pc:sldMk cId="2706331090" sldId="833"/>
            <ac:cxnSpMk id="104" creationId="{913E7E7F-C0A7-43FA-8096-707A1216EB12}"/>
          </ac:cxnSpMkLst>
        </pc:cxnChg>
        <pc:cxnChg chg="add mod">
          <ac:chgData name="CaoYu-ang" userId="347197b9-4c62-4589-9c4f-ca02f2128ab5" providerId="ADAL" clId="{25CA6B3A-B47A-4268-9502-671611A23E79}" dt="2022-12-12T11:14:40.161" v="711" actId="14100"/>
          <ac:cxnSpMkLst>
            <pc:docMk/>
            <pc:sldMk cId="2706331090" sldId="833"/>
            <ac:cxnSpMk id="106" creationId="{73C7E9D5-1131-49CB-8DD4-AC8663A75A5D}"/>
          </ac:cxnSpMkLst>
        </pc:cxnChg>
        <pc:cxnChg chg="add mod">
          <ac:chgData name="CaoYu-ang" userId="347197b9-4c62-4589-9c4f-ca02f2128ab5" providerId="ADAL" clId="{25CA6B3A-B47A-4268-9502-671611A23E79}" dt="2022-12-12T11:16:06.427" v="730" actId="14100"/>
          <ac:cxnSpMkLst>
            <pc:docMk/>
            <pc:sldMk cId="2706331090" sldId="833"/>
            <ac:cxnSpMk id="109" creationId="{37D2D49B-A8CD-4D8C-94CB-751529EAF006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112" creationId="{F06226ED-1C2C-4CC7-B377-21D93C5D9149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113" creationId="{0C48AE2C-1237-4E06-8ED3-9B484E65B564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114" creationId="{CEA7BD78-6619-4B8D-A11B-13FF26C1757B}"/>
          </ac:cxnSpMkLst>
        </pc:cxnChg>
        <pc:cxnChg chg="add mod">
          <ac:chgData name="CaoYu-ang" userId="347197b9-4c62-4589-9c4f-ca02f2128ab5" providerId="ADAL" clId="{25CA6B3A-B47A-4268-9502-671611A23E79}" dt="2022-12-12T11:09:18.459" v="659"/>
          <ac:cxnSpMkLst>
            <pc:docMk/>
            <pc:sldMk cId="2706331090" sldId="833"/>
            <ac:cxnSpMk id="115" creationId="{2BDE7677-2D71-49F9-9DB8-B336DF6C515E}"/>
          </ac:cxnSpMkLst>
        </pc:cxnChg>
        <pc:cxnChg chg="add mod">
          <ac:chgData name="CaoYu-ang" userId="347197b9-4c62-4589-9c4f-ca02f2128ab5" providerId="ADAL" clId="{25CA6B3A-B47A-4268-9502-671611A23E79}" dt="2022-12-12T11:14:46.646" v="713" actId="14100"/>
          <ac:cxnSpMkLst>
            <pc:docMk/>
            <pc:sldMk cId="2706331090" sldId="833"/>
            <ac:cxnSpMk id="116" creationId="{CEE1258A-FF20-4F7E-AFD3-667BA7420A57}"/>
          </ac:cxnSpMkLst>
        </pc:cxnChg>
        <pc:cxnChg chg="add mod">
          <ac:chgData name="CaoYu-ang" userId="347197b9-4c62-4589-9c4f-ca02f2128ab5" providerId="ADAL" clId="{25CA6B3A-B47A-4268-9502-671611A23E79}" dt="2022-12-12T11:14:42.799" v="712" actId="14100"/>
          <ac:cxnSpMkLst>
            <pc:docMk/>
            <pc:sldMk cId="2706331090" sldId="833"/>
            <ac:cxnSpMk id="117" creationId="{19A51C74-0AF8-41C6-BC42-D816583E3D7D}"/>
          </ac:cxnSpMkLst>
        </pc:cxnChg>
        <pc:cxnChg chg="add mod">
          <ac:chgData name="CaoYu-ang" userId="347197b9-4c62-4589-9c4f-ca02f2128ab5" providerId="ADAL" clId="{25CA6B3A-B47A-4268-9502-671611A23E79}" dt="2022-12-12T11:10:07.124" v="665" actId="14100"/>
          <ac:cxnSpMkLst>
            <pc:docMk/>
            <pc:sldMk cId="2706331090" sldId="833"/>
            <ac:cxnSpMk id="118" creationId="{76F4F7BD-8066-4FDF-B27C-343BE959A27E}"/>
          </ac:cxnSpMkLst>
        </pc:cxnChg>
        <pc:cxnChg chg="add del mod">
          <ac:chgData name="CaoYu-ang" userId="347197b9-4c62-4589-9c4f-ca02f2128ab5" providerId="ADAL" clId="{25CA6B3A-B47A-4268-9502-671611A23E79}" dt="2022-12-12T11:09:23.162" v="660" actId="478"/>
          <ac:cxnSpMkLst>
            <pc:docMk/>
            <pc:sldMk cId="2706331090" sldId="833"/>
            <ac:cxnSpMk id="122" creationId="{1704E4B8-D03E-40D7-BA49-BF79A2925890}"/>
          </ac:cxnSpMkLst>
        </pc:cxnChg>
        <pc:cxnChg chg="add del mod">
          <ac:chgData name="CaoYu-ang" userId="347197b9-4c62-4589-9c4f-ca02f2128ab5" providerId="ADAL" clId="{25CA6B3A-B47A-4268-9502-671611A23E79}" dt="2022-12-12T11:12:40.411" v="686"/>
          <ac:cxnSpMkLst>
            <pc:docMk/>
            <pc:sldMk cId="2706331090" sldId="833"/>
            <ac:cxnSpMk id="124" creationId="{A799E548-1F3E-46AA-801F-B24BB07160D0}"/>
          </ac:cxnSpMkLst>
        </pc:cxnChg>
        <pc:cxnChg chg="add del mod">
          <ac:chgData name="CaoYu-ang" userId="347197b9-4c62-4589-9c4f-ca02f2128ab5" providerId="ADAL" clId="{25CA6B3A-B47A-4268-9502-671611A23E79}" dt="2022-12-12T11:12:40.411" v="686"/>
          <ac:cxnSpMkLst>
            <pc:docMk/>
            <pc:sldMk cId="2706331090" sldId="833"/>
            <ac:cxnSpMk id="125" creationId="{AFF2EEE4-AABB-48F1-A713-264E936EC8BF}"/>
          </ac:cxnSpMkLst>
        </pc:cxnChg>
        <pc:cxnChg chg="add del mod">
          <ac:chgData name="CaoYu-ang" userId="347197b9-4c62-4589-9c4f-ca02f2128ab5" providerId="ADAL" clId="{25CA6B3A-B47A-4268-9502-671611A23E79}" dt="2022-12-12T11:12:40.411" v="686"/>
          <ac:cxnSpMkLst>
            <pc:docMk/>
            <pc:sldMk cId="2706331090" sldId="833"/>
            <ac:cxnSpMk id="126" creationId="{68E302E7-1305-45C8-989E-E917D65802CF}"/>
          </ac:cxnSpMkLst>
        </pc:cxnChg>
        <pc:cxnChg chg="add del mod">
          <ac:chgData name="CaoYu-ang" userId="347197b9-4c62-4589-9c4f-ca02f2128ab5" providerId="ADAL" clId="{25CA6B3A-B47A-4268-9502-671611A23E79}" dt="2022-12-12T11:12:40.411" v="686"/>
          <ac:cxnSpMkLst>
            <pc:docMk/>
            <pc:sldMk cId="2706331090" sldId="833"/>
            <ac:cxnSpMk id="127" creationId="{21398CAB-DDB5-48F0-8572-E706E387DE8B}"/>
          </ac:cxnSpMkLst>
        </pc:cxnChg>
        <pc:cxnChg chg="add del mod">
          <ac:chgData name="CaoYu-ang" userId="347197b9-4c62-4589-9c4f-ca02f2128ab5" providerId="ADAL" clId="{25CA6B3A-B47A-4268-9502-671611A23E79}" dt="2022-12-12T11:12:40.411" v="686"/>
          <ac:cxnSpMkLst>
            <pc:docMk/>
            <pc:sldMk cId="2706331090" sldId="833"/>
            <ac:cxnSpMk id="128" creationId="{C07838BE-389A-4A16-ADF3-C6581F127C9A}"/>
          </ac:cxnSpMkLst>
        </pc:cxnChg>
        <pc:cxnChg chg="add del mod">
          <ac:chgData name="CaoYu-ang" userId="347197b9-4c62-4589-9c4f-ca02f2128ab5" providerId="ADAL" clId="{25CA6B3A-B47A-4268-9502-671611A23E79}" dt="2022-12-12T11:12:40.411" v="686"/>
          <ac:cxnSpMkLst>
            <pc:docMk/>
            <pc:sldMk cId="2706331090" sldId="833"/>
            <ac:cxnSpMk id="129" creationId="{227CD0E1-8E59-4A9C-8398-9608D2D1373A}"/>
          </ac:cxnSpMkLst>
        </pc:cxnChg>
        <pc:cxnChg chg="add del mod">
          <ac:chgData name="CaoYu-ang" userId="347197b9-4c62-4589-9c4f-ca02f2128ab5" providerId="ADAL" clId="{25CA6B3A-B47A-4268-9502-671611A23E79}" dt="2022-12-12T11:12:40.411" v="686"/>
          <ac:cxnSpMkLst>
            <pc:docMk/>
            <pc:sldMk cId="2706331090" sldId="833"/>
            <ac:cxnSpMk id="130" creationId="{B136F1EE-E33A-48B8-AC3A-8A955729FE9C}"/>
          </ac:cxnSpMkLst>
        </pc:cxnChg>
        <pc:cxnChg chg="add del mod">
          <ac:chgData name="CaoYu-ang" userId="347197b9-4c62-4589-9c4f-ca02f2128ab5" providerId="ADAL" clId="{25CA6B3A-B47A-4268-9502-671611A23E79}" dt="2022-12-12T11:12:40.411" v="686"/>
          <ac:cxnSpMkLst>
            <pc:docMk/>
            <pc:sldMk cId="2706331090" sldId="833"/>
            <ac:cxnSpMk id="131" creationId="{7E618272-F1D3-475E-B524-0E416FDC400A}"/>
          </ac:cxnSpMkLst>
        </pc:cxnChg>
        <pc:cxnChg chg="add del mod">
          <ac:chgData name="CaoYu-ang" userId="347197b9-4c62-4589-9c4f-ca02f2128ab5" providerId="ADAL" clId="{25CA6B3A-B47A-4268-9502-671611A23E79}" dt="2022-12-12T11:14:28.796" v="708"/>
          <ac:cxnSpMkLst>
            <pc:docMk/>
            <pc:sldMk cId="2706331090" sldId="833"/>
            <ac:cxnSpMk id="133" creationId="{BFA5485C-F9C2-4C3B-A58D-BB810D5912A4}"/>
          </ac:cxnSpMkLst>
        </pc:cxnChg>
        <pc:cxnChg chg="add del mod">
          <ac:chgData name="CaoYu-ang" userId="347197b9-4c62-4589-9c4f-ca02f2128ab5" providerId="ADAL" clId="{25CA6B3A-B47A-4268-9502-671611A23E79}" dt="2022-12-12T11:14:28.796" v="708"/>
          <ac:cxnSpMkLst>
            <pc:docMk/>
            <pc:sldMk cId="2706331090" sldId="833"/>
            <ac:cxnSpMk id="134" creationId="{330D4220-2D8C-4599-9C71-2A2D5E384F1B}"/>
          </ac:cxnSpMkLst>
        </pc:cxnChg>
        <pc:cxnChg chg="add del mod">
          <ac:chgData name="CaoYu-ang" userId="347197b9-4c62-4589-9c4f-ca02f2128ab5" providerId="ADAL" clId="{25CA6B3A-B47A-4268-9502-671611A23E79}" dt="2022-12-12T11:14:28.796" v="708"/>
          <ac:cxnSpMkLst>
            <pc:docMk/>
            <pc:sldMk cId="2706331090" sldId="833"/>
            <ac:cxnSpMk id="135" creationId="{87FFE809-B2CA-4BDE-8F00-307219DC302D}"/>
          </ac:cxnSpMkLst>
        </pc:cxnChg>
        <pc:cxnChg chg="add del mod">
          <ac:chgData name="CaoYu-ang" userId="347197b9-4c62-4589-9c4f-ca02f2128ab5" providerId="ADAL" clId="{25CA6B3A-B47A-4268-9502-671611A23E79}" dt="2022-12-12T11:14:28.796" v="708"/>
          <ac:cxnSpMkLst>
            <pc:docMk/>
            <pc:sldMk cId="2706331090" sldId="833"/>
            <ac:cxnSpMk id="136" creationId="{8F76905E-2386-453F-B844-01223E9783EE}"/>
          </ac:cxnSpMkLst>
        </pc:cxnChg>
        <pc:cxnChg chg="add del mod">
          <ac:chgData name="CaoYu-ang" userId="347197b9-4c62-4589-9c4f-ca02f2128ab5" providerId="ADAL" clId="{25CA6B3A-B47A-4268-9502-671611A23E79}" dt="2022-12-12T11:14:28.796" v="708"/>
          <ac:cxnSpMkLst>
            <pc:docMk/>
            <pc:sldMk cId="2706331090" sldId="833"/>
            <ac:cxnSpMk id="137" creationId="{AED80583-3166-4B3F-854D-8D77D24001A0}"/>
          </ac:cxnSpMkLst>
        </pc:cxnChg>
        <pc:cxnChg chg="add del mod">
          <ac:chgData name="CaoYu-ang" userId="347197b9-4c62-4589-9c4f-ca02f2128ab5" providerId="ADAL" clId="{25CA6B3A-B47A-4268-9502-671611A23E79}" dt="2022-12-12T11:14:28.796" v="708"/>
          <ac:cxnSpMkLst>
            <pc:docMk/>
            <pc:sldMk cId="2706331090" sldId="833"/>
            <ac:cxnSpMk id="138" creationId="{58A0A661-7185-4B2F-B525-0E032142D976}"/>
          </ac:cxnSpMkLst>
        </pc:cxnChg>
        <pc:cxnChg chg="add del mod">
          <ac:chgData name="CaoYu-ang" userId="347197b9-4c62-4589-9c4f-ca02f2128ab5" providerId="ADAL" clId="{25CA6B3A-B47A-4268-9502-671611A23E79}" dt="2022-12-12T11:14:28.796" v="708"/>
          <ac:cxnSpMkLst>
            <pc:docMk/>
            <pc:sldMk cId="2706331090" sldId="833"/>
            <ac:cxnSpMk id="139" creationId="{3DF2597F-73C5-4586-B9AB-C0A3E4C017E1}"/>
          </ac:cxnSpMkLst>
        </pc:cxnChg>
        <pc:cxnChg chg="add del mod">
          <ac:chgData name="CaoYu-ang" userId="347197b9-4c62-4589-9c4f-ca02f2128ab5" providerId="ADAL" clId="{25CA6B3A-B47A-4268-9502-671611A23E79}" dt="2022-12-12T11:14:28.796" v="708"/>
          <ac:cxnSpMkLst>
            <pc:docMk/>
            <pc:sldMk cId="2706331090" sldId="833"/>
            <ac:cxnSpMk id="140" creationId="{AC227224-FB49-4B10-AFB2-5E5BE77817B3}"/>
          </ac:cxnSpMkLst>
        </pc:cxnChg>
        <pc:cxnChg chg="add mod">
          <ac:chgData name="CaoYu-ang" userId="347197b9-4c62-4589-9c4f-ca02f2128ab5" providerId="ADAL" clId="{25CA6B3A-B47A-4268-9502-671611A23E79}" dt="2022-12-12T11:14:35.348" v="710"/>
          <ac:cxnSpMkLst>
            <pc:docMk/>
            <pc:sldMk cId="2706331090" sldId="833"/>
            <ac:cxnSpMk id="142" creationId="{948FF5DE-954E-4BCA-A4E4-4A4A0DFB163B}"/>
          </ac:cxnSpMkLst>
        </pc:cxnChg>
        <pc:cxnChg chg="add mod">
          <ac:chgData name="CaoYu-ang" userId="347197b9-4c62-4589-9c4f-ca02f2128ab5" providerId="ADAL" clId="{25CA6B3A-B47A-4268-9502-671611A23E79}" dt="2022-12-12T11:14:35.348" v="710"/>
          <ac:cxnSpMkLst>
            <pc:docMk/>
            <pc:sldMk cId="2706331090" sldId="833"/>
            <ac:cxnSpMk id="143" creationId="{A64857E4-8B70-4A0C-90A3-D72754BDDD1E}"/>
          </ac:cxnSpMkLst>
        </pc:cxnChg>
        <pc:cxnChg chg="add mod">
          <ac:chgData name="CaoYu-ang" userId="347197b9-4c62-4589-9c4f-ca02f2128ab5" providerId="ADAL" clId="{25CA6B3A-B47A-4268-9502-671611A23E79}" dt="2022-12-12T11:14:35.348" v="710"/>
          <ac:cxnSpMkLst>
            <pc:docMk/>
            <pc:sldMk cId="2706331090" sldId="833"/>
            <ac:cxnSpMk id="144" creationId="{48F86795-D041-48E3-B3B7-C61CCD6ADEA5}"/>
          </ac:cxnSpMkLst>
        </pc:cxnChg>
        <pc:cxnChg chg="add mod">
          <ac:chgData name="CaoYu-ang" userId="347197b9-4c62-4589-9c4f-ca02f2128ab5" providerId="ADAL" clId="{25CA6B3A-B47A-4268-9502-671611A23E79}" dt="2022-12-12T11:14:35.348" v="710"/>
          <ac:cxnSpMkLst>
            <pc:docMk/>
            <pc:sldMk cId="2706331090" sldId="833"/>
            <ac:cxnSpMk id="145" creationId="{EDB4EF85-16E9-4538-9A0A-7F334A153ABD}"/>
          </ac:cxnSpMkLst>
        </pc:cxnChg>
        <pc:cxnChg chg="add mod">
          <ac:chgData name="CaoYu-ang" userId="347197b9-4c62-4589-9c4f-ca02f2128ab5" providerId="ADAL" clId="{25CA6B3A-B47A-4268-9502-671611A23E79}" dt="2022-12-12T11:14:35.348" v="710"/>
          <ac:cxnSpMkLst>
            <pc:docMk/>
            <pc:sldMk cId="2706331090" sldId="833"/>
            <ac:cxnSpMk id="146" creationId="{C5918EFE-49EA-438E-B54B-D6B060FA885C}"/>
          </ac:cxnSpMkLst>
        </pc:cxnChg>
        <pc:cxnChg chg="add mod">
          <ac:chgData name="CaoYu-ang" userId="347197b9-4c62-4589-9c4f-ca02f2128ab5" providerId="ADAL" clId="{25CA6B3A-B47A-4268-9502-671611A23E79}" dt="2022-12-12T11:14:35.348" v="710"/>
          <ac:cxnSpMkLst>
            <pc:docMk/>
            <pc:sldMk cId="2706331090" sldId="833"/>
            <ac:cxnSpMk id="147" creationId="{7D0C0546-96B6-410F-8C73-A4834A55A8D9}"/>
          </ac:cxnSpMkLst>
        </pc:cxnChg>
        <pc:cxnChg chg="add mod">
          <ac:chgData name="CaoYu-ang" userId="347197b9-4c62-4589-9c4f-ca02f2128ab5" providerId="ADAL" clId="{25CA6B3A-B47A-4268-9502-671611A23E79}" dt="2022-12-12T11:14:35.348" v="710"/>
          <ac:cxnSpMkLst>
            <pc:docMk/>
            <pc:sldMk cId="2706331090" sldId="833"/>
            <ac:cxnSpMk id="148" creationId="{4CC912B1-3165-4149-B2AD-04320953BAA2}"/>
          </ac:cxnSpMkLst>
        </pc:cxnChg>
        <pc:cxnChg chg="add mod">
          <ac:chgData name="CaoYu-ang" userId="347197b9-4c62-4589-9c4f-ca02f2128ab5" providerId="ADAL" clId="{25CA6B3A-B47A-4268-9502-671611A23E79}" dt="2022-12-12T11:14:35.348" v="710"/>
          <ac:cxnSpMkLst>
            <pc:docMk/>
            <pc:sldMk cId="2706331090" sldId="833"/>
            <ac:cxnSpMk id="149" creationId="{76684934-D5AE-49AF-B828-E97D892DF1B7}"/>
          </ac:cxnSpMkLst>
        </pc:cxnChg>
      </pc:sldChg>
      <pc:sldChg chg="addSp delSp modSp add mod modAnim">
        <pc:chgData name="CaoYu-ang" userId="347197b9-4c62-4589-9c4f-ca02f2128ab5" providerId="ADAL" clId="{25CA6B3A-B47A-4268-9502-671611A23E79}" dt="2022-12-12T11:31:05.984" v="987" actId="20577"/>
        <pc:sldMkLst>
          <pc:docMk/>
          <pc:sldMk cId="578326844" sldId="834"/>
        </pc:sldMkLst>
        <pc:spChg chg="mod">
          <ac:chgData name="CaoYu-ang" userId="347197b9-4c62-4589-9c4f-ca02f2128ab5" providerId="ADAL" clId="{25CA6B3A-B47A-4268-9502-671611A23E79}" dt="2022-12-12T11:17:32.629" v="732" actId="1076"/>
          <ac:spMkLst>
            <pc:docMk/>
            <pc:sldMk cId="578326844" sldId="834"/>
            <ac:spMk id="64" creationId="{11150708-E299-4567-8D3E-B9C1C23352F3}"/>
          </ac:spMkLst>
        </pc:spChg>
        <pc:spChg chg="mod">
          <ac:chgData name="CaoYu-ang" userId="347197b9-4c62-4589-9c4f-ca02f2128ab5" providerId="ADAL" clId="{25CA6B3A-B47A-4268-9502-671611A23E79}" dt="2022-12-12T11:13:15.103" v="697" actId="1076"/>
          <ac:spMkLst>
            <pc:docMk/>
            <pc:sldMk cId="578326844" sldId="834"/>
            <ac:spMk id="95" creationId="{50C1B747-A031-4D0A-80D3-6BBE777D1A54}"/>
          </ac:spMkLst>
        </pc:spChg>
        <pc:spChg chg="del">
          <ac:chgData name="CaoYu-ang" userId="347197b9-4c62-4589-9c4f-ca02f2128ab5" providerId="ADAL" clId="{25CA6B3A-B47A-4268-9502-671611A23E79}" dt="2022-12-12T11:10:24.975" v="668" actId="478"/>
          <ac:spMkLst>
            <pc:docMk/>
            <pc:sldMk cId="578326844" sldId="834"/>
            <ac:spMk id="103" creationId="{27D43E4C-327D-4DE7-832F-6AA288322458}"/>
          </ac:spMkLst>
        </pc:spChg>
        <pc:spChg chg="add mod">
          <ac:chgData name="CaoYu-ang" userId="347197b9-4c62-4589-9c4f-ca02f2128ab5" providerId="ADAL" clId="{25CA6B3A-B47A-4268-9502-671611A23E79}" dt="2022-12-12T11:23:32.078" v="882" actId="1076"/>
          <ac:spMkLst>
            <pc:docMk/>
            <pc:sldMk cId="578326844" sldId="834"/>
            <ac:spMk id="119" creationId="{5B88E2C0-79DF-4E66-8AC0-668A4547757F}"/>
          </ac:spMkLst>
        </pc:spChg>
        <pc:spChg chg="add mod">
          <ac:chgData name="CaoYu-ang" userId="347197b9-4c62-4589-9c4f-ca02f2128ab5" providerId="ADAL" clId="{25CA6B3A-B47A-4268-9502-671611A23E79}" dt="2022-12-12T11:31:05.984" v="987" actId="20577"/>
          <ac:spMkLst>
            <pc:docMk/>
            <pc:sldMk cId="578326844" sldId="834"/>
            <ac:spMk id="120" creationId="{C70915C3-FB91-4C1A-AFBF-6711137E7AAB}"/>
          </ac:spMkLst>
        </pc:spChg>
        <pc:picChg chg="del">
          <ac:chgData name="CaoYu-ang" userId="347197b9-4c62-4589-9c4f-ca02f2128ab5" providerId="ADAL" clId="{25CA6B3A-B47A-4268-9502-671611A23E79}" dt="2022-12-12T11:10:23.353" v="667" actId="478"/>
          <ac:picMkLst>
            <pc:docMk/>
            <pc:sldMk cId="578326844" sldId="834"/>
            <ac:picMk id="105" creationId="{BE94436E-7C66-42B4-9963-474039BDA299}"/>
          </ac:picMkLst>
        </pc:picChg>
        <pc:cxnChg chg="del">
          <ac:chgData name="CaoYu-ang" userId="347197b9-4c62-4589-9c4f-ca02f2128ab5" providerId="ADAL" clId="{25CA6B3A-B47A-4268-9502-671611A23E79}" dt="2022-12-12T11:19:03.345" v="806" actId="478"/>
          <ac:cxnSpMkLst>
            <pc:docMk/>
            <pc:sldMk cId="578326844" sldId="834"/>
            <ac:cxnSpMk id="81" creationId="{DE4069FC-C3EC-42BE-BD25-373DD36720EE}"/>
          </ac:cxnSpMkLst>
        </pc:cxnChg>
        <pc:cxnChg chg="mod">
          <ac:chgData name="CaoYu-ang" userId="347197b9-4c62-4589-9c4f-ca02f2128ab5" providerId="ADAL" clId="{25CA6B3A-B47A-4268-9502-671611A23E79}" dt="2022-12-12T11:13:15.103" v="697" actId="1076"/>
          <ac:cxnSpMkLst>
            <pc:docMk/>
            <pc:sldMk cId="578326844" sldId="834"/>
            <ac:cxnSpMk id="96" creationId="{8E4FC0C3-433E-45AE-9F1F-C9C0B7171388}"/>
          </ac:cxnSpMkLst>
        </pc:cxnChg>
        <pc:cxnChg chg="mod">
          <ac:chgData name="CaoYu-ang" userId="347197b9-4c62-4589-9c4f-ca02f2128ab5" providerId="ADAL" clId="{25CA6B3A-B47A-4268-9502-671611A23E79}" dt="2022-12-12T11:13:15.103" v="697" actId="1076"/>
          <ac:cxnSpMkLst>
            <pc:docMk/>
            <pc:sldMk cId="578326844" sldId="834"/>
            <ac:cxnSpMk id="97" creationId="{F88CFA64-B4F9-4C35-9A96-C183F8F735E5}"/>
          </ac:cxnSpMkLst>
        </pc:cxnChg>
        <pc:cxnChg chg="mod">
          <ac:chgData name="CaoYu-ang" userId="347197b9-4c62-4589-9c4f-ca02f2128ab5" providerId="ADAL" clId="{25CA6B3A-B47A-4268-9502-671611A23E79}" dt="2022-12-12T11:13:15.103" v="697" actId="1076"/>
          <ac:cxnSpMkLst>
            <pc:docMk/>
            <pc:sldMk cId="578326844" sldId="834"/>
            <ac:cxnSpMk id="98" creationId="{7504A090-AE78-4D8F-84AF-BFACD3E69E2C}"/>
          </ac:cxnSpMkLst>
        </pc:cxnChg>
        <pc:cxnChg chg="mod">
          <ac:chgData name="CaoYu-ang" userId="347197b9-4c62-4589-9c4f-ca02f2128ab5" providerId="ADAL" clId="{25CA6B3A-B47A-4268-9502-671611A23E79}" dt="2022-12-12T11:13:15.103" v="697" actId="1076"/>
          <ac:cxnSpMkLst>
            <pc:docMk/>
            <pc:sldMk cId="578326844" sldId="834"/>
            <ac:cxnSpMk id="99" creationId="{896086B0-3E7D-4948-AF9B-29D9E667A21C}"/>
          </ac:cxnSpMkLst>
        </pc:cxnChg>
        <pc:cxnChg chg="mod">
          <ac:chgData name="CaoYu-ang" userId="347197b9-4c62-4589-9c4f-ca02f2128ab5" providerId="ADAL" clId="{25CA6B3A-B47A-4268-9502-671611A23E79}" dt="2022-12-12T11:13:15.103" v="697" actId="1076"/>
          <ac:cxnSpMkLst>
            <pc:docMk/>
            <pc:sldMk cId="578326844" sldId="834"/>
            <ac:cxnSpMk id="100" creationId="{B6E75DFC-FB25-4ED2-B36B-6ABBE47AEECB}"/>
          </ac:cxnSpMkLst>
        </pc:cxnChg>
        <pc:cxnChg chg="mod">
          <ac:chgData name="CaoYu-ang" userId="347197b9-4c62-4589-9c4f-ca02f2128ab5" providerId="ADAL" clId="{25CA6B3A-B47A-4268-9502-671611A23E79}" dt="2022-12-12T11:13:15.103" v="697" actId="1076"/>
          <ac:cxnSpMkLst>
            <pc:docMk/>
            <pc:sldMk cId="578326844" sldId="834"/>
            <ac:cxnSpMk id="101" creationId="{D19FF652-60CC-4E29-8060-FB7F24B3AD6D}"/>
          </ac:cxnSpMkLst>
        </pc:cxnChg>
        <pc:cxnChg chg="mod">
          <ac:chgData name="CaoYu-ang" userId="347197b9-4c62-4589-9c4f-ca02f2128ab5" providerId="ADAL" clId="{25CA6B3A-B47A-4268-9502-671611A23E79}" dt="2022-12-12T11:13:15.103" v="697" actId="1076"/>
          <ac:cxnSpMkLst>
            <pc:docMk/>
            <pc:sldMk cId="578326844" sldId="834"/>
            <ac:cxnSpMk id="102" creationId="{18D87112-BF73-4DAE-BB20-2ABB7C564FE3}"/>
          </ac:cxnSpMkLst>
        </pc:cxnChg>
        <pc:cxnChg chg="mod">
          <ac:chgData name="CaoYu-ang" userId="347197b9-4c62-4589-9c4f-ca02f2128ab5" providerId="ADAL" clId="{25CA6B3A-B47A-4268-9502-671611A23E79}" dt="2022-12-12T11:13:15.103" v="697" actId="1076"/>
          <ac:cxnSpMkLst>
            <pc:docMk/>
            <pc:sldMk cId="578326844" sldId="834"/>
            <ac:cxnSpMk id="104" creationId="{913E7E7F-C0A7-43FA-8096-707A1216EB12}"/>
          </ac:cxnSpMkLst>
        </pc:cxnChg>
        <pc:cxnChg chg="add del mod">
          <ac:chgData name="CaoYu-ang" userId="347197b9-4c62-4589-9c4f-ca02f2128ab5" providerId="ADAL" clId="{25CA6B3A-B47A-4268-9502-671611A23E79}" dt="2022-12-12T11:13:22.664" v="698" actId="14100"/>
          <ac:cxnSpMkLst>
            <pc:docMk/>
            <pc:sldMk cId="578326844" sldId="834"/>
            <ac:cxnSpMk id="106" creationId="{73C7E9D5-1131-49CB-8DD4-AC8663A75A5D}"/>
          </ac:cxnSpMkLst>
        </pc:cxnChg>
        <pc:cxnChg chg="mod">
          <ac:chgData name="CaoYu-ang" userId="347197b9-4c62-4589-9c4f-ca02f2128ab5" providerId="ADAL" clId="{25CA6B3A-B47A-4268-9502-671611A23E79}" dt="2022-12-12T11:13:44.850" v="704" actId="14100"/>
          <ac:cxnSpMkLst>
            <pc:docMk/>
            <pc:sldMk cId="578326844" sldId="834"/>
            <ac:cxnSpMk id="109" creationId="{37D2D49B-A8CD-4D8C-94CB-751529EAF006}"/>
          </ac:cxnSpMkLst>
        </pc:cxnChg>
        <pc:cxnChg chg="mod">
          <ac:chgData name="CaoYu-ang" userId="347197b9-4c62-4589-9c4f-ca02f2128ab5" providerId="ADAL" clId="{25CA6B3A-B47A-4268-9502-671611A23E79}" dt="2022-12-12T11:14:10.849" v="705" actId="14100"/>
          <ac:cxnSpMkLst>
            <pc:docMk/>
            <pc:sldMk cId="578326844" sldId="834"/>
            <ac:cxnSpMk id="116" creationId="{CEE1258A-FF20-4F7E-AFD3-667BA7420A57}"/>
          </ac:cxnSpMkLst>
        </pc:cxnChg>
        <pc:cxnChg chg="mod">
          <ac:chgData name="CaoYu-ang" userId="347197b9-4c62-4589-9c4f-ca02f2128ab5" providerId="ADAL" clId="{25CA6B3A-B47A-4268-9502-671611A23E79}" dt="2022-12-12T11:14:14.599" v="706" actId="14100"/>
          <ac:cxnSpMkLst>
            <pc:docMk/>
            <pc:sldMk cId="578326844" sldId="834"/>
            <ac:cxnSpMk id="117" creationId="{19A51C74-0AF8-41C6-BC42-D816583E3D7D}"/>
          </ac:cxnSpMkLst>
        </pc:cxnChg>
      </pc:sldChg>
      <pc:sldChg chg="addSp delSp modSp add mod ord delAnim modAnim">
        <pc:chgData name="CaoYu-ang" userId="347197b9-4c62-4589-9c4f-ca02f2128ab5" providerId="ADAL" clId="{25CA6B3A-B47A-4268-9502-671611A23E79}" dt="2022-12-12T12:06:13.887" v="1237" actId="478"/>
        <pc:sldMkLst>
          <pc:docMk/>
          <pc:sldMk cId="1668939351" sldId="835"/>
        </pc:sldMkLst>
        <pc:spChg chg="mod">
          <ac:chgData name="CaoYu-ang" userId="347197b9-4c62-4589-9c4f-ca02f2128ab5" providerId="ADAL" clId="{25CA6B3A-B47A-4268-9502-671611A23E79}" dt="2022-12-12T11:37:04.317" v="1034" actId="20577"/>
          <ac:spMkLst>
            <pc:docMk/>
            <pc:sldMk cId="1668939351" sldId="835"/>
            <ac:spMk id="11" creationId="{7FE01A29-1B93-4ED9-8600-BA7CF4E7911A}"/>
          </ac:spMkLst>
        </pc:spChg>
        <pc:spChg chg="add del">
          <ac:chgData name="CaoYu-ang" userId="347197b9-4c62-4589-9c4f-ca02f2128ab5" providerId="ADAL" clId="{25CA6B3A-B47A-4268-9502-671611A23E79}" dt="2022-12-12T11:42:27.925" v="1063" actId="11529"/>
          <ac:spMkLst>
            <pc:docMk/>
            <pc:sldMk cId="1668939351" sldId="835"/>
            <ac:spMk id="19" creationId="{AE58D0C6-95B2-42CB-8C1E-CCE772D8EE10}"/>
          </ac:spMkLst>
        </pc:spChg>
        <pc:spChg chg="add del">
          <ac:chgData name="CaoYu-ang" userId="347197b9-4c62-4589-9c4f-ca02f2128ab5" providerId="ADAL" clId="{25CA6B3A-B47A-4268-9502-671611A23E79}" dt="2022-12-12T11:44:49.926" v="1086" actId="11529"/>
          <ac:spMkLst>
            <pc:docMk/>
            <pc:sldMk cId="1668939351" sldId="835"/>
            <ac:spMk id="34" creationId="{DBA945F5-5EBA-4E2B-A16F-86B671DE38A2}"/>
          </ac:spMkLst>
        </pc:spChg>
        <pc:spChg chg="add mod">
          <ac:chgData name="CaoYu-ang" userId="347197b9-4c62-4589-9c4f-ca02f2128ab5" providerId="ADAL" clId="{25CA6B3A-B47A-4268-9502-671611A23E79}" dt="2022-12-12T11:46:11.099" v="1097" actId="1076"/>
          <ac:spMkLst>
            <pc:docMk/>
            <pc:sldMk cId="1668939351" sldId="835"/>
            <ac:spMk id="35" creationId="{4ADA50EB-420B-468C-8940-AA7DE7338DDA}"/>
          </ac:spMkLst>
        </pc:spChg>
        <pc:spChg chg="add del mod">
          <ac:chgData name="CaoYu-ang" userId="347197b9-4c62-4589-9c4f-ca02f2128ab5" providerId="ADAL" clId="{25CA6B3A-B47A-4268-9502-671611A23E79}" dt="2022-12-12T12:02:21.299" v="1158" actId="478"/>
          <ac:spMkLst>
            <pc:docMk/>
            <pc:sldMk cId="1668939351" sldId="835"/>
            <ac:spMk id="47" creationId="{B894B9BC-8837-41EF-93BB-8DEE4D815E7C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58" creationId="{8A0303DE-6BAB-49F6-B0C8-8C5B97E602B7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59" creationId="{B3BFDA3D-F033-43BD-8844-F9045EFE4277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60" creationId="{94CF2B38-043A-4C69-B929-B8798B0D2479}"/>
          </ac:spMkLst>
        </pc:spChg>
        <pc:spChg chg="del">
          <ac:chgData name="CaoYu-ang" userId="347197b9-4c62-4589-9c4f-ca02f2128ab5" providerId="ADAL" clId="{25CA6B3A-B47A-4268-9502-671611A23E79}" dt="2022-12-12T11:36:01.863" v="992" actId="478"/>
          <ac:spMkLst>
            <pc:docMk/>
            <pc:sldMk cId="1668939351" sldId="835"/>
            <ac:spMk id="65" creationId="{7FF4E6CA-6656-4B46-8BED-5DF5FF0026C2}"/>
          </ac:spMkLst>
        </pc:spChg>
        <pc:spChg chg="del">
          <ac:chgData name="CaoYu-ang" userId="347197b9-4c62-4589-9c4f-ca02f2128ab5" providerId="ADAL" clId="{25CA6B3A-B47A-4268-9502-671611A23E79}" dt="2022-12-12T11:36:01.863" v="992" actId="478"/>
          <ac:spMkLst>
            <pc:docMk/>
            <pc:sldMk cId="1668939351" sldId="835"/>
            <ac:spMk id="66" creationId="{6A5A0C08-186B-42B6-B9B0-CEA5B7477C41}"/>
          </ac:spMkLst>
        </pc:spChg>
        <pc:spChg chg="del">
          <ac:chgData name="CaoYu-ang" userId="347197b9-4c62-4589-9c4f-ca02f2128ab5" providerId="ADAL" clId="{25CA6B3A-B47A-4268-9502-671611A23E79}" dt="2022-12-12T11:35:57.214" v="991" actId="478"/>
          <ac:spMkLst>
            <pc:docMk/>
            <pc:sldMk cId="1668939351" sldId="835"/>
            <ac:spMk id="67" creationId="{D7FB5130-93B0-4E0A-95AF-CAC5C63E87F9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71" creationId="{D371600F-52D9-4FEF-915B-431BEC2894DF}"/>
          </ac:spMkLst>
        </pc:spChg>
        <pc:spChg chg="del">
          <ac:chgData name="CaoYu-ang" userId="347197b9-4c62-4589-9c4f-ca02f2128ab5" providerId="ADAL" clId="{25CA6B3A-B47A-4268-9502-671611A23E79}" dt="2022-12-12T11:35:57.214" v="991" actId="478"/>
          <ac:spMkLst>
            <pc:docMk/>
            <pc:sldMk cId="1668939351" sldId="835"/>
            <ac:spMk id="72" creationId="{9567FDAB-28F2-41A2-BE33-D392C2796BF0}"/>
          </ac:spMkLst>
        </pc:spChg>
        <pc:spChg chg="del">
          <ac:chgData name="CaoYu-ang" userId="347197b9-4c62-4589-9c4f-ca02f2128ab5" providerId="ADAL" clId="{25CA6B3A-B47A-4268-9502-671611A23E79}" dt="2022-12-12T11:35:57.214" v="991" actId="478"/>
          <ac:spMkLst>
            <pc:docMk/>
            <pc:sldMk cId="1668939351" sldId="835"/>
            <ac:spMk id="89" creationId="{8E562D35-E438-4555-B52A-97E57D69F4AD}"/>
          </ac:spMkLst>
        </pc:spChg>
        <pc:spChg chg="del">
          <ac:chgData name="CaoYu-ang" userId="347197b9-4c62-4589-9c4f-ca02f2128ab5" providerId="ADAL" clId="{25CA6B3A-B47A-4268-9502-671611A23E79}" dt="2022-12-12T11:35:57.214" v="991" actId="478"/>
          <ac:spMkLst>
            <pc:docMk/>
            <pc:sldMk cId="1668939351" sldId="835"/>
            <ac:spMk id="91" creationId="{A69C076B-DAC5-4B48-95FE-3C48B3137F17}"/>
          </ac:spMkLst>
        </pc:spChg>
        <pc:spChg chg="del">
          <ac:chgData name="CaoYu-ang" userId="347197b9-4c62-4589-9c4f-ca02f2128ab5" providerId="ADAL" clId="{25CA6B3A-B47A-4268-9502-671611A23E79}" dt="2022-12-12T11:35:57.214" v="991" actId="478"/>
          <ac:spMkLst>
            <pc:docMk/>
            <pc:sldMk cId="1668939351" sldId="835"/>
            <ac:spMk id="92" creationId="{CA6635A3-955E-4A8A-AC9B-BA1A6330CDAE}"/>
          </ac:spMkLst>
        </pc:spChg>
        <pc:spChg chg="del">
          <ac:chgData name="CaoYu-ang" userId="347197b9-4c62-4589-9c4f-ca02f2128ab5" providerId="ADAL" clId="{25CA6B3A-B47A-4268-9502-671611A23E79}" dt="2022-12-12T11:36:01.863" v="992" actId="478"/>
          <ac:spMkLst>
            <pc:docMk/>
            <pc:sldMk cId="1668939351" sldId="835"/>
            <ac:spMk id="93" creationId="{FAE57E37-FEAF-4ED5-A65F-665573265584}"/>
          </ac:spMkLst>
        </pc:spChg>
        <pc:spChg chg="del">
          <ac:chgData name="CaoYu-ang" userId="347197b9-4c62-4589-9c4f-ca02f2128ab5" providerId="ADAL" clId="{25CA6B3A-B47A-4268-9502-671611A23E79}" dt="2022-12-12T11:35:57.214" v="991" actId="478"/>
          <ac:spMkLst>
            <pc:docMk/>
            <pc:sldMk cId="1668939351" sldId="835"/>
            <ac:spMk id="103" creationId="{27D43E4C-327D-4DE7-832F-6AA288322458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104" creationId="{7F6AD6A2-5816-42D0-BA39-2C24D9501E78}"/>
          </ac:spMkLst>
        </pc:spChg>
        <pc:spChg chg="del">
          <ac:chgData name="CaoYu-ang" userId="347197b9-4c62-4589-9c4f-ca02f2128ab5" providerId="ADAL" clId="{25CA6B3A-B47A-4268-9502-671611A23E79}" dt="2022-12-12T11:35:57.214" v="991" actId="478"/>
          <ac:spMkLst>
            <pc:docMk/>
            <pc:sldMk cId="1668939351" sldId="835"/>
            <ac:spMk id="107" creationId="{E1759862-0E29-40E6-9AB7-434501C3C1F5}"/>
          </ac:spMkLst>
        </pc:spChg>
        <pc:spChg chg="del">
          <ac:chgData name="CaoYu-ang" userId="347197b9-4c62-4589-9c4f-ca02f2128ab5" providerId="ADAL" clId="{25CA6B3A-B47A-4268-9502-671611A23E79}" dt="2022-12-12T11:35:57.214" v="991" actId="478"/>
          <ac:spMkLst>
            <pc:docMk/>
            <pc:sldMk cId="1668939351" sldId="835"/>
            <ac:spMk id="108" creationId="{35908B12-CC94-4B2C-A526-D4445ABB8B15}"/>
          </ac:spMkLst>
        </pc:spChg>
        <pc:spChg chg="del">
          <ac:chgData name="CaoYu-ang" userId="347197b9-4c62-4589-9c4f-ca02f2128ab5" providerId="ADAL" clId="{25CA6B3A-B47A-4268-9502-671611A23E79}" dt="2022-12-12T11:36:01.863" v="992" actId="478"/>
          <ac:spMkLst>
            <pc:docMk/>
            <pc:sldMk cId="1668939351" sldId="835"/>
            <ac:spMk id="110" creationId="{182A486B-82A5-48B9-B68F-03A27960A570}"/>
          </ac:spMkLst>
        </pc:spChg>
        <pc:spChg chg="del">
          <ac:chgData name="CaoYu-ang" userId="347197b9-4c62-4589-9c4f-ca02f2128ab5" providerId="ADAL" clId="{25CA6B3A-B47A-4268-9502-671611A23E79}" dt="2022-12-12T11:35:57.214" v="991" actId="478"/>
          <ac:spMkLst>
            <pc:docMk/>
            <pc:sldMk cId="1668939351" sldId="835"/>
            <ac:spMk id="111" creationId="{69F99302-937F-473B-A753-612BF19BC4AE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119" creationId="{053B6201-095C-431D-8C44-2AF7559DB08B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120" creationId="{BD4189A3-26C8-4BA4-9E14-3120E48F972B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123" creationId="{9FB13FB9-7F7D-4A2F-A866-C65484871876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129" creationId="{405ABAA0-2656-4ABF-93CC-1FAC62803AFD}"/>
          </ac:spMkLst>
        </pc:spChg>
        <pc:spChg chg="add mod ord">
          <ac:chgData name="CaoYu-ang" userId="347197b9-4c62-4589-9c4f-ca02f2128ab5" providerId="ADAL" clId="{25CA6B3A-B47A-4268-9502-671611A23E79}" dt="2022-12-12T11:47:08.950" v="1108" actId="166"/>
          <ac:spMkLst>
            <pc:docMk/>
            <pc:sldMk cId="1668939351" sldId="835"/>
            <ac:spMk id="132" creationId="{AF407C90-90CD-4993-BBC1-F036661AE6DB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133" creationId="{E2F3CCCD-89C3-42C2-AC67-940C1E182624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134" creationId="{9C91A649-C4E2-4A48-B084-218F296AE265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136" creationId="{DE3FFF7A-4E04-4641-AFBA-40EF2A96ACA6}"/>
          </ac:spMkLst>
        </pc:spChg>
        <pc:spChg chg="del">
          <ac:chgData name="CaoYu-ang" userId="347197b9-4c62-4589-9c4f-ca02f2128ab5" providerId="ADAL" clId="{25CA6B3A-B47A-4268-9502-671611A23E79}" dt="2022-12-12T11:35:57.214" v="991" actId="478"/>
          <ac:spMkLst>
            <pc:docMk/>
            <pc:sldMk cId="1668939351" sldId="835"/>
            <ac:spMk id="141" creationId="{B9954231-01F3-476D-A722-A84FD16C79E1}"/>
          </ac:spMkLst>
        </pc:spChg>
        <pc:spChg chg="del">
          <ac:chgData name="CaoYu-ang" userId="347197b9-4c62-4589-9c4f-ca02f2128ab5" providerId="ADAL" clId="{25CA6B3A-B47A-4268-9502-671611A23E79}" dt="2022-12-12T11:38:00.241" v="1036" actId="478"/>
          <ac:spMkLst>
            <pc:docMk/>
            <pc:sldMk cId="1668939351" sldId="835"/>
            <ac:spMk id="154" creationId="{E6829DB3-F150-4A8A-A245-68AB107E4773}"/>
          </ac:spMkLst>
        </pc:spChg>
        <pc:spChg chg="add mod">
          <ac:chgData name="CaoYu-ang" userId="347197b9-4c62-4589-9c4f-ca02f2128ab5" providerId="ADAL" clId="{25CA6B3A-B47A-4268-9502-671611A23E79}" dt="2022-12-12T11:37:55.005" v="1035"/>
          <ac:spMkLst>
            <pc:docMk/>
            <pc:sldMk cId="1668939351" sldId="835"/>
            <ac:spMk id="155" creationId="{5CF090C6-EC54-45A9-AB33-87DDCE082D84}"/>
          </ac:spMkLst>
        </pc:spChg>
        <pc:spChg chg="add mod">
          <ac:chgData name="CaoYu-ang" userId="347197b9-4c62-4589-9c4f-ca02f2128ab5" providerId="ADAL" clId="{25CA6B3A-B47A-4268-9502-671611A23E79}" dt="2022-12-12T11:42:59.078" v="1070" actId="1076"/>
          <ac:spMkLst>
            <pc:docMk/>
            <pc:sldMk cId="1668939351" sldId="835"/>
            <ac:spMk id="156" creationId="{3C0B5276-578A-42B3-BEAE-71EC0F5E7025}"/>
          </ac:spMkLst>
        </pc:spChg>
        <pc:spChg chg="add del mod">
          <ac:chgData name="CaoYu-ang" userId="347197b9-4c62-4589-9c4f-ca02f2128ab5" providerId="ADAL" clId="{25CA6B3A-B47A-4268-9502-671611A23E79}" dt="2022-12-12T11:38:42.347" v="1040" actId="478"/>
          <ac:spMkLst>
            <pc:docMk/>
            <pc:sldMk cId="1668939351" sldId="835"/>
            <ac:spMk id="157" creationId="{9C967C1D-0FBC-4D74-AC48-0416FF33B144}"/>
          </ac:spMkLst>
        </pc:spChg>
        <pc:spChg chg="add mod">
          <ac:chgData name="CaoYu-ang" userId="347197b9-4c62-4589-9c4f-ca02f2128ab5" providerId="ADAL" clId="{25CA6B3A-B47A-4268-9502-671611A23E79}" dt="2022-12-12T12:03:14.041" v="1167" actId="1076"/>
          <ac:spMkLst>
            <pc:docMk/>
            <pc:sldMk cId="1668939351" sldId="835"/>
            <ac:spMk id="162" creationId="{5F31E891-2C26-4FCF-B234-A97616BEE0CD}"/>
          </ac:spMkLst>
        </pc:spChg>
        <pc:spChg chg="add del mod">
          <ac:chgData name="CaoYu-ang" userId="347197b9-4c62-4589-9c4f-ca02f2128ab5" providerId="ADAL" clId="{25CA6B3A-B47A-4268-9502-671611A23E79}" dt="2022-12-12T12:06:13.887" v="1237" actId="478"/>
          <ac:spMkLst>
            <pc:docMk/>
            <pc:sldMk cId="1668939351" sldId="835"/>
            <ac:spMk id="164" creationId="{E72C385A-0D42-46FE-8FAA-BE14AFA8F8A4}"/>
          </ac:spMkLst>
        </pc:spChg>
        <pc:picChg chg="add del mod">
          <ac:chgData name="CaoYu-ang" userId="347197b9-4c62-4589-9c4f-ca02f2128ab5" providerId="ADAL" clId="{25CA6B3A-B47A-4268-9502-671611A23E79}" dt="2022-12-12T11:47:46.540" v="1112" actId="478"/>
          <ac:picMkLst>
            <pc:docMk/>
            <pc:sldMk cId="1668939351" sldId="835"/>
            <ac:picMk id="46" creationId="{9E5AC5F4-8843-4E72-9B8A-6F8E41156F6F}"/>
          </ac:picMkLst>
        </pc:picChg>
        <pc:picChg chg="add mod">
          <ac:chgData name="CaoYu-ang" userId="347197b9-4c62-4589-9c4f-ca02f2128ab5" providerId="ADAL" clId="{25CA6B3A-B47A-4268-9502-671611A23E79}" dt="2022-12-12T11:39:02.196" v="1043" actId="1076"/>
          <ac:picMkLst>
            <pc:docMk/>
            <pc:sldMk cId="1668939351" sldId="835"/>
            <ac:picMk id="64" creationId="{B3566272-A3BF-48E0-AC5A-0FB917AEEDAB}"/>
          </ac:picMkLst>
        </pc:picChg>
        <pc:picChg chg="del">
          <ac:chgData name="CaoYu-ang" userId="347197b9-4c62-4589-9c4f-ca02f2128ab5" providerId="ADAL" clId="{25CA6B3A-B47A-4268-9502-671611A23E79}" dt="2022-12-12T11:35:57.214" v="991" actId="478"/>
          <ac:picMkLst>
            <pc:docMk/>
            <pc:sldMk cId="1668939351" sldId="835"/>
            <ac:picMk id="105" creationId="{BE94436E-7C66-42B4-9963-474039BDA299}"/>
          </ac:picMkLst>
        </pc:picChg>
        <pc:picChg chg="add del mod">
          <ac:chgData name="CaoYu-ang" userId="347197b9-4c62-4589-9c4f-ca02f2128ab5" providerId="ADAL" clId="{25CA6B3A-B47A-4268-9502-671611A23E79}" dt="2022-12-12T11:38:10.353" v="1037" actId="478"/>
          <ac:picMkLst>
            <pc:docMk/>
            <pc:sldMk cId="1668939351" sldId="835"/>
            <ac:picMk id="130" creationId="{6633C6A1-35EB-4C9A-9A82-1D322DD60218}"/>
          </ac:picMkLst>
        </pc:picChg>
        <pc:cxnChg chg="add del mod">
          <ac:chgData name="CaoYu-ang" userId="347197b9-4c62-4589-9c4f-ca02f2128ab5" providerId="ADAL" clId="{25CA6B3A-B47A-4268-9502-671611A23E79}" dt="2022-12-12T11:40:27.559" v="1054" actId="478"/>
          <ac:cxnSpMkLst>
            <pc:docMk/>
            <pc:sldMk cId="1668939351" sldId="835"/>
            <ac:cxnSpMk id="3" creationId="{3ABB54B0-B702-48B8-A13B-22C4DDE56FD6}"/>
          </ac:cxnSpMkLst>
        </pc:cxnChg>
        <pc:cxnChg chg="add del mod">
          <ac:chgData name="CaoYu-ang" userId="347197b9-4c62-4589-9c4f-ca02f2128ab5" providerId="ADAL" clId="{25CA6B3A-B47A-4268-9502-671611A23E79}" dt="2022-12-12T11:40:09.696" v="1049" actId="478"/>
          <ac:cxnSpMkLst>
            <pc:docMk/>
            <pc:sldMk cId="1668939351" sldId="835"/>
            <ac:cxnSpMk id="9" creationId="{606EBAD1-ABC2-4911-9585-9247FF009A3A}"/>
          </ac:cxnSpMkLst>
        </pc:cxnChg>
        <pc:cxnChg chg="add del mod">
          <ac:chgData name="CaoYu-ang" userId="347197b9-4c62-4589-9c4f-ca02f2128ab5" providerId="ADAL" clId="{25CA6B3A-B47A-4268-9502-671611A23E79}" dt="2022-12-12T11:44:52.812" v="1087" actId="478"/>
          <ac:cxnSpMkLst>
            <pc:docMk/>
            <pc:sldMk cId="1668939351" sldId="835"/>
            <ac:cxnSpMk id="21" creationId="{9F747053-A73E-424E-B8FC-9535570C8AA2}"/>
          </ac:cxnSpMkLst>
        </pc:cxnChg>
        <pc:cxnChg chg="add del mod">
          <ac:chgData name="CaoYu-ang" userId="347197b9-4c62-4589-9c4f-ca02f2128ab5" providerId="ADAL" clId="{25CA6B3A-B47A-4268-9502-671611A23E79}" dt="2022-12-12T11:44:31.211" v="1084" actId="478"/>
          <ac:cxnSpMkLst>
            <pc:docMk/>
            <pc:sldMk cId="1668939351" sldId="835"/>
            <ac:cxnSpMk id="28" creationId="{99DD62F3-4C59-4DCF-AF78-CE4CF748FE9C}"/>
          </ac:cxnSpMkLst>
        </pc:cxnChg>
        <pc:cxnChg chg="add mod">
          <ac:chgData name="CaoYu-ang" userId="347197b9-4c62-4589-9c4f-ca02f2128ab5" providerId="ADAL" clId="{25CA6B3A-B47A-4268-9502-671611A23E79}" dt="2022-12-12T11:46:50.259" v="1107" actId="1076"/>
          <ac:cxnSpMkLst>
            <pc:docMk/>
            <pc:sldMk cId="1668939351" sldId="835"/>
            <ac:cxnSpMk id="37" creationId="{AA871A42-9F06-4C26-834C-BB709C9885A4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61" creationId="{81304E39-0044-47ED-B479-F9413F5EFB2A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62" creationId="{137D4A65-B836-42BF-A2D7-D20D3BAB08C6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63" creationId="{57F8BAF2-1377-49B7-A810-45A08EE6D7B6}"/>
          </ac:cxnSpMkLst>
        </pc:cxnChg>
        <pc:cxnChg chg="del mod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68" creationId="{AF0B943E-86CD-43DF-B7A6-C21E7F759B26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69" creationId="{59DAF34F-C6DA-4BA3-B6BF-510692C5F8CF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70" creationId="{B57A3E13-0ECC-47CE-8450-79F94D48183D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73" creationId="{6FED5982-BAD9-4F2B-80A4-AF792A35801C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74" creationId="{4F2A75FC-7E54-42BE-A2CF-22B532D3A9AA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75" creationId="{E51A88F8-3133-4032-84C1-7A85C3155CC0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76" creationId="{B17399D8-2D5B-47DB-AD54-846867488538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77" creationId="{2629A66B-9BF3-483F-A18A-FB536A5AD22C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78" creationId="{6D598A7C-F1CC-4830-A847-4FD7DEA35B9E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79" creationId="{C46D16AD-FE79-4E77-9CE4-DDD0A420022F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80" creationId="{22BE1FD2-7F8A-44D9-83D3-9E9564CE3FC0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81" creationId="{E954311D-5D71-4DFD-8B10-F58A9C692BE2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82" creationId="{BC03CB5E-45CA-4A44-AA6A-828989DB4A54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83" creationId="{A909092F-938B-4019-AE78-27371E99933A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84" creationId="{CDCA0C5B-94B2-4310-B626-9935F99B62D6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85" creationId="{E8BB600A-858E-4365-9448-6034A2E8A175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86" creationId="{32520906-06B7-4603-985A-99C9942607AF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87" creationId="{11C98BD2-1F42-42C3-A89C-3E9373174234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88" creationId="{88EEBA96-FE40-46F1-9984-042DFBDF5F52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90" creationId="{6E62008E-0550-4AD8-A5EF-8A4928339AEA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94" creationId="{54513844-9574-4678-AD2E-A3ADD381F5C8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95" creationId="{D70391C5-0BC7-4331-8B71-DB4DD6F4D495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96" creationId="{1774880E-7225-4B44-A3AC-3104487E20DC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97" creationId="{F9E4662D-3840-465D-A4DA-F0CDE5C8EB09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98" creationId="{79BE07AB-A30F-4FDA-9F07-865240515A44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99" creationId="{86C04409-7A9A-4172-B6A7-D8019DCF43F1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00" creationId="{8942B243-8CD3-4D5B-A531-C50097F0D27C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01" creationId="{75FA8B45-B95B-45D9-AE0A-77088124CBE7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02" creationId="{27F96E5E-F3E8-4518-888C-781079F1B3BA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06" creationId="{73C7E9D5-1131-49CB-8DD4-AC8663A75A5D}"/>
          </ac:cxnSpMkLst>
        </pc:cxnChg>
        <pc:cxnChg chg="del mod">
          <ac:chgData name="CaoYu-ang" userId="347197b9-4c62-4589-9c4f-ca02f2128ab5" providerId="ADAL" clId="{25CA6B3A-B47A-4268-9502-671611A23E79}" dt="2022-12-12T11:36:01.863" v="992" actId="478"/>
          <ac:cxnSpMkLst>
            <pc:docMk/>
            <pc:sldMk cId="1668939351" sldId="835"/>
            <ac:cxnSpMk id="109" creationId="{37D2D49B-A8CD-4D8C-94CB-751529EAF006}"/>
          </ac:cxnSpMkLst>
        </pc:cxnChg>
        <pc:cxnChg chg="del mod">
          <ac:chgData name="CaoYu-ang" userId="347197b9-4c62-4589-9c4f-ca02f2128ab5" providerId="ADAL" clId="{25CA6B3A-B47A-4268-9502-671611A23E79}" dt="2022-12-12T11:36:01.863" v="992" actId="478"/>
          <ac:cxnSpMkLst>
            <pc:docMk/>
            <pc:sldMk cId="1668939351" sldId="835"/>
            <ac:cxnSpMk id="112" creationId="{F06226ED-1C2C-4CC7-B377-21D93C5D9149}"/>
          </ac:cxnSpMkLst>
        </pc:cxnChg>
        <pc:cxnChg chg="del">
          <ac:chgData name="CaoYu-ang" userId="347197b9-4c62-4589-9c4f-ca02f2128ab5" providerId="ADAL" clId="{25CA6B3A-B47A-4268-9502-671611A23E79}" dt="2022-12-12T11:36:01.863" v="992" actId="478"/>
          <ac:cxnSpMkLst>
            <pc:docMk/>
            <pc:sldMk cId="1668939351" sldId="835"/>
            <ac:cxnSpMk id="113" creationId="{0C48AE2C-1237-4E06-8ED3-9B484E65B564}"/>
          </ac:cxnSpMkLst>
        </pc:cxnChg>
        <pc:cxnChg chg="del">
          <ac:chgData name="CaoYu-ang" userId="347197b9-4c62-4589-9c4f-ca02f2128ab5" providerId="ADAL" clId="{25CA6B3A-B47A-4268-9502-671611A23E79}" dt="2022-12-12T11:36:01.863" v="992" actId="478"/>
          <ac:cxnSpMkLst>
            <pc:docMk/>
            <pc:sldMk cId="1668939351" sldId="835"/>
            <ac:cxnSpMk id="114" creationId="{CEA7BD78-6619-4B8D-A11B-13FF26C1757B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15" creationId="{2BDE7677-2D71-49F9-9DB8-B336DF6C515E}"/>
          </ac:cxnSpMkLst>
        </pc:cxnChg>
        <pc:cxnChg chg="del mod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16" creationId="{CEE1258A-FF20-4F7E-AFD3-667BA7420A57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17" creationId="{19A51C74-0AF8-41C6-BC42-D816583E3D7D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18" creationId="{76F4F7BD-8066-4FDF-B27C-343BE959A27E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21" creationId="{1982F08C-6D8B-493B-B998-46466553FCBF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22" creationId="{0E0875FD-BE54-45AE-B515-5194707674E0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24" creationId="{BC7F5E6E-A6BF-4F51-90A5-AF42D464CDF6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25" creationId="{8BDD863A-E9B4-4078-95C0-84D7C9E01A93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26" creationId="{27798CD2-702B-4CD0-96F5-B1416C9582BD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27" creationId="{D3D07D96-717C-4900-ADA0-16DC2929F2BE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28" creationId="{55009574-BF7D-4712-A2F1-14A25251A690}"/>
          </ac:cxnSpMkLst>
        </pc:cxnChg>
        <pc:cxnChg chg="add mod">
          <ac:chgData name="CaoYu-ang" userId="347197b9-4c62-4589-9c4f-ca02f2128ab5" providerId="ADAL" clId="{25CA6B3A-B47A-4268-9502-671611A23E79}" dt="2022-12-12T11:39:20.021" v="1044" actId="1076"/>
          <ac:cxnSpMkLst>
            <pc:docMk/>
            <pc:sldMk cId="1668939351" sldId="835"/>
            <ac:cxnSpMk id="131" creationId="{D1946DFF-F25D-4757-9ABF-37D24A98B05E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35" creationId="{43A28609-62E7-433B-9B8E-B6F5FA464572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37" creationId="{FAF1A59E-7B77-4746-AB25-453C628D0B74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38" creationId="{4C5057F0-C578-4BF5-AB05-10E7512E8A63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39" creationId="{DD877E90-DF53-4C83-941F-376C5C0D4E87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40" creationId="{8D687AE3-6981-4A30-AD23-06456E529A4D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42" creationId="{948FF5DE-954E-4BCA-A4E4-4A4A0DFB163B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43" creationId="{A64857E4-8B70-4A0C-90A3-D72754BDDD1E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44" creationId="{48F86795-D041-48E3-B3B7-C61CCD6ADEA5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45" creationId="{EDB4EF85-16E9-4538-9A0A-7F334A153ABD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46" creationId="{C5918EFE-49EA-438E-B54B-D6B060FA885C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47" creationId="{7D0C0546-96B6-410F-8C73-A4834A55A8D9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48" creationId="{4CC912B1-3165-4149-B2AD-04320953BAA2}"/>
          </ac:cxnSpMkLst>
        </pc:cxnChg>
        <pc:cxnChg chg="del">
          <ac:chgData name="CaoYu-ang" userId="347197b9-4c62-4589-9c4f-ca02f2128ab5" providerId="ADAL" clId="{25CA6B3A-B47A-4268-9502-671611A23E79}" dt="2022-12-12T11:35:57.214" v="991" actId="478"/>
          <ac:cxnSpMkLst>
            <pc:docMk/>
            <pc:sldMk cId="1668939351" sldId="835"/>
            <ac:cxnSpMk id="149" creationId="{76684934-D5AE-49AF-B828-E97D892DF1B7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50" creationId="{6FEA743E-CB9A-4091-A629-0EA90CBD5A83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51" creationId="{44BAF552-0917-42CA-B3FB-79523471EFF4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52" creationId="{A37EA7F6-B58B-474D-80A7-0F3CD3489B94}"/>
          </ac:cxnSpMkLst>
        </pc:cxnChg>
        <pc:cxnChg chg="add mod">
          <ac:chgData name="CaoYu-ang" userId="347197b9-4c62-4589-9c4f-ca02f2128ab5" providerId="ADAL" clId="{25CA6B3A-B47A-4268-9502-671611A23E79}" dt="2022-12-12T11:37:55.005" v="1035"/>
          <ac:cxnSpMkLst>
            <pc:docMk/>
            <pc:sldMk cId="1668939351" sldId="835"/>
            <ac:cxnSpMk id="153" creationId="{F79A845C-28C6-4A50-9F4E-D767970EFDC6}"/>
          </ac:cxnSpMkLst>
        </pc:cxnChg>
        <pc:cxnChg chg="add mod">
          <ac:chgData name="CaoYu-ang" userId="347197b9-4c62-4589-9c4f-ca02f2128ab5" providerId="ADAL" clId="{25CA6B3A-B47A-4268-9502-671611A23E79}" dt="2022-12-12T11:42:59.078" v="1070" actId="1076"/>
          <ac:cxnSpMkLst>
            <pc:docMk/>
            <pc:sldMk cId="1668939351" sldId="835"/>
            <ac:cxnSpMk id="158" creationId="{973BE47A-22CD-4D6A-AB6E-82B57EC00BC9}"/>
          </ac:cxnSpMkLst>
        </pc:cxnChg>
        <pc:cxnChg chg="add mod">
          <ac:chgData name="CaoYu-ang" userId="347197b9-4c62-4589-9c4f-ca02f2128ab5" providerId="ADAL" clId="{25CA6B3A-B47A-4268-9502-671611A23E79}" dt="2022-12-12T11:38:39.591" v="1039" actId="1076"/>
          <ac:cxnSpMkLst>
            <pc:docMk/>
            <pc:sldMk cId="1668939351" sldId="835"/>
            <ac:cxnSpMk id="159" creationId="{F392D8FF-74B1-4524-9D32-B7CCF6012D6C}"/>
          </ac:cxnSpMkLst>
        </pc:cxnChg>
        <pc:cxnChg chg="add mod">
          <ac:chgData name="CaoYu-ang" userId="347197b9-4c62-4589-9c4f-ca02f2128ab5" providerId="ADAL" clId="{25CA6B3A-B47A-4268-9502-671611A23E79}" dt="2022-12-12T11:38:39.591" v="1039" actId="1076"/>
          <ac:cxnSpMkLst>
            <pc:docMk/>
            <pc:sldMk cId="1668939351" sldId="835"/>
            <ac:cxnSpMk id="160" creationId="{8140C335-B239-42DC-9D7A-33B23AE09A28}"/>
          </ac:cxnSpMkLst>
        </pc:cxnChg>
        <pc:cxnChg chg="add del mod">
          <ac:chgData name="CaoYu-ang" userId="347197b9-4c62-4589-9c4f-ca02f2128ab5" providerId="ADAL" clId="{25CA6B3A-B47A-4268-9502-671611A23E79}" dt="2022-12-12T11:40:56.129" v="1061" actId="478"/>
          <ac:cxnSpMkLst>
            <pc:docMk/>
            <pc:sldMk cId="1668939351" sldId="835"/>
            <ac:cxnSpMk id="161" creationId="{D11438D3-4EF6-4D9C-9C7D-1B2711306E10}"/>
          </ac:cxnSpMkLst>
        </pc:cxnChg>
        <pc:cxnChg chg="add mod">
          <ac:chgData name="CaoYu-ang" userId="347197b9-4c62-4589-9c4f-ca02f2128ab5" providerId="ADAL" clId="{25CA6B3A-B47A-4268-9502-671611A23E79}" dt="2022-12-12T12:02:45.652" v="1163" actId="1582"/>
          <ac:cxnSpMkLst>
            <pc:docMk/>
            <pc:sldMk cId="1668939351" sldId="835"/>
            <ac:cxnSpMk id="163" creationId="{D39D2449-A239-4E5A-8AA8-33B8B769A435}"/>
          </ac:cxnSpMkLst>
        </pc:cxnChg>
      </pc:sldChg>
      <pc:sldChg chg="addSp delSp modSp add mod ord">
        <pc:chgData name="CaoYu-ang" userId="347197b9-4c62-4589-9c4f-ca02f2128ab5" providerId="ADAL" clId="{25CA6B3A-B47A-4268-9502-671611A23E79}" dt="2022-12-12T12:24:16.393" v="1631" actId="1076"/>
        <pc:sldMkLst>
          <pc:docMk/>
          <pc:sldMk cId="117070936" sldId="836"/>
        </pc:sldMkLst>
        <pc:spChg chg="del mod">
          <ac:chgData name="CaoYu-ang" userId="347197b9-4c62-4589-9c4f-ca02f2128ab5" providerId="ADAL" clId="{25CA6B3A-B47A-4268-9502-671611A23E79}" dt="2022-12-12T12:11:25.119" v="1290" actId="478"/>
          <ac:spMkLst>
            <pc:docMk/>
            <pc:sldMk cId="117070936" sldId="836"/>
            <ac:spMk id="11" creationId="{7FE01A29-1B93-4ED9-8600-BA7CF4E7911A}"/>
          </ac:spMkLst>
        </pc:spChg>
        <pc:spChg chg="add mod">
          <ac:chgData name="CaoYu-ang" userId="347197b9-4c62-4589-9c4f-ca02f2128ab5" providerId="ADAL" clId="{25CA6B3A-B47A-4268-9502-671611A23E79}" dt="2022-12-12T12:11:33.215" v="1303" actId="6549"/>
          <ac:spMkLst>
            <pc:docMk/>
            <pc:sldMk cId="117070936" sldId="836"/>
            <ac:spMk id="58" creationId="{356BA703-5313-498B-B94B-944821F5B596}"/>
          </ac:spMkLst>
        </pc:spChg>
        <pc:spChg chg="del">
          <ac:chgData name="CaoYu-ang" userId="347197b9-4c62-4589-9c4f-ca02f2128ab5" providerId="ADAL" clId="{25CA6B3A-B47A-4268-9502-671611A23E79}" dt="2022-12-12T12:06:29.475" v="1242" actId="478"/>
          <ac:spMkLst>
            <pc:docMk/>
            <pc:sldMk cId="117070936" sldId="836"/>
            <ac:spMk id="65" creationId="{7FF4E6CA-6656-4B46-8BED-5DF5FF0026C2}"/>
          </ac:spMkLst>
        </pc:spChg>
        <pc:spChg chg="del">
          <ac:chgData name="CaoYu-ang" userId="347197b9-4c62-4589-9c4f-ca02f2128ab5" providerId="ADAL" clId="{25CA6B3A-B47A-4268-9502-671611A23E79}" dt="2022-12-12T12:06:29.475" v="1242" actId="478"/>
          <ac:spMkLst>
            <pc:docMk/>
            <pc:sldMk cId="117070936" sldId="836"/>
            <ac:spMk id="66" creationId="{6A5A0C08-186B-42B6-B9B0-CEA5B7477C41}"/>
          </ac:spMkLst>
        </pc:spChg>
        <pc:spChg chg="del">
          <ac:chgData name="CaoYu-ang" userId="347197b9-4c62-4589-9c4f-ca02f2128ab5" providerId="ADAL" clId="{25CA6B3A-B47A-4268-9502-671611A23E79}" dt="2022-12-12T12:06:25.711" v="1241" actId="478"/>
          <ac:spMkLst>
            <pc:docMk/>
            <pc:sldMk cId="117070936" sldId="836"/>
            <ac:spMk id="67" creationId="{D7FB5130-93B0-4E0A-95AF-CAC5C63E87F9}"/>
          </ac:spMkLst>
        </pc:spChg>
        <pc:spChg chg="del">
          <ac:chgData name="CaoYu-ang" userId="347197b9-4c62-4589-9c4f-ca02f2128ab5" providerId="ADAL" clId="{25CA6B3A-B47A-4268-9502-671611A23E79}" dt="2022-12-12T12:06:25.711" v="1241" actId="478"/>
          <ac:spMkLst>
            <pc:docMk/>
            <pc:sldMk cId="117070936" sldId="836"/>
            <ac:spMk id="72" creationId="{9567FDAB-28F2-41A2-BE33-D392C2796BF0}"/>
          </ac:spMkLst>
        </pc:spChg>
        <pc:spChg chg="del">
          <ac:chgData name="CaoYu-ang" userId="347197b9-4c62-4589-9c4f-ca02f2128ab5" providerId="ADAL" clId="{25CA6B3A-B47A-4268-9502-671611A23E79}" dt="2022-12-12T12:06:25.711" v="1241" actId="478"/>
          <ac:spMkLst>
            <pc:docMk/>
            <pc:sldMk cId="117070936" sldId="836"/>
            <ac:spMk id="89" creationId="{8E562D35-E438-4555-B52A-97E57D69F4AD}"/>
          </ac:spMkLst>
        </pc:spChg>
        <pc:spChg chg="del">
          <ac:chgData name="CaoYu-ang" userId="347197b9-4c62-4589-9c4f-ca02f2128ab5" providerId="ADAL" clId="{25CA6B3A-B47A-4268-9502-671611A23E79}" dt="2022-12-12T12:06:25.711" v="1241" actId="478"/>
          <ac:spMkLst>
            <pc:docMk/>
            <pc:sldMk cId="117070936" sldId="836"/>
            <ac:spMk id="91" creationId="{A69C076B-DAC5-4B48-95FE-3C48B3137F17}"/>
          </ac:spMkLst>
        </pc:spChg>
        <pc:spChg chg="del">
          <ac:chgData name="CaoYu-ang" userId="347197b9-4c62-4589-9c4f-ca02f2128ab5" providerId="ADAL" clId="{25CA6B3A-B47A-4268-9502-671611A23E79}" dt="2022-12-12T12:06:25.711" v="1241" actId="478"/>
          <ac:spMkLst>
            <pc:docMk/>
            <pc:sldMk cId="117070936" sldId="836"/>
            <ac:spMk id="92" creationId="{CA6635A3-955E-4A8A-AC9B-BA1A6330CDAE}"/>
          </ac:spMkLst>
        </pc:spChg>
        <pc:spChg chg="del">
          <ac:chgData name="CaoYu-ang" userId="347197b9-4c62-4589-9c4f-ca02f2128ab5" providerId="ADAL" clId="{25CA6B3A-B47A-4268-9502-671611A23E79}" dt="2022-12-12T12:06:29.475" v="1242" actId="478"/>
          <ac:spMkLst>
            <pc:docMk/>
            <pc:sldMk cId="117070936" sldId="836"/>
            <ac:spMk id="93" creationId="{FAE57E37-FEAF-4ED5-A65F-665573265584}"/>
          </ac:spMkLst>
        </pc:spChg>
        <pc:spChg chg="del">
          <ac:chgData name="CaoYu-ang" userId="347197b9-4c62-4589-9c4f-ca02f2128ab5" providerId="ADAL" clId="{25CA6B3A-B47A-4268-9502-671611A23E79}" dt="2022-12-12T12:06:25.711" v="1241" actId="478"/>
          <ac:spMkLst>
            <pc:docMk/>
            <pc:sldMk cId="117070936" sldId="836"/>
            <ac:spMk id="103" creationId="{27D43E4C-327D-4DE7-832F-6AA288322458}"/>
          </ac:spMkLst>
        </pc:spChg>
        <pc:spChg chg="del">
          <ac:chgData name="CaoYu-ang" userId="347197b9-4c62-4589-9c4f-ca02f2128ab5" providerId="ADAL" clId="{25CA6B3A-B47A-4268-9502-671611A23E79}" dt="2022-12-12T12:06:25.711" v="1241" actId="478"/>
          <ac:spMkLst>
            <pc:docMk/>
            <pc:sldMk cId="117070936" sldId="836"/>
            <ac:spMk id="107" creationId="{E1759862-0E29-40E6-9AB7-434501C3C1F5}"/>
          </ac:spMkLst>
        </pc:spChg>
        <pc:spChg chg="del">
          <ac:chgData name="CaoYu-ang" userId="347197b9-4c62-4589-9c4f-ca02f2128ab5" providerId="ADAL" clId="{25CA6B3A-B47A-4268-9502-671611A23E79}" dt="2022-12-12T12:06:25.711" v="1241" actId="478"/>
          <ac:spMkLst>
            <pc:docMk/>
            <pc:sldMk cId="117070936" sldId="836"/>
            <ac:spMk id="108" creationId="{35908B12-CC94-4B2C-A526-D4445ABB8B15}"/>
          </ac:spMkLst>
        </pc:spChg>
        <pc:spChg chg="del">
          <ac:chgData name="CaoYu-ang" userId="347197b9-4c62-4589-9c4f-ca02f2128ab5" providerId="ADAL" clId="{25CA6B3A-B47A-4268-9502-671611A23E79}" dt="2022-12-12T12:06:29.475" v="1242" actId="478"/>
          <ac:spMkLst>
            <pc:docMk/>
            <pc:sldMk cId="117070936" sldId="836"/>
            <ac:spMk id="110" creationId="{182A486B-82A5-48B9-B68F-03A27960A570}"/>
          </ac:spMkLst>
        </pc:spChg>
        <pc:spChg chg="del">
          <ac:chgData name="CaoYu-ang" userId="347197b9-4c62-4589-9c4f-ca02f2128ab5" providerId="ADAL" clId="{25CA6B3A-B47A-4268-9502-671611A23E79}" dt="2022-12-12T12:06:25.711" v="1241" actId="478"/>
          <ac:spMkLst>
            <pc:docMk/>
            <pc:sldMk cId="117070936" sldId="836"/>
            <ac:spMk id="111" creationId="{69F99302-937F-473B-A753-612BF19BC4AE}"/>
          </ac:spMkLst>
        </pc:spChg>
        <pc:spChg chg="del">
          <ac:chgData name="CaoYu-ang" userId="347197b9-4c62-4589-9c4f-ca02f2128ab5" providerId="ADAL" clId="{25CA6B3A-B47A-4268-9502-671611A23E79}" dt="2022-12-12T12:06:25.711" v="1241" actId="478"/>
          <ac:spMkLst>
            <pc:docMk/>
            <pc:sldMk cId="117070936" sldId="836"/>
            <ac:spMk id="141" creationId="{B9954231-01F3-476D-A722-A84FD16C79E1}"/>
          </ac:spMkLst>
        </pc:spChg>
        <pc:spChg chg="mod">
          <ac:chgData name="CaoYu-ang" userId="347197b9-4c62-4589-9c4f-ca02f2128ab5" providerId="ADAL" clId="{25CA6B3A-B47A-4268-9502-671611A23E79}" dt="2022-12-12T12:24:16.393" v="1631" actId="1076"/>
          <ac:spMkLst>
            <pc:docMk/>
            <pc:sldMk cId="117070936" sldId="836"/>
            <ac:spMk id="154" creationId="{E6829DB3-F150-4A8A-A245-68AB107E4773}"/>
          </ac:spMkLst>
        </pc:spChg>
        <pc:picChg chg="del">
          <ac:chgData name="CaoYu-ang" userId="347197b9-4c62-4589-9c4f-ca02f2128ab5" providerId="ADAL" clId="{25CA6B3A-B47A-4268-9502-671611A23E79}" dt="2022-12-12T12:06:25.711" v="1241" actId="478"/>
          <ac:picMkLst>
            <pc:docMk/>
            <pc:sldMk cId="117070936" sldId="836"/>
            <ac:picMk id="105" creationId="{BE94436E-7C66-42B4-9963-474039BDA299}"/>
          </ac:picMkLst>
        </pc:picChg>
        <pc:cxnChg chg="del mod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68" creationId="{AF0B943E-86CD-43DF-B7A6-C21E7F759B26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69" creationId="{59DAF34F-C6DA-4BA3-B6BF-510692C5F8CF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70" creationId="{B57A3E13-0ECC-47CE-8450-79F94D48183D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73" creationId="{6FED5982-BAD9-4F2B-80A4-AF792A35801C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74" creationId="{4F2A75FC-7E54-42BE-A2CF-22B532D3A9AA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75" creationId="{E51A88F8-3133-4032-84C1-7A85C3155CC0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76" creationId="{B17399D8-2D5B-47DB-AD54-846867488538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77" creationId="{2629A66B-9BF3-483F-A18A-FB536A5AD22C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78" creationId="{6D598A7C-F1CC-4830-A847-4FD7DEA35B9E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79" creationId="{C46D16AD-FE79-4E77-9CE4-DDD0A420022F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80" creationId="{22BE1FD2-7F8A-44D9-83D3-9E9564CE3FC0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82" creationId="{BC03CB5E-45CA-4A44-AA6A-828989DB4A54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83" creationId="{A909092F-938B-4019-AE78-27371E99933A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84" creationId="{CDCA0C5B-94B2-4310-B626-9935F99B62D6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85" creationId="{E8BB600A-858E-4365-9448-6034A2E8A175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86" creationId="{32520906-06B7-4603-985A-99C9942607AF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87" creationId="{11C98BD2-1F42-42C3-A89C-3E9373174234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88" creationId="{88EEBA96-FE40-46F1-9984-042DFBDF5F52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90" creationId="{6E62008E-0550-4AD8-A5EF-8A4928339AEA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94" creationId="{54513844-9574-4678-AD2E-A3ADD381F5C8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06" creationId="{73C7E9D5-1131-49CB-8DD4-AC8663A75A5D}"/>
          </ac:cxnSpMkLst>
        </pc:cxnChg>
        <pc:cxnChg chg="del mod">
          <ac:chgData name="CaoYu-ang" userId="347197b9-4c62-4589-9c4f-ca02f2128ab5" providerId="ADAL" clId="{25CA6B3A-B47A-4268-9502-671611A23E79}" dt="2022-12-12T12:06:29.475" v="1242" actId="478"/>
          <ac:cxnSpMkLst>
            <pc:docMk/>
            <pc:sldMk cId="117070936" sldId="836"/>
            <ac:cxnSpMk id="109" creationId="{37D2D49B-A8CD-4D8C-94CB-751529EAF006}"/>
          </ac:cxnSpMkLst>
        </pc:cxnChg>
        <pc:cxnChg chg="del mod">
          <ac:chgData name="CaoYu-ang" userId="347197b9-4c62-4589-9c4f-ca02f2128ab5" providerId="ADAL" clId="{25CA6B3A-B47A-4268-9502-671611A23E79}" dt="2022-12-12T12:06:29.475" v="1242" actId="478"/>
          <ac:cxnSpMkLst>
            <pc:docMk/>
            <pc:sldMk cId="117070936" sldId="836"/>
            <ac:cxnSpMk id="112" creationId="{F06226ED-1C2C-4CC7-B377-21D93C5D9149}"/>
          </ac:cxnSpMkLst>
        </pc:cxnChg>
        <pc:cxnChg chg="del">
          <ac:chgData name="CaoYu-ang" userId="347197b9-4c62-4589-9c4f-ca02f2128ab5" providerId="ADAL" clId="{25CA6B3A-B47A-4268-9502-671611A23E79}" dt="2022-12-12T12:06:29.475" v="1242" actId="478"/>
          <ac:cxnSpMkLst>
            <pc:docMk/>
            <pc:sldMk cId="117070936" sldId="836"/>
            <ac:cxnSpMk id="113" creationId="{0C48AE2C-1237-4E06-8ED3-9B484E65B564}"/>
          </ac:cxnSpMkLst>
        </pc:cxnChg>
        <pc:cxnChg chg="del">
          <ac:chgData name="CaoYu-ang" userId="347197b9-4c62-4589-9c4f-ca02f2128ab5" providerId="ADAL" clId="{25CA6B3A-B47A-4268-9502-671611A23E79}" dt="2022-12-12T12:06:29.475" v="1242" actId="478"/>
          <ac:cxnSpMkLst>
            <pc:docMk/>
            <pc:sldMk cId="117070936" sldId="836"/>
            <ac:cxnSpMk id="114" creationId="{CEA7BD78-6619-4B8D-A11B-13FF26C1757B}"/>
          </ac:cxnSpMkLst>
        </pc:cxnChg>
        <pc:cxnChg chg="del">
          <ac:chgData name="CaoYu-ang" userId="347197b9-4c62-4589-9c4f-ca02f2128ab5" providerId="ADAL" clId="{25CA6B3A-B47A-4268-9502-671611A23E79}" dt="2022-12-12T12:06:29.475" v="1242" actId="478"/>
          <ac:cxnSpMkLst>
            <pc:docMk/>
            <pc:sldMk cId="117070936" sldId="836"/>
            <ac:cxnSpMk id="115" creationId="{2BDE7677-2D71-49F9-9DB8-B336DF6C515E}"/>
          </ac:cxnSpMkLst>
        </pc:cxnChg>
        <pc:cxnChg chg="del mod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16" creationId="{CEE1258A-FF20-4F7E-AFD3-667BA7420A57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17" creationId="{19A51C74-0AF8-41C6-BC42-D816583E3D7D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18" creationId="{76F4F7BD-8066-4FDF-B27C-343BE959A27E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42" creationId="{948FF5DE-954E-4BCA-A4E4-4A4A0DFB163B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43" creationId="{A64857E4-8B70-4A0C-90A3-D72754BDDD1E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44" creationId="{48F86795-D041-48E3-B3B7-C61CCD6ADEA5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45" creationId="{EDB4EF85-16E9-4538-9A0A-7F334A153ABD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46" creationId="{C5918EFE-49EA-438E-B54B-D6B060FA885C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47" creationId="{7D0C0546-96B6-410F-8C73-A4834A55A8D9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48" creationId="{4CC912B1-3165-4149-B2AD-04320953BAA2}"/>
          </ac:cxnSpMkLst>
        </pc:cxnChg>
        <pc:cxnChg chg="del">
          <ac:chgData name="CaoYu-ang" userId="347197b9-4c62-4589-9c4f-ca02f2128ab5" providerId="ADAL" clId="{25CA6B3A-B47A-4268-9502-671611A23E79}" dt="2022-12-12T12:06:25.711" v="1241" actId="478"/>
          <ac:cxnSpMkLst>
            <pc:docMk/>
            <pc:sldMk cId="117070936" sldId="836"/>
            <ac:cxnSpMk id="149" creationId="{76684934-D5AE-49AF-B828-E97D892DF1B7}"/>
          </ac:cxnSpMkLst>
        </pc:cxnChg>
      </pc:sldChg>
      <pc:sldChg chg="addSp modSp add mod modAnim">
        <pc:chgData name="CaoYu-ang" userId="347197b9-4c62-4589-9c4f-ca02f2128ab5" providerId="ADAL" clId="{25CA6B3A-B47A-4268-9502-671611A23E79}" dt="2022-12-12T12:36:11.565" v="2015" actId="1076"/>
        <pc:sldMkLst>
          <pc:docMk/>
          <pc:sldMk cId="1134550760" sldId="837"/>
        </pc:sldMkLst>
        <pc:spChg chg="add mod">
          <ac:chgData name="CaoYu-ang" userId="347197b9-4c62-4589-9c4f-ca02f2128ab5" providerId="ADAL" clId="{25CA6B3A-B47A-4268-9502-671611A23E79}" dt="2022-12-12T12:27:06.161" v="1792" actId="27636"/>
          <ac:spMkLst>
            <pc:docMk/>
            <pc:sldMk cId="1134550760" sldId="837"/>
            <ac:spMk id="6" creationId="{83C1EE15-AC78-4A4F-A4CF-5D818F05AAB3}"/>
          </ac:spMkLst>
        </pc:spChg>
        <pc:spChg chg="add mod">
          <ac:chgData name="CaoYu-ang" userId="347197b9-4c62-4589-9c4f-ca02f2128ab5" providerId="ADAL" clId="{25CA6B3A-B47A-4268-9502-671611A23E79}" dt="2022-12-12T12:36:11.565" v="2015" actId="1076"/>
          <ac:spMkLst>
            <pc:docMk/>
            <pc:sldMk cId="1134550760" sldId="837"/>
            <ac:spMk id="7" creationId="{C2BBA3B2-E7A5-4B70-AFF3-DFAD50DBC011}"/>
          </ac:spMkLst>
        </pc:spChg>
        <pc:spChg chg="add mod">
          <ac:chgData name="CaoYu-ang" userId="347197b9-4c62-4589-9c4f-ca02f2128ab5" providerId="ADAL" clId="{25CA6B3A-B47A-4268-9502-671611A23E79}" dt="2022-12-12T12:29:05.639" v="1859" actId="1076"/>
          <ac:spMkLst>
            <pc:docMk/>
            <pc:sldMk cId="1134550760" sldId="837"/>
            <ac:spMk id="10" creationId="{F7B4109D-C61F-4F1E-B6A7-96F71A2ADB4C}"/>
          </ac:spMkLst>
        </pc:spChg>
        <pc:spChg chg="add mod">
          <ac:chgData name="CaoYu-ang" userId="347197b9-4c62-4589-9c4f-ca02f2128ab5" providerId="ADAL" clId="{25CA6B3A-B47A-4268-9502-671611A23E79}" dt="2022-12-12T12:30:06.622" v="1867" actId="14100"/>
          <ac:spMkLst>
            <pc:docMk/>
            <pc:sldMk cId="1134550760" sldId="837"/>
            <ac:spMk id="13" creationId="{30DBEFAB-5855-46F3-A318-9933814BBD96}"/>
          </ac:spMkLst>
        </pc:spChg>
        <pc:spChg chg="add mod">
          <ac:chgData name="CaoYu-ang" userId="347197b9-4c62-4589-9c4f-ca02f2128ab5" providerId="ADAL" clId="{25CA6B3A-B47A-4268-9502-671611A23E79}" dt="2022-12-12T12:30:42.865" v="1889" actId="1076"/>
          <ac:spMkLst>
            <pc:docMk/>
            <pc:sldMk cId="1134550760" sldId="837"/>
            <ac:spMk id="14" creationId="{0ED6AF45-050C-41A7-9DEC-6763834C2BED}"/>
          </ac:spMkLst>
        </pc:spChg>
        <pc:spChg chg="add mod">
          <ac:chgData name="CaoYu-ang" userId="347197b9-4c62-4589-9c4f-ca02f2128ab5" providerId="ADAL" clId="{25CA6B3A-B47A-4268-9502-671611A23E79}" dt="2022-12-12T12:30:26.409" v="1884" actId="1076"/>
          <ac:spMkLst>
            <pc:docMk/>
            <pc:sldMk cId="1134550760" sldId="837"/>
            <ac:spMk id="17" creationId="{0F7FB4B2-E280-439E-83FD-098A241E87B5}"/>
          </ac:spMkLst>
        </pc:spChg>
        <pc:spChg chg="add mod">
          <ac:chgData name="CaoYu-ang" userId="347197b9-4c62-4589-9c4f-ca02f2128ab5" providerId="ADAL" clId="{25CA6B3A-B47A-4268-9502-671611A23E79}" dt="2022-12-12T12:30:55.462" v="1893" actId="1037"/>
          <ac:spMkLst>
            <pc:docMk/>
            <pc:sldMk cId="1134550760" sldId="837"/>
            <ac:spMk id="20" creationId="{49B92B7B-862C-458F-9B80-9783F0A867A4}"/>
          </ac:spMkLst>
        </pc:spChg>
        <pc:spChg chg="add mod">
          <ac:chgData name="CaoYu-ang" userId="347197b9-4c62-4589-9c4f-ca02f2128ab5" providerId="ADAL" clId="{25CA6B3A-B47A-4268-9502-671611A23E79}" dt="2022-12-12T12:31:06.300" v="1908" actId="20577"/>
          <ac:spMkLst>
            <pc:docMk/>
            <pc:sldMk cId="1134550760" sldId="837"/>
            <ac:spMk id="21" creationId="{5C983791-08B3-4A2D-9634-625141458B5A}"/>
          </ac:spMkLst>
        </pc:spChg>
        <pc:spChg chg="add mod">
          <ac:chgData name="CaoYu-ang" userId="347197b9-4c62-4589-9c4f-ca02f2128ab5" providerId="ADAL" clId="{25CA6B3A-B47A-4268-9502-671611A23E79}" dt="2022-12-12T12:31:44.767" v="1933" actId="1076"/>
          <ac:spMkLst>
            <pc:docMk/>
            <pc:sldMk cId="1134550760" sldId="837"/>
            <ac:spMk id="26" creationId="{45E931A1-F38A-4A41-9BBA-C25EF2B9846B}"/>
          </ac:spMkLst>
        </pc:spChg>
        <pc:spChg chg="add mod">
          <ac:chgData name="CaoYu-ang" userId="347197b9-4c62-4589-9c4f-ca02f2128ab5" providerId="ADAL" clId="{25CA6B3A-B47A-4268-9502-671611A23E79}" dt="2022-12-12T12:32:14.053" v="1940" actId="1035"/>
          <ac:spMkLst>
            <pc:docMk/>
            <pc:sldMk cId="1134550760" sldId="837"/>
            <ac:spMk id="27" creationId="{657199A3-B6D7-418D-86E5-E0A6EA8DD4B3}"/>
          </ac:spMkLst>
        </pc:spChg>
        <pc:spChg chg="add mod">
          <ac:chgData name="CaoYu-ang" userId="347197b9-4c62-4589-9c4f-ca02f2128ab5" providerId="ADAL" clId="{25CA6B3A-B47A-4268-9502-671611A23E79}" dt="2022-12-12T12:32:24.375" v="1950" actId="20577"/>
          <ac:spMkLst>
            <pc:docMk/>
            <pc:sldMk cId="1134550760" sldId="837"/>
            <ac:spMk id="28" creationId="{5F1CBEB0-0B74-45D4-80CE-9572BF81D6E2}"/>
          </ac:spMkLst>
        </pc:spChg>
        <pc:spChg chg="add mod">
          <ac:chgData name="CaoYu-ang" userId="347197b9-4c62-4589-9c4f-ca02f2128ab5" providerId="ADAL" clId="{25CA6B3A-B47A-4268-9502-671611A23E79}" dt="2022-12-12T12:34:02.537" v="1970" actId="208"/>
          <ac:spMkLst>
            <pc:docMk/>
            <pc:sldMk cId="1134550760" sldId="837"/>
            <ac:spMk id="34" creationId="{D3364F61-92A2-4D14-AEC7-7F46625ECE75}"/>
          </ac:spMkLst>
        </pc:spChg>
        <pc:spChg chg="add mod">
          <ac:chgData name="CaoYu-ang" userId="347197b9-4c62-4589-9c4f-ca02f2128ab5" providerId="ADAL" clId="{25CA6B3A-B47A-4268-9502-671611A23E79}" dt="2022-12-12T12:35:52.628" v="2014" actId="1036"/>
          <ac:spMkLst>
            <pc:docMk/>
            <pc:sldMk cId="1134550760" sldId="837"/>
            <ac:spMk id="35" creationId="{2DD9143D-74A7-49E8-B7FF-A39EE5CCF3F9}"/>
          </ac:spMkLst>
        </pc:spChg>
        <pc:spChg chg="mod">
          <ac:chgData name="CaoYu-ang" userId="347197b9-4c62-4589-9c4f-ca02f2128ab5" providerId="ADAL" clId="{25CA6B3A-B47A-4268-9502-671611A23E79}" dt="2022-12-12T12:24:49.999" v="1686" actId="20577"/>
          <ac:spMkLst>
            <pc:docMk/>
            <pc:sldMk cId="1134550760" sldId="837"/>
            <ac:spMk id="58" creationId="{356BA703-5313-498B-B94B-944821F5B596}"/>
          </ac:spMkLst>
        </pc:spChg>
        <pc:spChg chg="mod">
          <ac:chgData name="CaoYu-ang" userId="347197b9-4c62-4589-9c4f-ca02f2128ab5" providerId="ADAL" clId="{25CA6B3A-B47A-4268-9502-671611A23E79}" dt="2022-12-12T12:27:11.360" v="1796" actId="27636"/>
          <ac:spMkLst>
            <pc:docMk/>
            <pc:sldMk cId="1134550760" sldId="837"/>
            <ac:spMk id="154" creationId="{E6829DB3-F150-4A8A-A245-68AB107E4773}"/>
          </ac:spMkLst>
        </pc:spChg>
        <pc:cxnChg chg="add mod">
          <ac:chgData name="CaoYu-ang" userId="347197b9-4c62-4589-9c4f-ca02f2128ab5" providerId="ADAL" clId="{25CA6B3A-B47A-4268-9502-671611A23E79}" dt="2022-12-12T12:29:03.129" v="1858" actId="14100"/>
          <ac:cxnSpMkLst>
            <pc:docMk/>
            <pc:sldMk cId="1134550760" sldId="837"/>
            <ac:cxnSpMk id="3" creationId="{59D998C7-116A-45BE-82B1-D3B6EAB6BFBB}"/>
          </ac:cxnSpMkLst>
        </pc:cxnChg>
        <pc:cxnChg chg="add mod">
          <ac:chgData name="CaoYu-ang" userId="347197b9-4c62-4589-9c4f-ca02f2128ab5" providerId="ADAL" clId="{25CA6B3A-B47A-4268-9502-671611A23E79}" dt="2022-12-12T12:30:39.815" v="1888" actId="14100"/>
          <ac:cxnSpMkLst>
            <pc:docMk/>
            <pc:sldMk cId="1134550760" sldId="837"/>
            <ac:cxnSpMk id="11" creationId="{61EEA6C0-D959-49D1-A972-B2A78C6F2904}"/>
          </ac:cxnSpMkLst>
        </pc:cxnChg>
        <pc:cxnChg chg="add mod">
          <ac:chgData name="CaoYu-ang" userId="347197b9-4c62-4589-9c4f-ca02f2128ab5" providerId="ADAL" clId="{25CA6B3A-B47A-4268-9502-671611A23E79}" dt="2022-12-12T12:31:32.283" v="1913" actId="14100"/>
          <ac:cxnSpMkLst>
            <pc:docMk/>
            <pc:sldMk cId="1134550760" sldId="837"/>
            <ac:cxnSpMk id="22" creationId="{176B78F5-2272-410A-B98D-F0B8A8BA0FDE}"/>
          </ac:cxnSpMkLst>
        </pc:cxnChg>
        <pc:cxnChg chg="add mod">
          <ac:chgData name="CaoYu-ang" userId="347197b9-4c62-4589-9c4f-ca02f2128ab5" providerId="ADAL" clId="{25CA6B3A-B47A-4268-9502-671611A23E79}" dt="2022-12-12T12:33:38.278" v="1966" actId="14100"/>
          <ac:cxnSpMkLst>
            <pc:docMk/>
            <pc:sldMk cId="1134550760" sldId="837"/>
            <ac:cxnSpMk id="29" creationId="{9BDABF3B-44FE-4302-8DD3-02B4A34C6397}"/>
          </ac:cxnSpMkLst>
        </pc:cxnChg>
      </pc:sldChg>
      <pc:sldChg chg="addSp modSp add mod ord">
        <pc:chgData name="CaoYu-ang" userId="347197b9-4c62-4589-9c4f-ca02f2128ab5" providerId="ADAL" clId="{25CA6B3A-B47A-4268-9502-671611A23E79}" dt="2022-12-12T12:57:49.043" v="2156" actId="20577"/>
        <pc:sldMkLst>
          <pc:docMk/>
          <pc:sldMk cId="1336870828" sldId="838"/>
        </pc:sldMkLst>
        <pc:spChg chg="add mod">
          <ac:chgData name="CaoYu-ang" userId="347197b9-4c62-4589-9c4f-ca02f2128ab5" providerId="ADAL" clId="{25CA6B3A-B47A-4268-9502-671611A23E79}" dt="2022-12-12T12:57:49.043" v="2156" actId="20577"/>
          <ac:spMkLst>
            <pc:docMk/>
            <pc:sldMk cId="1336870828" sldId="838"/>
            <ac:spMk id="6" creationId="{47513527-A54D-45D5-BEFC-C32FD0E82C69}"/>
          </ac:spMkLst>
        </pc:spChg>
        <pc:spChg chg="mod">
          <ac:chgData name="CaoYu-ang" userId="347197b9-4c62-4589-9c4f-ca02f2128ab5" providerId="ADAL" clId="{25CA6B3A-B47A-4268-9502-671611A23E79}" dt="2022-12-12T12:37:00.567" v="2031" actId="20577"/>
          <ac:spMkLst>
            <pc:docMk/>
            <pc:sldMk cId="1336870828" sldId="838"/>
            <ac:spMk id="58" creationId="{356BA703-5313-498B-B94B-944821F5B596}"/>
          </ac:spMkLst>
        </pc:spChg>
        <pc:spChg chg="mod">
          <ac:chgData name="CaoYu-ang" userId="347197b9-4c62-4589-9c4f-ca02f2128ab5" providerId="ADAL" clId="{25CA6B3A-B47A-4268-9502-671611A23E79}" dt="2022-12-12T12:57:27.115" v="2105" actId="1076"/>
          <ac:spMkLst>
            <pc:docMk/>
            <pc:sldMk cId="1336870828" sldId="838"/>
            <ac:spMk id="154" creationId="{E6829DB3-F150-4A8A-A245-68AB107E4773}"/>
          </ac:spMkLst>
        </pc:spChg>
      </pc:sldChg>
    </pc:docChg>
  </pc:docChgLst>
  <pc:docChgLst>
    <pc:chgData name="CaoYu-ang" userId="347197b9-4c62-4589-9c4f-ca02f2128ab5" providerId="ADAL" clId="{B7E97FAA-7522-0242-A9DB-4727E854DFEE}"/>
    <pc:docChg chg="undo redo custSel addSld delSld modSld sldOrd addSection modSection">
      <pc:chgData name="CaoYu-ang" userId="347197b9-4c62-4589-9c4f-ca02f2128ab5" providerId="ADAL" clId="{B7E97FAA-7522-0242-A9DB-4727E854DFEE}" dt="2023-07-18T07:19:23.362" v="2864" actId="14734"/>
      <pc:docMkLst>
        <pc:docMk/>
      </pc:docMkLst>
      <pc:sldChg chg="modSp add mod">
        <pc:chgData name="CaoYu-ang" userId="347197b9-4c62-4589-9c4f-ca02f2128ab5" providerId="ADAL" clId="{B7E97FAA-7522-0242-A9DB-4727E854DFEE}" dt="2023-07-11T01:23:59.048" v="2595" actId="20577"/>
        <pc:sldMkLst>
          <pc:docMk/>
          <pc:sldMk cId="4198558098" sldId="464"/>
        </pc:sldMkLst>
        <pc:spChg chg="mod">
          <ac:chgData name="CaoYu-ang" userId="347197b9-4c62-4589-9c4f-ca02f2128ab5" providerId="ADAL" clId="{B7E97FAA-7522-0242-A9DB-4727E854DFEE}" dt="2023-07-11T01:23:59.048" v="2595" actId="20577"/>
          <ac:spMkLst>
            <pc:docMk/>
            <pc:sldMk cId="4198558098" sldId="464"/>
            <ac:spMk id="2" creationId="{22BDB43E-6521-45F2-0A35-DEF6940B822B}"/>
          </ac:spMkLst>
        </pc:spChg>
      </pc:sldChg>
      <pc:sldChg chg="modSp add mod">
        <pc:chgData name="CaoYu-ang" userId="347197b9-4c62-4589-9c4f-ca02f2128ab5" providerId="ADAL" clId="{B7E97FAA-7522-0242-A9DB-4727E854DFEE}" dt="2023-07-11T01:23:37.199" v="2575" actId="27636"/>
        <pc:sldMkLst>
          <pc:docMk/>
          <pc:sldMk cId="373020728" sldId="466"/>
        </pc:sldMkLst>
        <pc:spChg chg="mod">
          <ac:chgData name="CaoYu-ang" userId="347197b9-4c62-4589-9c4f-ca02f2128ab5" providerId="ADAL" clId="{B7E97FAA-7522-0242-A9DB-4727E854DFEE}" dt="2023-07-11T01:23:37.199" v="2575" actId="27636"/>
          <ac:spMkLst>
            <pc:docMk/>
            <pc:sldMk cId="373020728" sldId="466"/>
            <ac:spMk id="2" creationId="{22BDB43E-6521-45F2-0A35-DEF6940B822B}"/>
          </ac:spMkLst>
        </pc:spChg>
      </pc:sldChg>
      <pc:sldChg chg="modSp add mod">
        <pc:chgData name="CaoYu-ang" userId="347197b9-4c62-4589-9c4f-ca02f2128ab5" providerId="ADAL" clId="{B7E97FAA-7522-0242-A9DB-4727E854DFEE}" dt="2023-07-11T01:23:37.200" v="2576" actId="27636"/>
        <pc:sldMkLst>
          <pc:docMk/>
          <pc:sldMk cId="849395018" sldId="467"/>
        </pc:sldMkLst>
        <pc:spChg chg="mod">
          <ac:chgData name="CaoYu-ang" userId="347197b9-4c62-4589-9c4f-ca02f2128ab5" providerId="ADAL" clId="{B7E97FAA-7522-0242-A9DB-4727E854DFEE}" dt="2023-07-11T01:23:37.200" v="2576" actId="27636"/>
          <ac:spMkLst>
            <pc:docMk/>
            <pc:sldMk cId="849395018" sldId="467"/>
            <ac:spMk id="2" creationId="{22BDB43E-6521-45F2-0A35-DEF6940B822B}"/>
          </ac:spMkLst>
        </pc:spChg>
      </pc:sldChg>
      <pc:sldChg chg="add">
        <pc:chgData name="CaoYu-ang" userId="347197b9-4c62-4589-9c4f-ca02f2128ab5" providerId="ADAL" clId="{B7E97FAA-7522-0242-A9DB-4727E854DFEE}" dt="2023-07-11T01:23:37.133" v="2573"/>
        <pc:sldMkLst>
          <pc:docMk/>
          <pc:sldMk cId="3189260897" sldId="468"/>
        </pc:sldMkLst>
      </pc:sldChg>
      <pc:sldChg chg="modSp add mod">
        <pc:chgData name="CaoYu-ang" userId="347197b9-4c62-4589-9c4f-ca02f2128ab5" providerId="ADAL" clId="{B7E97FAA-7522-0242-A9DB-4727E854DFEE}" dt="2023-07-11T01:24:17.601" v="2601" actId="20577"/>
        <pc:sldMkLst>
          <pc:docMk/>
          <pc:sldMk cId="691270673" sldId="470"/>
        </pc:sldMkLst>
        <pc:spChg chg="mod">
          <ac:chgData name="CaoYu-ang" userId="347197b9-4c62-4589-9c4f-ca02f2128ab5" providerId="ADAL" clId="{B7E97FAA-7522-0242-A9DB-4727E854DFEE}" dt="2023-07-11T01:24:17.601" v="2601" actId="20577"/>
          <ac:spMkLst>
            <pc:docMk/>
            <pc:sldMk cId="691270673" sldId="470"/>
            <ac:spMk id="2" creationId="{22BDB43E-6521-45F2-0A35-DEF6940B822B}"/>
          </ac:spMkLst>
        </pc:spChg>
      </pc:sldChg>
      <pc:sldChg chg="add">
        <pc:chgData name="CaoYu-ang" userId="347197b9-4c62-4589-9c4f-ca02f2128ab5" providerId="ADAL" clId="{B7E97FAA-7522-0242-A9DB-4727E854DFEE}" dt="2023-07-11T01:23:37.133" v="2573"/>
        <pc:sldMkLst>
          <pc:docMk/>
          <pc:sldMk cId="349797821" sldId="471"/>
        </pc:sldMkLst>
      </pc:sldChg>
      <pc:sldChg chg="modSp mod">
        <pc:chgData name="CaoYu-ang" userId="347197b9-4c62-4589-9c4f-ca02f2128ab5" providerId="ADAL" clId="{B7E97FAA-7522-0242-A9DB-4727E854DFEE}" dt="2023-07-11T01:52:47.323" v="2694" actId="20577"/>
        <pc:sldMkLst>
          <pc:docMk/>
          <pc:sldMk cId="4262303199" sldId="539"/>
        </pc:sldMkLst>
        <pc:spChg chg="mod">
          <ac:chgData name="CaoYu-ang" userId="347197b9-4c62-4589-9c4f-ca02f2128ab5" providerId="ADAL" clId="{B7E97FAA-7522-0242-A9DB-4727E854DFEE}" dt="2023-07-07T02:56:32.855" v="310" actId="14100"/>
          <ac:spMkLst>
            <pc:docMk/>
            <pc:sldMk cId="4262303199" sldId="539"/>
            <ac:spMk id="4" creationId="{C51E25F2-144A-463B-AC01-05F004B17C7E}"/>
          </ac:spMkLst>
        </pc:spChg>
        <pc:spChg chg="mod">
          <ac:chgData name="CaoYu-ang" userId="347197b9-4c62-4589-9c4f-ca02f2128ab5" providerId="ADAL" clId="{B7E97FAA-7522-0242-A9DB-4727E854DFEE}" dt="2023-07-11T01:52:47.323" v="2694" actId="20577"/>
          <ac:spMkLst>
            <pc:docMk/>
            <pc:sldMk cId="4262303199" sldId="539"/>
            <ac:spMk id="7" creationId="{99165ECE-7183-4FEF-B170-1C98F671029F}"/>
          </ac:spMkLst>
        </pc:spChg>
      </pc:sldChg>
      <pc:sldChg chg="modSp mod modNotesTx">
        <pc:chgData name="CaoYu-ang" userId="347197b9-4c62-4589-9c4f-ca02f2128ab5" providerId="ADAL" clId="{B7E97FAA-7522-0242-A9DB-4727E854DFEE}" dt="2023-07-11T01:22:52.565" v="2572" actId="20577"/>
        <pc:sldMkLst>
          <pc:docMk/>
          <pc:sldMk cId="3349191769" sldId="564"/>
        </pc:sldMkLst>
        <pc:spChg chg="mod">
          <ac:chgData name="CaoYu-ang" userId="347197b9-4c62-4589-9c4f-ca02f2128ab5" providerId="ADAL" clId="{B7E97FAA-7522-0242-A9DB-4727E854DFEE}" dt="2023-07-07T02:41:16.784" v="60" actId="14100"/>
          <ac:spMkLst>
            <pc:docMk/>
            <pc:sldMk cId="3349191769" sldId="564"/>
            <ac:spMk id="6" creationId="{C74D2624-4935-4A51-AA87-C8918F9A6E14}"/>
          </ac:spMkLst>
        </pc:spChg>
        <pc:spChg chg="mod">
          <ac:chgData name="CaoYu-ang" userId="347197b9-4c62-4589-9c4f-ca02f2128ab5" providerId="ADAL" clId="{B7E97FAA-7522-0242-A9DB-4727E854DFEE}" dt="2023-07-10T07:51:18.648" v="859" actId="20577"/>
          <ac:spMkLst>
            <pc:docMk/>
            <pc:sldMk cId="3349191769" sldId="564"/>
            <ac:spMk id="7" creationId="{27D98104-AAC0-42D9-B799-D3795BE938A2}"/>
          </ac:spMkLst>
        </pc:spChg>
        <pc:spChg chg="mod">
          <ac:chgData name="CaoYu-ang" userId="347197b9-4c62-4589-9c4f-ca02f2128ab5" providerId="ADAL" clId="{B7E97FAA-7522-0242-A9DB-4727E854DFEE}" dt="2023-07-11T01:22:52.565" v="2572" actId="20577"/>
          <ac:spMkLst>
            <pc:docMk/>
            <pc:sldMk cId="3349191769" sldId="564"/>
            <ac:spMk id="8" creationId="{87BEB222-03F1-40B8-BEB8-E09D53623433}"/>
          </ac:spMkLst>
        </pc:spChg>
      </pc:sldChg>
      <pc:sldChg chg="modSp add mod modNotesTx">
        <pc:chgData name="CaoYu-ang" userId="347197b9-4c62-4589-9c4f-ca02f2128ab5" providerId="ADAL" clId="{B7E97FAA-7522-0242-A9DB-4727E854DFEE}" dt="2023-07-07T02:53:12.654" v="262" actId="20577"/>
        <pc:sldMkLst>
          <pc:docMk/>
          <pc:sldMk cId="2272081381" sldId="802"/>
        </pc:sldMkLst>
        <pc:spChg chg="mod">
          <ac:chgData name="CaoYu-ang" userId="347197b9-4c62-4589-9c4f-ca02f2128ab5" providerId="ADAL" clId="{B7E97FAA-7522-0242-A9DB-4727E854DFEE}" dt="2023-07-07T02:53:12.654" v="262" actId="20577"/>
          <ac:spMkLst>
            <pc:docMk/>
            <pc:sldMk cId="2272081381" sldId="802"/>
            <ac:spMk id="3" creationId="{E58B1622-942F-440F-8FF6-4E0931D2E8B9}"/>
          </ac:spMkLst>
        </pc:spChg>
      </pc:sldChg>
      <pc:sldChg chg="delSp modSp add del mod ord">
        <pc:chgData name="CaoYu-ang" userId="347197b9-4c62-4589-9c4f-ca02f2128ab5" providerId="ADAL" clId="{B7E97FAA-7522-0242-A9DB-4727E854DFEE}" dt="2023-07-10T14:12:44.200" v="2497" actId="478"/>
        <pc:sldMkLst>
          <pc:docMk/>
          <pc:sldMk cId="1756535967" sldId="902"/>
        </pc:sldMkLst>
        <pc:spChg chg="mod">
          <ac:chgData name="CaoYu-ang" userId="347197b9-4c62-4589-9c4f-ca02f2128ab5" providerId="ADAL" clId="{B7E97FAA-7522-0242-A9DB-4727E854DFEE}" dt="2023-07-10T13:58:45.778" v="2328" actId="1035"/>
          <ac:spMkLst>
            <pc:docMk/>
            <pc:sldMk cId="1756535967" sldId="902"/>
            <ac:spMk id="3" creationId="{5096FE88-7450-B95F-F7CF-C1A3D42491F9}"/>
          </ac:spMkLst>
        </pc:spChg>
        <pc:spChg chg="del mod">
          <ac:chgData name="CaoYu-ang" userId="347197b9-4c62-4589-9c4f-ca02f2128ab5" providerId="ADAL" clId="{B7E97FAA-7522-0242-A9DB-4727E854DFEE}" dt="2023-07-10T14:12:44.200" v="2497" actId="478"/>
          <ac:spMkLst>
            <pc:docMk/>
            <pc:sldMk cId="1756535967" sldId="902"/>
            <ac:spMk id="4" creationId="{BC60B683-6900-4406-BB47-BC3F7FBBE3CE}"/>
          </ac:spMkLst>
        </pc:spChg>
        <pc:spChg chg="del mod">
          <ac:chgData name="CaoYu-ang" userId="347197b9-4c62-4589-9c4f-ca02f2128ab5" providerId="ADAL" clId="{B7E97FAA-7522-0242-A9DB-4727E854DFEE}" dt="2023-07-10T13:58:50.114" v="2329" actId="478"/>
          <ac:spMkLst>
            <pc:docMk/>
            <pc:sldMk cId="1756535967" sldId="902"/>
            <ac:spMk id="6" creationId="{21769D64-7D52-3F84-75BC-8B138F757E5E}"/>
          </ac:spMkLst>
        </pc:spChg>
        <pc:spChg chg="mod">
          <ac:chgData name="CaoYu-ang" userId="347197b9-4c62-4589-9c4f-ca02f2128ab5" providerId="ADAL" clId="{B7E97FAA-7522-0242-A9DB-4727E854DFEE}" dt="2023-07-10T14:00:18.559" v="2339" actId="20577"/>
          <ac:spMkLst>
            <pc:docMk/>
            <pc:sldMk cId="1756535967" sldId="902"/>
            <ac:spMk id="8" creationId="{A0B1B21F-356A-438E-A9B1-793DAD2FB33F}"/>
          </ac:spMkLst>
        </pc:spChg>
        <pc:spChg chg="mod">
          <ac:chgData name="CaoYu-ang" userId="347197b9-4c62-4589-9c4f-ca02f2128ab5" providerId="ADAL" clId="{B7E97FAA-7522-0242-A9DB-4727E854DFEE}" dt="2023-07-10T14:00:39.223" v="2341" actId="404"/>
          <ac:spMkLst>
            <pc:docMk/>
            <pc:sldMk cId="1756535967" sldId="902"/>
            <ac:spMk id="9" creationId="{1CEC3E15-B5CD-45C5-8069-6794BE178CA9}"/>
          </ac:spMkLst>
        </pc:spChg>
        <pc:spChg chg="mod">
          <ac:chgData name="CaoYu-ang" userId="347197b9-4c62-4589-9c4f-ca02f2128ab5" providerId="ADAL" clId="{B7E97FAA-7522-0242-A9DB-4727E854DFEE}" dt="2023-07-10T13:58:45.778" v="2328" actId="1035"/>
          <ac:spMkLst>
            <pc:docMk/>
            <pc:sldMk cId="1756535967" sldId="902"/>
            <ac:spMk id="10" creationId="{E152CBA7-D571-2663-E52C-1689266A9D1D}"/>
          </ac:spMkLst>
        </pc:spChg>
        <pc:spChg chg="mod">
          <ac:chgData name="CaoYu-ang" userId="347197b9-4c62-4589-9c4f-ca02f2128ab5" providerId="ADAL" clId="{B7E97FAA-7522-0242-A9DB-4727E854DFEE}" dt="2023-07-10T13:58:45.778" v="2328" actId="1035"/>
          <ac:spMkLst>
            <pc:docMk/>
            <pc:sldMk cId="1756535967" sldId="902"/>
            <ac:spMk id="12" creationId="{C9A849DB-4351-44B6-AC97-DD533CC6C0B2}"/>
          </ac:spMkLst>
        </pc:spChg>
        <pc:spChg chg="mod">
          <ac:chgData name="CaoYu-ang" userId="347197b9-4c62-4589-9c4f-ca02f2128ab5" providerId="ADAL" clId="{B7E97FAA-7522-0242-A9DB-4727E854DFEE}" dt="2023-07-10T13:58:45.778" v="2328" actId="1035"/>
          <ac:spMkLst>
            <pc:docMk/>
            <pc:sldMk cId="1756535967" sldId="902"/>
            <ac:spMk id="13" creationId="{6C76985F-48C8-C38D-3037-4B1D8A0B39DD}"/>
          </ac:spMkLst>
        </pc:spChg>
        <pc:spChg chg="mod">
          <ac:chgData name="CaoYu-ang" userId="347197b9-4c62-4589-9c4f-ca02f2128ab5" providerId="ADAL" clId="{B7E97FAA-7522-0242-A9DB-4727E854DFEE}" dt="2023-07-10T13:58:45.778" v="2328" actId="1035"/>
          <ac:spMkLst>
            <pc:docMk/>
            <pc:sldMk cId="1756535967" sldId="902"/>
            <ac:spMk id="23" creationId="{50421D40-AA3F-C094-BF7C-A2123ECB1438}"/>
          </ac:spMkLst>
        </pc:spChg>
        <pc:picChg chg="mod">
          <ac:chgData name="CaoYu-ang" userId="347197b9-4c62-4589-9c4f-ca02f2128ab5" providerId="ADAL" clId="{B7E97FAA-7522-0242-A9DB-4727E854DFEE}" dt="2023-07-10T13:58:45.778" v="2328" actId="1035"/>
          <ac:picMkLst>
            <pc:docMk/>
            <pc:sldMk cId="1756535967" sldId="902"/>
            <ac:picMk id="7" creationId="{3ABB94E1-B05B-46B0-9DCF-A95A3D4020B9}"/>
          </ac:picMkLst>
        </pc:picChg>
        <pc:picChg chg="mod">
          <ac:chgData name="CaoYu-ang" userId="347197b9-4c62-4589-9c4f-ca02f2128ab5" providerId="ADAL" clId="{B7E97FAA-7522-0242-A9DB-4727E854DFEE}" dt="2023-07-10T13:58:45.778" v="2328" actId="1035"/>
          <ac:picMkLst>
            <pc:docMk/>
            <pc:sldMk cId="1756535967" sldId="902"/>
            <ac:picMk id="11" creationId="{01A7995B-ECFA-4BBF-94E8-5B9B21FE4551}"/>
          </ac:picMkLst>
        </pc:picChg>
        <pc:cxnChg chg="mod">
          <ac:chgData name="CaoYu-ang" userId="347197b9-4c62-4589-9c4f-ca02f2128ab5" providerId="ADAL" clId="{B7E97FAA-7522-0242-A9DB-4727E854DFEE}" dt="2023-07-10T13:58:45.778" v="2328" actId="1035"/>
          <ac:cxnSpMkLst>
            <pc:docMk/>
            <pc:sldMk cId="1756535967" sldId="902"/>
            <ac:cxnSpMk id="14" creationId="{88BB7DB7-129A-294B-4327-7ED8838CF628}"/>
          </ac:cxnSpMkLst>
        </pc:cxnChg>
        <pc:cxnChg chg="mod">
          <ac:chgData name="CaoYu-ang" userId="347197b9-4c62-4589-9c4f-ca02f2128ab5" providerId="ADAL" clId="{B7E97FAA-7522-0242-A9DB-4727E854DFEE}" dt="2023-07-10T13:58:45.778" v="2328" actId="1035"/>
          <ac:cxnSpMkLst>
            <pc:docMk/>
            <pc:sldMk cId="1756535967" sldId="902"/>
            <ac:cxnSpMk id="18" creationId="{5D84D8B0-2B40-41EE-8939-CBC2C9E8FBFF}"/>
          </ac:cxnSpMkLst>
        </pc:cxnChg>
      </pc:sldChg>
      <pc:sldChg chg="del">
        <pc:chgData name="CaoYu-ang" userId="347197b9-4c62-4589-9c4f-ca02f2128ab5" providerId="ADAL" clId="{B7E97FAA-7522-0242-A9DB-4727E854DFEE}" dt="2023-07-10T12:26:04.673" v="1659" actId="2696"/>
        <pc:sldMkLst>
          <pc:docMk/>
          <pc:sldMk cId="2544962946" sldId="903"/>
        </pc:sldMkLst>
      </pc:sldChg>
      <pc:sldChg chg="del">
        <pc:chgData name="CaoYu-ang" userId="347197b9-4c62-4589-9c4f-ca02f2128ab5" providerId="ADAL" clId="{B7E97FAA-7522-0242-A9DB-4727E854DFEE}" dt="2023-07-10T12:26:04.674" v="1660" actId="2696"/>
        <pc:sldMkLst>
          <pc:docMk/>
          <pc:sldMk cId="143980170" sldId="904"/>
        </pc:sldMkLst>
      </pc:sldChg>
      <pc:sldChg chg="del">
        <pc:chgData name="CaoYu-ang" userId="347197b9-4c62-4589-9c4f-ca02f2128ab5" providerId="ADAL" clId="{B7E97FAA-7522-0242-A9DB-4727E854DFEE}" dt="2023-07-10T12:29:48.444" v="1662" actId="2696"/>
        <pc:sldMkLst>
          <pc:docMk/>
          <pc:sldMk cId="2118294822" sldId="905"/>
        </pc:sldMkLst>
      </pc:sldChg>
      <pc:sldChg chg="addSp delSp modSp mod">
        <pc:chgData name="CaoYu-ang" userId="347197b9-4c62-4589-9c4f-ca02f2128ab5" providerId="ADAL" clId="{B7E97FAA-7522-0242-A9DB-4727E854DFEE}" dt="2023-07-07T02:49:23.140" v="208" actId="207"/>
        <pc:sldMkLst>
          <pc:docMk/>
          <pc:sldMk cId="2438394900" sldId="906"/>
        </pc:sldMkLst>
        <pc:spChg chg="mod">
          <ac:chgData name="CaoYu-ang" userId="347197b9-4c62-4589-9c4f-ca02f2128ab5" providerId="ADAL" clId="{B7E97FAA-7522-0242-A9DB-4727E854DFEE}" dt="2023-07-07T02:45:34.123" v="179" actId="20577"/>
          <ac:spMkLst>
            <pc:docMk/>
            <pc:sldMk cId="2438394900" sldId="906"/>
            <ac:spMk id="2" creationId="{C29CEF31-F339-4690-ABF6-72FE7A4D64C6}"/>
          </ac:spMkLst>
        </pc:spChg>
        <pc:spChg chg="mod">
          <ac:chgData name="CaoYu-ang" userId="347197b9-4c62-4589-9c4f-ca02f2128ab5" providerId="ADAL" clId="{B7E97FAA-7522-0242-A9DB-4727E854DFEE}" dt="2023-07-07T02:49:05.199" v="207" actId="14100"/>
          <ac:spMkLst>
            <pc:docMk/>
            <pc:sldMk cId="2438394900" sldId="906"/>
            <ac:spMk id="12" creationId="{C9A849DB-4351-44B6-AC97-DD533CC6C0B2}"/>
          </ac:spMkLst>
        </pc:spChg>
        <pc:spChg chg="mod">
          <ac:chgData name="CaoYu-ang" userId="347197b9-4c62-4589-9c4f-ca02f2128ab5" providerId="ADAL" clId="{B7E97FAA-7522-0242-A9DB-4727E854DFEE}" dt="2023-07-07T02:46:30.758" v="182" actId="1076"/>
          <ac:spMkLst>
            <pc:docMk/>
            <pc:sldMk cId="2438394900" sldId="906"/>
            <ac:spMk id="21" creationId="{6A66D55C-3447-025A-6D97-8809ECF3E271}"/>
          </ac:spMkLst>
        </pc:spChg>
        <pc:spChg chg="mod">
          <ac:chgData name="CaoYu-ang" userId="347197b9-4c62-4589-9c4f-ca02f2128ab5" providerId="ADAL" clId="{B7E97FAA-7522-0242-A9DB-4727E854DFEE}" dt="2023-07-07T02:46:26.464" v="181" actId="1076"/>
          <ac:spMkLst>
            <pc:docMk/>
            <pc:sldMk cId="2438394900" sldId="906"/>
            <ac:spMk id="22" creationId="{9B8E017E-C0CE-36E8-2D9A-A8F1F1B8E09C}"/>
          </ac:spMkLst>
        </pc:spChg>
        <pc:spChg chg="mod">
          <ac:chgData name="CaoYu-ang" userId="347197b9-4c62-4589-9c4f-ca02f2128ab5" providerId="ADAL" clId="{B7E97FAA-7522-0242-A9DB-4727E854DFEE}" dt="2023-07-07T02:47:46.136" v="198" actId="1038"/>
          <ac:spMkLst>
            <pc:docMk/>
            <pc:sldMk cId="2438394900" sldId="906"/>
            <ac:spMk id="24" creationId="{BB9D2C8C-BB2B-A0D9-3896-670FA139F2B0}"/>
          </ac:spMkLst>
        </pc:spChg>
        <pc:spChg chg="mod">
          <ac:chgData name="CaoYu-ang" userId="347197b9-4c62-4589-9c4f-ca02f2128ab5" providerId="ADAL" clId="{B7E97FAA-7522-0242-A9DB-4727E854DFEE}" dt="2023-07-07T02:47:45.281" v="197" actId="688"/>
          <ac:spMkLst>
            <pc:docMk/>
            <pc:sldMk cId="2438394900" sldId="906"/>
            <ac:spMk id="25" creationId="{0D8D475D-0B5D-794F-7B6E-A529CE262763}"/>
          </ac:spMkLst>
        </pc:spChg>
        <pc:spChg chg="mod">
          <ac:chgData name="CaoYu-ang" userId="347197b9-4c62-4589-9c4f-ca02f2128ab5" providerId="ADAL" clId="{B7E97FAA-7522-0242-A9DB-4727E854DFEE}" dt="2023-07-07T02:46:26.464" v="181" actId="1076"/>
          <ac:spMkLst>
            <pc:docMk/>
            <pc:sldMk cId="2438394900" sldId="906"/>
            <ac:spMk id="26" creationId="{03DAECB2-23ED-16F5-228B-C7F1C0C63E61}"/>
          </ac:spMkLst>
        </pc:spChg>
        <pc:spChg chg="mod">
          <ac:chgData name="CaoYu-ang" userId="347197b9-4c62-4589-9c4f-ca02f2128ab5" providerId="ADAL" clId="{B7E97FAA-7522-0242-A9DB-4727E854DFEE}" dt="2023-07-07T02:48:07.595" v="199" actId="688"/>
          <ac:spMkLst>
            <pc:docMk/>
            <pc:sldMk cId="2438394900" sldId="906"/>
            <ac:spMk id="27" creationId="{26494999-A7E5-1879-F2FF-6E3411EEDD79}"/>
          </ac:spMkLst>
        </pc:spChg>
        <pc:spChg chg="mod">
          <ac:chgData name="CaoYu-ang" userId="347197b9-4c62-4589-9c4f-ca02f2128ab5" providerId="ADAL" clId="{B7E97FAA-7522-0242-A9DB-4727E854DFEE}" dt="2023-07-07T02:46:26.464" v="181" actId="1076"/>
          <ac:spMkLst>
            <pc:docMk/>
            <pc:sldMk cId="2438394900" sldId="906"/>
            <ac:spMk id="28" creationId="{CDCC4914-52ED-795D-8E58-5623B4414950}"/>
          </ac:spMkLst>
        </pc:spChg>
        <pc:spChg chg="add del mod">
          <ac:chgData name="CaoYu-ang" userId="347197b9-4c62-4589-9c4f-ca02f2128ab5" providerId="ADAL" clId="{B7E97FAA-7522-0242-A9DB-4727E854DFEE}" dt="2023-07-07T02:49:23.140" v="208" actId="207"/>
          <ac:spMkLst>
            <pc:docMk/>
            <pc:sldMk cId="2438394900" sldId="906"/>
            <ac:spMk id="29" creationId="{0079DCC0-7799-36AC-EA77-4D9B6656597D}"/>
          </ac:spMkLst>
        </pc:spChg>
        <pc:picChg chg="mod">
          <ac:chgData name="CaoYu-ang" userId="347197b9-4c62-4589-9c4f-ca02f2128ab5" providerId="ADAL" clId="{B7E97FAA-7522-0242-A9DB-4727E854DFEE}" dt="2023-07-07T02:46:26.464" v="181" actId="1076"/>
          <ac:picMkLst>
            <pc:docMk/>
            <pc:sldMk cId="2438394900" sldId="906"/>
            <ac:picMk id="16" creationId="{02404152-8795-1722-7E66-CBC0E585107C}"/>
          </ac:picMkLst>
        </pc:picChg>
        <pc:picChg chg="mod">
          <ac:chgData name="CaoYu-ang" userId="347197b9-4c62-4589-9c4f-ca02f2128ab5" providerId="ADAL" clId="{B7E97FAA-7522-0242-A9DB-4727E854DFEE}" dt="2023-07-07T02:46:26.464" v="181" actId="1076"/>
          <ac:picMkLst>
            <pc:docMk/>
            <pc:sldMk cId="2438394900" sldId="906"/>
            <ac:picMk id="17" creationId="{9C023235-C8E5-B4DA-7A05-D3A8852C2E8D}"/>
          </ac:picMkLst>
        </pc:picChg>
        <pc:picChg chg="mod">
          <ac:chgData name="CaoYu-ang" userId="347197b9-4c62-4589-9c4f-ca02f2128ab5" providerId="ADAL" clId="{B7E97FAA-7522-0242-A9DB-4727E854DFEE}" dt="2023-07-07T02:46:26.464" v="181" actId="1076"/>
          <ac:picMkLst>
            <pc:docMk/>
            <pc:sldMk cId="2438394900" sldId="906"/>
            <ac:picMk id="19" creationId="{EF9F8ADA-19B1-9A04-21EA-4FA47BD19127}"/>
          </ac:picMkLst>
        </pc:picChg>
        <pc:picChg chg="mod">
          <ac:chgData name="CaoYu-ang" userId="347197b9-4c62-4589-9c4f-ca02f2128ab5" providerId="ADAL" clId="{B7E97FAA-7522-0242-A9DB-4727E854DFEE}" dt="2023-07-07T02:46:26.464" v="181" actId="1076"/>
          <ac:picMkLst>
            <pc:docMk/>
            <pc:sldMk cId="2438394900" sldId="906"/>
            <ac:picMk id="20" creationId="{402C6AB5-44B1-0D18-B4B4-94504D5C3E59}"/>
          </ac:picMkLst>
        </pc:picChg>
      </pc:sldChg>
      <pc:sldChg chg="delSp mod">
        <pc:chgData name="CaoYu-ang" userId="347197b9-4c62-4589-9c4f-ca02f2128ab5" providerId="ADAL" clId="{B7E97FAA-7522-0242-A9DB-4727E854DFEE}" dt="2023-07-10T07:54:59.542" v="865" actId="478"/>
        <pc:sldMkLst>
          <pc:docMk/>
          <pc:sldMk cId="4012901883" sldId="907"/>
        </pc:sldMkLst>
        <pc:spChg chg="del">
          <ac:chgData name="CaoYu-ang" userId="347197b9-4c62-4589-9c4f-ca02f2128ab5" providerId="ADAL" clId="{B7E97FAA-7522-0242-A9DB-4727E854DFEE}" dt="2023-07-10T07:54:59.542" v="865" actId="478"/>
          <ac:spMkLst>
            <pc:docMk/>
            <pc:sldMk cId="4012901883" sldId="907"/>
            <ac:spMk id="28" creationId="{CDCC4914-52ED-795D-8E58-5623B4414950}"/>
          </ac:spMkLst>
        </pc:spChg>
      </pc:sldChg>
      <pc:sldChg chg="modSp mod">
        <pc:chgData name="CaoYu-ang" userId="347197b9-4c62-4589-9c4f-ca02f2128ab5" providerId="ADAL" clId="{B7E97FAA-7522-0242-A9DB-4727E854DFEE}" dt="2023-07-10T14:02:43.314" v="2376" actId="113"/>
        <pc:sldMkLst>
          <pc:docMk/>
          <pc:sldMk cId="3880928887" sldId="908"/>
        </pc:sldMkLst>
        <pc:spChg chg="mod">
          <ac:chgData name="CaoYu-ang" userId="347197b9-4c62-4589-9c4f-ca02f2128ab5" providerId="ADAL" clId="{B7E97FAA-7522-0242-A9DB-4727E854DFEE}" dt="2023-07-10T14:02:43.314" v="2376" actId="113"/>
          <ac:spMkLst>
            <pc:docMk/>
            <pc:sldMk cId="3880928887" sldId="908"/>
            <ac:spMk id="13" creationId="{70086FDD-F91A-1A13-38AC-171077A55927}"/>
          </ac:spMkLst>
        </pc:spChg>
      </pc:sldChg>
      <pc:sldChg chg="addSp delSp modSp mod">
        <pc:chgData name="CaoYu-ang" userId="347197b9-4c62-4589-9c4f-ca02f2128ab5" providerId="ADAL" clId="{B7E97FAA-7522-0242-A9DB-4727E854DFEE}" dt="2023-07-18T07:19:23.362" v="2864" actId="14734"/>
        <pc:sldMkLst>
          <pc:docMk/>
          <pc:sldMk cId="1588812969" sldId="909"/>
        </pc:sldMkLst>
        <pc:spChg chg="add del mod">
          <ac:chgData name="CaoYu-ang" userId="347197b9-4c62-4589-9c4f-ca02f2128ab5" providerId="ADAL" clId="{B7E97FAA-7522-0242-A9DB-4727E854DFEE}" dt="2023-07-10T07:54:38.199" v="861"/>
          <ac:spMkLst>
            <pc:docMk/>
            <pc:sldMk cId="1588812969" sldId="909"/>
            <ac:spMk id="3" creationId="{2470FFF2-DD5B-819B-B34C-FDF26F32C471}"/>
          </ac:spMkLst>
        </pc:spChg>
        <pc:spChg chg="del">
          <ac:chgData name="CaoYu-ang" userId="347197b9-4c62-4589-9c4f-ca02f2128ab5" providerId="ADAL" clId="{B7E97FAA-7522-0242-A9DB-4727E854DFEE}" dt="2023-07-07T06:15:55.908" v="757" actId="478"/>
          <ac:spMkLst>
            <pc:docMk/>
            <pc:sldMk cId="1588812969" sldId="909"/>
            <ac:spMk id="7" creationId="{A7193E55-F8D6-8D13-E2FC-B759F72C6BCC}"/>
          </ac:spMkLst>
        </pc:spChg>
        <pc:spChg chg="add mod">
          <ac:chgData name="CaoYu-ang" userId="347197b9-4c62-4589-9c4f-ca02f2128ab5" providerId="ADAL" clId="{B7E97FAA-7522-0242-A9DB-4727E854DFEE}" dt="2023-07-11T01:42:28.855" v="2603" actId="1076"/>
          <ac:spMkLst>
            <pc:docMk/>
            <pc:sldMk cId="1588812969" sldId="909"/>
            <ac:spMk id="8" creationId="{D8751650-2FF2-0E3B-4125-76444C44731C}"/>
          </ac:spMkLst>
        </pc:spChg>
        <pc:spChg chg="add mod">
          <ac:chgData name="CaoYu-ang" userId="347197b9-4c62-4589-9c4f-ca02f2128ab5" providerId="ADAL" clId="{B7E97FAA-7522-0242-A9DB-4727E854DFEE}" dt="2023-07-11T01:42:28.855" v="2603" actId="1076"/>
          <ac:spMkLst>
            <pc:docMk/>
            <pc:sldMk cId="1588812969" sldId="909"/>
            <ac:spMk id="9" creationId="{002C652B-41FD-3DF7-3369-89B941BFCE1C}"/>
          </ac:spMkLst>
        </pc:spChg>
        <pc:spChg chg="add del mod">
          <ac:chgData name="CaoYu-ang" userId="347197b9-4c62-4589-9c4f-ca02f2128ab5" providerId="ADAL" clId="{B7E97FAA-7522-0242-A9DB-4727E854DFEE}" dt="2023-07-10T02:38:48.596" v="844" actId="478"/>
          <ac:spMkLst>
            <pc:docMk/>
            <pc:sldMk cId="1588812969" sldId="909"/>
            <ac:spMk id="9" creationId="{7B944CA8-3458-09C2-5794-AD30AD548780}"/>
          </ac:spMkLst>
        </pc:spChg>
        <pc:spChg chg="add del mod">
          <ac:chgData name="CaoYu-ang" userId="347197b9-4c62-4589-9c4f-ca02f2128ab5" providerId="ADAL" clId="{B7E97FAA-7522-0242-A9DB-4727E854DFEE}" dt="2023-07-10T02:38:48.596" v="844" actId="478"/>
          <ac:spMkLst>
            <pc:docMk/>
            <pc:sldMk cId="1588812969" sldId="909"/>
            <ac:spMk id="10" creationId="{904A5FFC-B996-1DD5-1049-26B6C5D48E75}"/>
          </ac:spMkLst>
        </pc:spChg>
        <pc:spChg chg="add del mod">
          <ac:chgData name="CaoYu-ang" userId="347197b9-4c62-4589-9c4f-ca02f2128ab5" providerId="ADAL" clId="{B7E97FAA-7522-0242-A9DB-4727E854DFEE}" dt="2023-07-10T02:38:48.596" v="844" actId="478"/>
          <ac:spMkLst>
            <pc:docMk/>
            <pc:sldMk cId="1588812969" sldId="909"/>
            <ac:spMk id="11" creationId="{0CF3773C-E075-1961-565C-856B9B5BAE22}"/>
          </ac:spMkLst>
        </pc:spChg>
        <pc:spChg chg="mod">
          <ac:chgData name="CaoYu-ang" userId="347197b9-4c62-4589-9c4f-ca02f2128ab5" providerId="ADAL" clId="{B7E97FAA-7522-0242-A9DB-4727E854DFEE}" dt="2023-07-10T02:55:17.640" v="848" actId="20577"/>
          <ac:spMkLst>
            <pc:docMk/>
            <pc:sldMk cId="1588812969" sldId="909"/>
            <ac:spMk id="13" creationId="{70086FDD-F91A-1A13-38AC-171077A55927}"/>
          </ac:spMkLst>
        </pc:spChg>
        <pc:spChg chg="del">
          <ac:chgData name="CaoYu-ang" userId="347197b9-4c62-4589-9c4f-ca02f2128ab5" providerId="ADAL" clId="{B7E97FAA-7522-0242-A9DB-4727E854DFEE}" dt="2023-07-07T06:15:55.908" v="757" actId="478"/>
          <ac:spMkLst>
            <pc:docMk/>
            <pc:sldMk cId="1588812969" sldId="909"/>
            <ac:spMk id="15" creationId="{0567FCC9-141F-1B69-477F-FF4F6516B3C1}"/>
          </ac:spMkLst>
        </pc:spChg>
        <pc:spChg chg="add mod">
          <ac:chgData name="CaoYu-ang" userId="347197b9-4c62-4589-9c4f-ca02f2128ab5" providerId="ADAL" clId="{B7E97FAA-7522-0242-A9DB-4727E854DFEE}" dt="2023-07-11T01:42:28.855" v="2603" actId="1076"/>
          <ac:spMkLst>
            <pc:docMk/>
            <pc:sldMk cId="1588812969" sldId="909"/>
            <ac:spMk id="16" creationId="{E2A00719-C6CC-6FD1-4FEB-229F23254960}"/>
          </ac:spMkLst>
        </pc:spChg>
        <pc:spChg chg="add mod">
          <ac:chgData name="CaoYu-ang" userId="347197b9-4c62-4589-9c4f-ca02f2128ab5" providerId="ADAL" clId="{B7E97FAA-7522-0242-A9DB-4727E854DFEE}" dt="2023-07-11T01:42:28.855" v="2603" actId="1076"/>
          <ac:spMkLst>
            <pc:docMk/>
            <pc:sldMk cId="1588812969" sldId="909"/>
            <ac:spMk id="17" creationId="{7E33473C-D26B-54E4-AC8F-C474E46AD12F}"/>
          </ac:spMkLst>
        </pc:spChg>
        <pc:spChg chg="add mod">
          <ac:chgData name="CaoYu-ang" userId="347197b9-4c62-4589-9c4f-ca02f2128ab5" providerId="ADAL" clId="{B7E97FAA-7522-0242-A9DB-4727E854DFEE}" dt="2023-07-11T01:42:28.855" v="2603" actId="1076"/>
          <ac:spMkLst>
            <pc:docMk/>
            <pc:sldMk cId="1588812969" sldId="909"/>
            <ac:spMk id="18" creationId="{AEF5224B-D47B-683A-9250-5E6690F85558}"/>
          </ac:spMkLst>
        </pc:spChg>
        <pc:spChg chg="add mod">
          <ac:chgData name="CaoYu-ang" userId="347197b9-4c62-4589-9c4f-ca02f2128ab5" providerId="ADAL" clId="{B7E97FAA-7522-0242-A9DB-4727E854DFEE}" dt="2023-07-11T01:42:28.855" v="2603" actId="1076"/>
          <ac:spMkLst>
            <pc:docMk/>
            <pc:sldMk cId="1588812969" sldId="909"/>
            <ac:spMk id="19" creationId="{6884F697-7036-CC06-0BE5-52692814B709}"/>
          </ac:spMkLst>
        </pc:spChg>
        <pc:spChg chg="add mod">
          <ac:chgData name="CaoYu-ang" userId="347197b9-4c62-4589-9c4f-ca02f2128ab5" providerId="ADAL" clId="{B7E97FAA-7522-0242-A9DB-4727E854DFEE}" dt="2023-07-11T01:42:28.855" v="2603" actId="1076"/>
          <ac:spMkLst>
            <pc:docMk/>
            <pc:sldMk cId="1588812969" sldId="909"/>
            <ac:spMk id="20" creationId="{DD315B74-024D-0051-7262-11E6F7D84187}"/>
          </ac:spMkLst>
        </pc:spChg>
        <pc:spChg chg="add mod">
          <ac:chgData name="CaoYu-ang" userId="347197b9-4c62-4589-9c4f-ca02f2128ab5" providerId="ADAL" clId="{B7E97FAA-7522-0242-A9DB-4727E854DFEE}" dt="2023-07-11T01:42:35.016" v="2604" actId="1076"/>
          <ac:spMkLst>
            <pc:docMk/>
            <pc:sldMk cId="1588812969" sldId="909"/>
            <ac:spMk id="21" creationId="{6CF5F51B-CCBB-4BB2-E5AD-35F2168A897A}"/>
          </ac:spMkLst>
        </pc:spChg>
        <pc:graphicFrameChg chg="add mod modGraphic">
          <ac:chgData name="CaoYu-ang" userId="347197b9-4c62-4589-9c4f-ca02f2128ab5" providerId="ADAL" clId="{B7E97FAA-7522-0242-A9DB-4727E854DFEE}" dt="2023-07-18T07:19:23.362" v="2864" actId="14734"/>
          <ac:graphicFrameMkLst>
            <pc:docMk/>
            <pc:sldMk cId="1588812969" sldId="909"/>
            <ac:graphicFrameMk id="10" creationId="{26AD9F0D-4AB5-60E2-2D62-F1F0EEFDF969}"/>
          </ac:graphicFrameMkLst>
        </pc:graphicFrameChg>
        <pc:graphicFrameChg chg="add mod">
          <ac:chgData name="CaoYu-ang" userId="347197b9-4c62-4589-9c4f-ca02f2128ab5" providerId="ADAL" clId="{B7E97FAA-7522-0242-A9DB-4727E854DFEE}" dt="2023-07-11T01:42:28.855" v="2603" actId="1076"/>
          <ac:graphicFrameMkLst>
            <pc:docMk/>
            <pc:sldMk cId="1588812969" sldId="909"/>
            <ac:graphicFrameMk id="11" creationId="{39F1F36E-5008-D556-1B83-8EB43C9927CE}"/>
          </ac:graphicFrameMkLst>
        </pc:graphicFrameChg>
        <pc:graphicFrameChg chg="add mod">
          <ac:chgData name="CaoYu-ang" userId="347197b9-4c62-4589-9c4f-ca02f2128ab5" providerId="ADAL" clId="{B7E97FAA-7522-0242-A9DB-4727E854DFEE}" dt="2023-07-11T01:42:28.855" v="2603" actId="1076"/>
          <ac:graphicFrameMkLst>
            <pc:docMk/>
            <pc:sldMk cId="1588812969" sldId="909"/>
            <ac:graphicFrameMk id="15" creationId="{22D5D257-969A-22CF-05B8-13F0026C0A70}"/>
          </ac:graphicFrameMkLst>
        </pc:graphicFrameChg>
        <pc:picChg chg="del">
          <ac:chgData name="CaoYu-ang" userId="347197b9-4c62-4589-9c4f-ca02f2128ab5" providerId="ADAL" clId="{B7E97FAA-7522-0242-A9DB-4727E854DFEE}" dt="2023-07-07T06:15:53.108" v="756" actId="478"/>
          <ac:picMkLst>
            <pc:docMk/>
            <pc:sldMk cId="1588812969" sldId="909"/>
            <ac:picMk id="3" creationId="{B4F67DC6-DDBB-AC67-CA5E-0E814901BF07}"/>
          </ac:picMkLst>
        </pc:picChg>
        <pc:picChg chg="add mod">
          <ac:chgData name="CaoYu-ang" userId="347197b9-4c62-4589-9c4f-ca02f2128ab5" providerId="ADAL" clId="{B7E97FAA-7522-0242-A9DB-4727E854DFEE}" dt="2023-07-11T01:42:28.855" v="2603" actId="1076"/>
          <ac:picMkLst>
            <pc:docMk/>
            <pc:sldMk cId="1588812969" sldId="909"/>
            <ac:picMk id="7" creationId="{F14078CA-BCC2-18EF-6A62-4593083385F8}"/>
          </ac:picMkLst>
        </pc:picChg>
        <pc:picChg chg="add mod">
          <ac:chgData name="CaoYu-ang" userId="347197b9-4c62-4589-9c4f-ca02f2128ab5" providerId="ADAL" clId="{B7E97FAA-7522-0242-A9DB-4727E854DFEE}" dt="2023-07-11T01:42:28.855" v="2603" actId="1076"/>
          <ac:picMkLst>
            <pc:docMk/>
            <pc:sldMk cId="1588812969" sldId="909"/>
            <ac:picMk id="12" creationId="{D6A8B2F9-734A-EC9B-7406-FB23B4735B2A}"/>
          </ac:picMkLst>
        </pc:picChg>
        <pc:picChg chg="add del mod">
          <ac:chgData name="CaoYu-ang" userId="347197b9-4c62-4589-9c4f-ca02f2128ab5" providerId="ADAL" clId="{B7E97FAA-7522-0242-A9DB-4727E854DFEE}" dt="2023-07-10T07:54:39.815" v="862" actId="478"/>
          <ac:picMkLst>
            <pc:docMk/>
            <pc:sldMk cId="1588812969" sldId="909"/>
            <ac:picMk id="14" creationId="{B0823E6C-01F1-40E3-AA47-13304DFF9B4C}"/>
          </ac:picMkLst>
        </pc:picChg>
        <pc:cxnChg chg="del">
          <ac:chgData name="CaoYu-ang" userId="347197b9-4c62-4589-9c4f-ca02f2128ab5" providerId="ADAL" clId="{B7E97FAA-7522-0242-A9DB-4727E854DFEE}" dt="2023-07-07T06:15:55.908" v="757" actId="478"/>
          <ac:cxnSpMkLst>
            <pc:docMk/>
            <pc:sldMk cId="1588812969" sldId="909"/>
            <ac:cxnSpMk id="8" creationId="{66249F1F-9858-214F-84C0-8684A8B23840}"/>
          </ac:cxnSpMkLst>
        </pc:cxnChg>
      </pc:sldChg>
      <pc:sldChg chg="del">
        <pc:chgData name="CaoYu-ang" userId="347197b9-4c62-4589-9c4f-ca02f2128ab5" providerId="ADAL" clId="{B7E97FAA-7522-0242-A9DB-4727E854DFEE}" dt="2023-07-10T12:26:04.678" v="1661" actId="2696"/>
        <pc:sldMkLst>
          <pc:docMk/>
          <pc:sldMk cId="1505686730" sldId="910"/>
        </pc:sldMkLst>
      </pc:sldChg>
      <pc:sldChg chg="addSp delSp modSp del mod ord">
        <pc:chgData name="CaoYu-ang" userId="347197b9-4c62-4589-9c4f-ca02f2128ab5" providerId="ADAL" clId="{B7E97FAA-7522-0242-A9DB-4727E854DFEE}" dt="2023-07-10T12:26:04.667" v="1658" actId="2696"/>
        <pc:sldMkLst>
          <pc:docMk/>
          <pc:sldMk cId="3625587932" sldId="911"/>
        </pc:sldMkLst>
        <pc:spChg chg="add del mod">
          <ac:chgData name="CaoYu-ang" userId="347197b9-4c62-4589-9c4f-ca02f2128ab5" providerId="ADAL" clId="{B7E97FAA-7522-0242-A9DB-4727E854DFEE}" dt="2023-07-07T08:00:19.022" v="828"/>
          <ac:spMkLst>
            <pc:docMk/>
            <pc:sldMk cId="3625587932" sldId="911"/>
            <ac:spMk id="2" creationId="{54C80A06-BEF9-A407-8D35-BEEBC5BEF95E}"/>
          </ac:spMkLst>
        </pc:spChg>
        <pc:spChg chg="mod">
          <ac:chgData name="CaoYu-ang" userId="347197b9-4c62-4589-9c4f-ca02f2128ab5" providerId="ADAL" clId="{B7E97FAA-7522-0242-A9DB-4727E854DFEE}" dt="2023-07-10T09:07:26.352" v="1239" actId="20577"/>
          <ac:spMkLst>
            <pc:docMk/>
            <pc:sldMk cId="3625587932" sldId="911"/>
            <ac:spMk id="9" creationId="{7903E6F9-E44D-BF85-38C1-F5A30578DA80}"/>
          </ac:spMkLst>
        </pc:spChg>
      </pc:sldChg>
      <pc:sldChg chg="modSp add mod">
        <pc:chgData name="CaoYu-ang" userId="347197b9-4c62-4589-9c4f-ca02f2128ab5" providerId="ADAL" clId="{B7E97FAA-7522-0242-A9DB-4727E854DFEE}" dt="2023-07-07T02:54:28.533" v="283" actId="108"/>
        <pc:sldMkLst>
          <pc:docMk/>
          <pc:sldMk cId="3780174339" sldId="912"/>
        </pc:sldMkLst>
        <pc:spChg chg="mod">
          <ac:chgData name="CaoYu-ang" userId="347197b9-4c62-4589-9c4f-ca02f2128ab5" providerId="ADAL" clId="{B7E97FAA-7522-0242-A9DB-4727E854DFEE}" dt="2023-07-07T02:54:28.533" v="283" actId="108"/>
          <ac:spMkLst>
            <pc:docMk/>
            <pc:sldMk cId="3780174339" sldId="912"/>
            <ac:spMk id="3" creationId="{E58B1622-942F-440F-8FF6-4E0931D2E8B9}"/>
          </ac:spMkLst>
        </pc:spChg>
      </pc:sldChg>
      <pc:sldChg chg="add">
        <pc:chgData name="CaoYu-ang" userId="347197b9-4c62-4589-9c4f-ca02f2128ab5" providerId="ADAL" clId="{B7E97FAA-7522-0242-A9DB-4727E854DFEE}" dt="2023-07-07T02:51:49.666" v="215"/>
        <pc:sldMkLst>
          <pc:docMk/>
          <pc:sldMk cId="3806397639" sldId="913"/>
        </pc:sldMkLst>
      </pc:sldChg>
      <pc:sldChg chg="modSp add mod">
        <pc:chgData name="CaoYu-ang" userId="347197b9-4c62-4589-9c4f-ca02f2128ab5" providerId="ADAL" clId="{B7E97FAA-7522-0242-A9DB-4727E854DFEE}" dt="2023-07-11T01:47:58.869" v="2682" actId="20577"/>
        <pc:sldMkLst>
          <pc:docMk/>
          <pc:sldMk cId="1668439516" sldId="914"/>
        </pc:sldMkLst>
        <pc:spChg chg="mod">
          <ac:chgData name="CaoYu-ang" userId="347197b9-4c62-4589-9c4f-ca02f2128ab5" providerId="ADAL" clId="{B7E97FAA-7522-0242-A9DB-4727E854DFEE}" dt="2023-07-11T01:47:58.869" v="2682" actId="20577"/>
          <ac:spMkLst>
            <pc:docMk/>
            <pc:sldMk cId="1668439516" sldId="914"/>
            <ac:spMk id="3" creationId="{EBDA9EDD-E31C-021B-88C8-D9088CC9B252}"/>
          </ac:spMkLst>
        </pc:spChg>
      </pc:sldChg>
      <pc:sldChg chg="add">
        <pc:chgData name="CaoYu-ang" userId="347197b9-4c62-4589-9c4f-ca02f2128ab5" providerId="ADAL" clId="{B7E97FAA-7522-0242-A9DB-4727E854DFEE}" dt="2023-07-07T02:51:49.666" v="215"/>
        <pc:sldMkLst>
          <pc:docMk/>
          <pc:sldMk cId="2373043697" sldId="915"/>
        </pc:sldMkLst>
      </pc:sldChg>
      <pc:sldChg chg="addSp delSp modSp add mod modNotesTx">
        <pc:chgData name="CaoYu-ang" userId="347197b9-4c62-4589-9c4f-ca02f2128ab5" providerId="ADAL" clId="{B7E97FAA-7522-0242-A9DB-4727E854DFEE}" dt="2023-07-10T13:54:58.972" v="2214" actId="1035"/>
        <pc:sldMkLst>
          <pc:docMk/>
          <pc:sldMk cId="2941610832" sldId="916"/>
        </pc:sldMkLst>
        <pc:spChg chg="add mod">
          <ac:chgData name="CaoYu-ang" userId="347197b9-4c62-4589-9c4f-ca02f2128ab5" providerId="ADAL" clId="{B7E97FAA-7522-0242-A9DB-4727E854DFEE}" dt="2023-07-10T13:54:58.972" v="2214" actId="1035"/>
          <ac:spMkLst>
            <pc:docMk/>
            <pc:sldMk cId="2941610832" sldId="916"/>
            <ac:spMk id="3" creationId="{6780F9F8-E625-827D-2350-7D23BACB55B8}"/>
          </ac:spMkLst>
        </pc:spChg>
        <pc:spChg chg="del">
          <ac:chgData name="CaoYu-ang" userId="347197b9-4c62-4589-9c4f-ca02f2128ab5" providerId="ADAL" clId="{B7E97FAA-7522-0242-A9DB-4727E854DFEE}" dt="2023-07-07T03:00:51.188" v="556" actId="478"/>
          <ac:spMkLst>
            <pc:docMk/>
            <pc:sldMk cId="2941610832" sldId="916"/>
            <ac:spMk id="3" creationId="{CFBF2FBE-B2A9-9F8C-8236-7D9A234A79CB}"/>
          </ac:spMkLst>
        </pc:spChg>
        <pc:spChg chg="add mod">
          <ac:chgData name="CaoYu-ang" userId="347197b9-4c62-4589-9c4f-ca02f2128ab5" providerId="ADAL" clId="{B7E97FAA-7522-0242-A9DB-4727E854DFEE}" dt="2023-07-10T13:54:50.579" v="2213" actId="1038"/>
          <ac:spMkLst>
            <pc:docMk/>
            <pc:sldMk cId="2941610832" sldId="916"/>
            <ac:spMk id="6" creationId="{5C53AC4D-B971-71BC-C156-09EE56B7E784}"/>
          </ac:spMkLst>
        </pc:spChg>
        <pc:spChg chg="mod">
          <ac:chgData name="CaoYu-ang" userId="347197b9-4c62-4589-9c4f-ca02f2128ab5" providerId="ADAL" clId="{B7E97FAA-7522-0242-A9DB-4727E854DFEE}" dt="2023-07-10T13:54:32.625" v="2207" actId="1076"/>
          <ac:spMkLst>
            <pc:docMk/>
            <pc:sldMk cId="2941610832" sldId="916"/>
            <ac:spMk id="8" creationId="{214FF5ED-4911-3B9E-C773-B0CE1C87A04E}"/>
          </ac:spMkLst>
        </pc:spChg>
        <pc:spChg chg="del">
          <ac:chgData name="CaoYu-ang" userId="347197b9-4c62-4589-9c4f-ca02f2128ab5" providerId="ADAL" clId="{B7E97FAA-7522-0242-A9DB-4727E854DFEE}" dt="2023-07-07T03:02:10.492" v="576" actId="478"/>
          <ac:spMkLst>
            <pc:docMk/>
            <pc:sldMk cId="2941610832" sldId="916"/>
            <ac:spMk id="9" creationId="{48B7FEA0-4560-99D3-C0E2-73BA6A99D792}"/>
          </ac:spMkLst>
        </pc:spChg>
        <pc:spChg chg="del">
          <ac:chgData name="CaoYu-ang" userId="347197b9-4c62-4589-9c4f-ca02f2128ab5" providerId="ADAL" clId="{B7E97FAA-7522-0242-A9DB-4727E854DFEE}" dt="2023-07-07T03:02:10.492" v="576" actId="478"/>
          <ac:spMkLst>
            <pc:docMk/>
            <pc:sldMk cId="2941610832" sldId="916"/>
            <ac:spMk id="11" creationId="{313265A4-6E07-8BE3-8F13-26EF6842A193}"/>
          </ac:spMkLst>
        </pc:spChg>
        <pc:spChg chg="del">
          <ac:chgData name="CaoYu-ang" userId="347197b9-4c62-4589-9c4f-ca02f2128ab5" providerId="ADAL" clId="{B7E97FAA-7522-0242-A9DB-4727E854DFEE}" dt="2023-07-07T03:02:10.492" v="576" actId="478"/>
          <ac:spMkLst>
            <pc:docMk/>
            <pc:sldMk cId="2941610832" sldId="916"/>
            <ac:spMk id="12" creationId="{2AC7E848-BF69-F1C7-256D-3EF2C9C5D58D}"/>
          </ac:spMkLst>
        </pc:spChg>
        <pc:spChg chg="mod">
          <ac:chgData name="CaoYu-ang" userId="347197b9-4c62-4589-9c4f-ca02f2128ab5" providerId="ADAL" clId="{B7E97FAA-7522-0242-A9DB-4727E854DFEE}" dt="2023-07-10T13:46:09.107" v="1959" actId="1036"/>
          <ac:spMkLst>
            <pc:docMk/>
            <pc:sldMk cId="2941610832" sldId="916"/>
            <ac:spMk id="13" creationId="{82B89A5F-3002-ACA2-7C54-151ED52B80E6}"/>
          </ac:spMkLst>
        </pc:spChg>
        <pc:spChg chg="mod">
          <ac:chgData name="CaoYu-ang" userId="347197b9-4c62-4589-9c4f-ca02f2128ab5" providerId="ADAL" clId="{B7E97FAA-7522-0242-A9DB-4727E854DFEE}" dt="2023-07-10T13:46:09.107" v="1959" actId="1036"/>
          <ac:spMkLst>
            <pc:docMk/>
            <pc:sldMk cId="2941610832" sldId="916"/>
            <ac:spMk id="14" creationId="{BE22EF6F-4401-FF04-9276-A057B47C1C86}"/>
          </ac:spMkLst>
        </pc:spChg>
        <pc:spChg chg="mod">
          <ac:chgData name="CaoYu-ang" userId="347197b9-4c62-4589-9c4f-ca02f2128ab5" providerId="ADAL" clId="{B7E97FAA-7522-0242-A9DB-4727E854DFEE}" dt="2023-07-10T13:46:09.107" v="1959" actId="1036"/>
          <ac:spMkLst>
            <pc:docMk/>
            <pc:sldMk cId="2941610832" sldId="916"/>
            <ac:spMk id="15" creationId="{9C67EA90-E9CC-F5F0-8FB4-9987D7548279}"/>
          </ac:spMkLst>
        </pc:spChg>
        <pc:spChg chg="mod">
          <ac:chgData name="CaoYu-ang" userId="347197b9-4c62-4589-9c4f-ca02f2128ab5" providerId="ADAL" clId="{B7E97FAA-7522-0242-A9DB-4727E854DFEE}" dt="2023-07-10T13:46:09.107" v="1959" actId="1036"/>
          <ac:spMkLst>
            <pc:docMk/>
            <pc:sldMk cId="2941610832" sldId="916"/>
            <ac:spMk id="18" creationId="{1E000C44-142C-B8CA-858F-1412D1720FF3}"/>
          </ac:spMkLst>
        </pc:spChg>
        <pc:spChg chg="del">
          <ac:chgData name="CaoYu-ang" userId="347197b9-4c62-4589-9c4f-ca02f2128ab5" providerId="ADAL" clId="{B7E97FAA-7522-0242-A9DB-4727E854DFEE}" dt="2023-07-07T02:54:52.464" v="286" actId="478"/>
          <ac:spMkLst>
            <pc:docMk/>
            <pc:sldMk cId="2941610832" sldId="916"/>
            <ac:spMk id="23" creationId="{3EEB298D-80AC-F96D-505D-451226AA8DBF}"/>
          </ac:spMkLst>
        </pc:spChg>
        <pc:spChg chg="del">
          <ac:chgData name="CaoYu-ang" userId="347197b9-4c62-4589-9c4f-ca02f2128ab5" providerId="ADAL" clId="{B7E97FAA-7522-0242-A9DB-4727E854DFEE}" dt="2023-07-07T02:54:50.772" v="285" actId="478"/>
          <ac:spMkLst>
            <pc:docMk/>
            <pc:sldMk cId="2941610832" sldId="916"/>
            <ac:spMk id="24" creationId="{CC415031-71C0-E776-0C70-DADD6B6A326C}"/>
          </ac:spMkLst>
        </pc:spChg>
        <pc:picChg chg="mod">
          <ac:chgData name="CaoYu-ang" userId="347197b9-4c62-4589-9c4f-ca02f2128ab5" providerId="ADAL" clId="{B7E97FAA-7522-0242-A9DB-4727E854DFEE}" dt="2023-07-10T13:46:36.193" v="1985" actId="732"/>
          <ac:picMkLst>
            <pc:docMk/>
            <pc:sldMk cId="2941610832" sldId="916"/>
            <ac:picMk id="4098" creationId="{77BD8393-1C53-7FED-5B83-892FDC667B92}"/>
          </ac:picMkLst>
        </pc:picChg>
        <pc:cxnChg chg="mod">
          <ac:chgData name="CaoYu-ang" userId="347197b9-4c62-4589-9c4f-ca02f2128ab5" providerId="ADAL" clId="{B7E97FAA-7522-0242-A9DB-4727E854DFEE}" dt="2023-07-10T13:46:09.107" v="1959" actId="1036"/>
          <ac:cxnSpMkLst>
            <pc:docMk/>
            <pc:sldMk cId="2941610832" sldId="916"/>
            <ac:cxnSpMk id="16" creationId="{F7CE5808-2B77-799C-E891-5556A667A060}"/>
          </ac:cxnSpMkLst>
        </pc:cxnChg>
        <pc:cxnChg chg="mod">
          <ac:chgData name="CaoYu-ang" userId="347197b9-4c62-4589-9c4f-ca02f2128ab5" providerId="ADAL" clId="{B7E97FAA-7522-0242-A9DB-4727E854DFEE}" dt="2023-07-10T13:46:09.107" v="1959" actId="1036"/>
          <ac:cxnSpMkLst>
            <pc:docMk/>
            <pc:sldMk cId="2941610832" sldId="916"/>
            <ac:cxnSpMk id="19" creationId="{4A85C86F-C385-17D6-82E6-98133A258B41}"/>
          </ac:cxnSpMkLst>
        </pc:cxnChg>
      </pc:sldChg>
      <pc:sldChg chg="modSp add mod ord modNotesTx">
        <pc:chgData name="CaoYu-ang" userId="347197b9-4c62-4589-9c4f-ca02f2128ab5" providerId="ADAL" clId="{B7E97FAA-7522-0242-A9DB-4727E854DFEE}" dt="2023-07-11T01:52:34.668" v="2693" actId="20577"/>
        <pc:sldMkLst>
          <pc:docMk/>
          <pc:sldMk cId="1209221359" sldId="917"/>
        </pc:sldMkLst>
        <pc:spChg chg="mod">
          <ac:chgData name="CaoYu-ang" userId="347197b9-4c62-4589-9c4f-ca02f2128ab5" providerId="ADAL" clId="{B7E97FAA-7522-0242-A9DB-4727E854DFEE}" dt="2023-07-07T02:55:34.123" v="307" actId="20577"/>
          <ac:spMkLst>
            <pc:docMk/>
            <pc:sldMk cId="1209221359" sldId="917"/>
            <ac:spMk id="2" creationId="{C29CEF31-F339-4690-ABF6-72FE7A4D64C6}"/>
          </ac:spMkLst>
        </pc:spChg>
        <pc:spChg chg="mod">
          <ac:chgData name="CaoYu-ang" userId="347197b9-4c62-4589-9c4f-ca02f2128ab5" providerId="ADAL" clId="{B7E97FAA-7522-0242-A9DB-4727E854DFEE}" dt="2023-07-11T01:52:34.668" v="2693" actId="20577"/>
          <ac:spMkLst>
            <pc:docMk/>
            <pc:sldMk cId="1209221359" sldId="917"/>
            <ac:spMk id="3" creationId="{E58B1622-942F-440F-8FF6-4E0931D2E8B9}"/>
          </ac:spMkLst>
        </pc:spChg>
      </pc:sldChg>
      <pc:sldChg chg="add del">
        <pc:chgData name="CaoYu-ang" userId="347197b9-4c62-4589-9c4f-ca02f2128ab5" providerId="ADAL" clId="{B7E97FAA-7522-0242-A9DB-4727E854DFEE}" dt="2023-07-07T02:54:41.915" v="284" actId="2696"/>
        <pc:sldMkLst>
          <pc:docMk/>
          <pc:sldMk cId="3375961512" sldId="917"/>
        </pc:sldMkLst>
      </pc:sldChg>
      <pc:sldChg chg="delSp modSp add del mod">
        <pc:chgData name="CaoYu-ang" userId="347197b9-4c62-4589-9c4f-ca02f2128ab5" providerId="ADAL" clId="{B7E97FAA-7522-0242-A9DB-4727E854DFEE}" dt="2023-07-11T01:23:47.977" v="2578" actId="2696"/>
        <pc:sldMkLst>
          <pc:docMk/>
          <pc:sldMk cId="4025362129" sldId="918"/>
        </pc:sldMkLst>
        <pc:spChg chg="mod">
          <ac:chgData name="CaoYu-ang" userId="347197b9-4c62-4589-9c4f-ca02f2128ab5" providerId="ADAL" clId="{B7E97FAA-7522-0242-A9DB-4727E854DFEE}" dt="2023-07-07T03:06:54.293" v="663" actId="403"/>
          <ac:spMkLst>
            <pc:docMk/>
            <pc:sldMk cId="4025362129" sldId="918"/>
            <ac:spMk id="3" creationId="{EBDA9EDD-E31C-021B-88C8-D9088CC9B252}"/>
          </ac:spMkLst>
        </pc:spChg>
        <pc:picChg chg="del">
          <ac:chgData name="CaoYu-ang" userId="347197b9-4c62-4589-9c4f-ca02f2128ab5" providerId="ADAL" clId="{B7E97FAA-7522-0242-A9DB-4727E854DFEE}" dt="2023-07-07T03:05:59.332" v="580" actId="478"/>
          <ac:picMkLst>
            <pc:docMk/>
            <pc:sldMk cId="4025362129" sldId="918"/>
            <ac:picMk id="2050" creationId="{E6D8EA2B-679E-3B3A-5EBA-9EA6736063CF}"/>
          </ac:picMkLst>
        </pc:picChg>
      </pc:sldChg>
      <pc:sldChg chg="add del">
        <pc:chgData name="CaoYu-ang" userId="347197b9-4c62-4589-9c4f-ca02f2128ab5" providerId="ADAL" clId="{B7E97FAA-7522-0242-A9DB-4727E854DFEE}" dt="2023-07-10T12:26:04.666" v="1657" actId="2696"/>
        <pc:sldMkLst>
          <pc:docMk/>
          <pc:sldMk cId="3234210269" sldId="919"/>
        </pc:sldMkLst>
      </pc:sldChg>
      <pc:sldChg chg="addSp delSp modSp add mod modNotesTx">
        <pc:chgData name="CaoYu-ang" userId="347197b9-4c62-4589-9c4f-ca02f2128ab5" providerId="ADAL" clId="{B7E97FAA-7522-0242-A9DB-4727E854DFEE}" dt="2023-07-12T08:09:38.379" v="2854" actId="20577"/>
        <pc:sldMkLst>
          <pc:docMk/>
          <pc:sldMk cId="1667833562" sldId="920"/>
        </pc:sldMkLst>
        <pc:spChg chg="add del mod">
          <ac:chgData name="CaoYu-ang" userId="347197b9-4c62-4589-9c4f-ca02f2128ab5" providerId="ADAL" clId="{B7E97FAA-7522-0242-A9DB-4727E854DFEE}" dt="2023-07-10T09:00:44.056" v="1171"/>
          <ac:spMkLst>
            <pc:docMk/>
            <pc:sldMk cId="1667833562" sldId="920"/>
            <ac:spMk id="3" creationId="{EF12EB63-018C-A284-F407-77A06195A625}"/>
          </ac:spMkLst>
        </pc:spChg>
        <pc:spChg chg="add mod">
          <ac:chgData name="CaoYu-ang" userId="347197b9-4c62-4589-9c4f-ca02f2128ab5" providerId="ADAL" clId="{B7E97FAA-7522-0242-A9DB-4727E854DFEE}" dt="2023-07-10T12:20:43.073" v="1599" actId="1076"/>
          <ac:spMkLst>
            <pc:docMk/>
            <pc:sldMk cId="1667833562" sldId="920"/>
            <ac:spMk id="8" creationId="{1F471943-DFC5-3E37-39F7-433C52449E9D}"/>
          </ac:spMkLst>
        </pc:spChg>
        <pc:spChg chg="mod">
          <ac:chgData name="CaoYu-ang" userId="347197b9-4c62-4589-9c4f-ca02f2128ab5" providerId="ADAL" clId="{B7E97FAA-7522-0242-A9DB-4727E854DFEE}" dt="2023-07-11T01:45:35.419" v="2654" actId="20577"/>
          <ac:spMkLst>
            <pc:docMk/>
            <pc:sldMk cId="1667833562" sldId="920"/>
            <ac:spMk id="9" creationId="{7B944CA8-3458-09C2-5794-AD30AD548780}"/>
          </ac:spMkLst>
        </pc:spChg>
        <pc:spChg chg="mod">
          <ac:chgData name="CaoYu-ang" userId="347197b9-4c62-4589-9c4f-ca02f2128ab5" providerId="ADAL" clId="{B7E97FAA-7522-0242-A9DB-4727E854DFEE}" dt="2023-07-11T01:46:17.507" v="2676" actId="20577"/>
          <ac:spMkLst>
            <pc:docMk/>
            <pc:sldMk cId="1667833562" sldId="920"/>
            <ac:spMk id="10" creationId="{904A5FFC-B996-1DD5-1049-26B6C5D48E75}"/>
          </ac:spMkLst>
        </pc:spChg>
        <pc:spChg chg="mod">
          <ac:chgData name="CaoYu-ang" userId="347197b9-4c62-4589-9c4f-ca02f2128ab5" providerId="ADAL" clId="{B7E97FAA-7522-0242-A9DB-4727E854DFEE}" dt="2023-07-10T14:03:11.308" v="2392" actId="20577"/>
          <ac:spMkLst>
            <pc:docMk/>
            <pc:sldMk cId="1667833562" sldId="920"/>
            <ac:spMk id="11" creationId="{0CF3773C-E075-1961-565C-856B9B5BAE22}"/>
          </ac:spMkLst>
        </pc:spChg>
        <pc:spChg chg="mod">
          <ac:chgData name="CaoYu-ang" userId="347197b9-4c62-4589-9c4f-ca02f2128ab5" providerId="ADAL" clId="{B7E97FAA-7522-0242-A9DB-4727E854DFEE}" dt="2023-07-10T14:02:59.793" v="2380" actId="20577"/>
          <ac:spMkLst>
            <pc:docMk/>
            <pc:sldMk cId="1667833562" sldId="920"/>
            <ac:spMk id="13" creationId="{70086FDD-F91A-1A13-38AC-171077A55927}"/>
          </ac:spMkLst>
        </pc:spChg>
        <pc:spChg chg="add del mod">
          <ac:chgData name="CaoYu-ang" userId="347197b9-4c62-4589-9c4f-ca02f2128ab5" providerId="ADAL" clId="{B7E97FAA-7522-0242-A9DB-4727E854DFEE}" dt="2023-07-10T09:40:46.291" v="1501" actId="478"/>
          <ac:spMkLst>
            <pc:docMk/>
            <pc:sldMk cId="1667833562" sldId="920"/>
            <ac:spMk id="14" creationId="{B87E9DB7-1DA2-4CE9-71C9-A006965238C4}"/>
          </ac:spMkLst>
        </pc:spChg>
        <pc:spChg chg="add del mod">
          <ac:chgData name="CaoYu-ang" userId="347197b9-4c62-4589-9c4f-ca02f2128ab5" providerId="ADAL" clId="{B7E97FAA-7522-0242-A9DB-4727E854DFEE}" dt="2023-07-10T09:40:46.291" v="1501" actId="478"/>
          <ac:spMkLst>
            <pc:docMk/>
            <pc:sldMk cId="1667833562" sldId="920"/>
            <ac:spMk id="15" creationId="{D5CDD723-9B5E-729E-C7B5-C2B868F3B60E}"/>
          </ac:spMkLst>
        </pc:spChg>
        <pc:spChg chg="add mod">
          <ac:chgData name="CaoYu-ang" userId="347197b9-4c62-4589-9c4f-ca02f2128ab5" providerId="ADAL" clId="{B7E97FAA-7522-0242-A9DB-4727E854DFEE}" dt="2023-07-10T12:20:43.073" v="1599" actId="1076"/>
          <ac:spMkLst>
            <pc:docMk/>
            <pc:sldMk cId="1667833562" sldId="920"/>
            <ac:spMk id="16" creationId="{0009E72F-AD5E-CD6C-8050-F3FCD80D96FE}"/>
          </ac:spMkLst>
        </pc:spChg>
        <pc:spChg chg="add mod">
          <ac:chgData name="CaoYu-ang" userId="347197b9-4c62-4589-9c4f-ca02f2128ab5" providerId="ADAL" clId="{B7E97FAA-7522-0242-A9DB-4727E854DFEE}" dt="2023-07-10T12:21:24.224" v="1612" actId="1037"/>
          <ac:spMkLst>
            <pc:docMk/>
            <pc:sldMk cId="1667833562" sldId="920"/>
            <ac:spMk id="17" creationId="{2ECB52B3-0C4C-6392-DD9D-7BB97CA16A19}"/>
          </ac:spMkLst>
        </pc:spChg>
        <pc:spChg chg="add del mod">
          <ac:chgData name="CaoYu-ang" userId="347197b9-4c62-4589-9c4f-ca02f2128ab5" providerId="ADAL" clId="{B7E97FAA-7522-0242-A9DB-4727E854DFEE}" dt="2023-07-10T09:42:27.894" v="1545" actId="478"/>
          <ac:spMkLst>
            <pc:docMk/>
            <pc:sldMk cId="1667833562" sldId="920"/>
            <ac:spMk id="18" creationId="{2ED6B5C0-C989-F108-BCB9-77930302D74D}"/>
          </ac:spMkLst>
        </pc:spChg>
        <pc:spChg chg="add mod">
          <ac:chgData name="CaoYu-ang" userId="347197b9-4c62-4589-9c4f-ca02f2128ab5" providerId="ADAL" clId="{B7E97FAA-7522-0242-A9DB-4727E854DFEE}" dt="2023-07-10T12:20:43.073" v="1599" actId="1076"/>
          <ac:spMkLst>
            <pc:docMk/>
            <pc:sldMk cId="1667833562" sldId="920"/>
            <ac:spMk id="19" creationId="{831EAE70-43D8-2507-3B2E-21FCB568C5A0}"/>
          </ac:spMkLst>
        </pc:spChg>
        <pc:spChg chg="add mod">
          <ac:chgData name="CaoYu-ang" userId="347197b9-4c62-4589-9c4f-ca02f2128ab5" providerId="ADAL" clId="{B7E97FAA-7522-0242-A9DB-4727E854DFEE}" dt="2023-07-11T01:44:07.120" v="2629" actId="1076"/>
          <ac:spMkLst>
            <pc:docMk/>
            <pc:sldMk cId="1667833562" sldId="920"/>
            <ac:spMk id="22" creationId="{624364CB-9C70-0BBB-3500-363C41F8902D}"/>
          </ac:spMkLst>
        </pc:spChg>
        <pc:spChg chg="add mod">
          <ac:chgData name="CaoYu-ang" userId="347197b9-4c62-4589-9c4f-ca02f2128ab5" providerId="ADAL" clId="{B7E97FAA-7522-0242-A9DB-4727E854DFEE}" dt="2023-07-10T12:21:18.299" v="1610" actId="1037"/>
          <ac:spMkLst>
            <pc:docMk/>
            <pc:sldMk cId="1667833562" sldId="920"/>
            <ac:spMk id="23" creationId="{D6BF0641-16A0-B4DF-88A8-139895DE48D8}"/>
          </ac:spMkLst>
        </pc:spChg>
        <pc:picChg chg="add mod">
          <ac:chgData name="CaoYu-ang" userId="347197b9-4c62-4589-9c4f-ca02f2128ab5" providerId="ADAL" clId="{B7E97FAA-7522-0242-A9DB-4727E854DFEE}" dt="2023-07-10T12:24:24.570" v="1653" actId="14100"/>
          <ac:picMkLst>
            <pc:docMk/>
            <pc:sldMk cId="1667833562" sldId="920"/>
            <ac:picMk id="7" creationId="{B3A5F6A8-C912-D773-9847-E04FDAC4D8DC}"/>
          </ac:picMkLst>
        </pc:picChg>
        <pc:picChg chg="add del mod modCrop">
          <ac:chgData name="CaoYu-ang" userId="347197b9-4c62-4589-9c4f-ca02f2128ab5" providerId="ADAL" clId="{B7E97FAA-7522-0242-A9DB-4727E854DFEE}" dt="2023-07-10T09:40:46.291" v="1501" actId="478"/>
          <ac:picMkLst>
            <pc:docMk/>
            <pc:sldMk cId="1667833562" sldId="920"/>
            <ac:picMk id="12" creationId="{930283FE-60FC-395A-1F32-BEF34E6F419A}"/>
          </ac:picMkLst>
        </pc:picChg>
        <pc:picChg chg="add mod">
          <ac:chgData name="CaoYu-ang" userId="347197b9-4c62-4589-9c4f-ca02f2128ab5" providerId="ADAL" clId="{B7E97FAA-7522-0242-A9DB-4727E854DFEE}" dt="2023-07-10T12:21:12.724" v="1604" actId="1037"/>
          <ac:picMkLst>
            <pc:docMk/>
            <pc:sldMk cId="1667833562" sldId="920"/>
            <ac:picMk id="20" creationId="{73E69734-070A-0C00-09DB-1120B7E20056}"/>
          </ac:picMkLst>
        </pc:picChg>
        <pc:picChg chg="add mod">
          <ac:chgData name="CaoYu-ang" userId="347197b9-4c62-4589-9c4f-ca02f2128ab5" providerId="ADAL" clId="{B7E97FAA-7522-0242-A9DB-4727E854DFEE}" dt="2023-07-10T12:20:52.831" v="1600" actId="1076"/>
          <ac:picMkLst>
            <pc:docMk/>
            <pc:sldMk cId="1667833562" sldId="920"/>
            <ac:picMk id="21" creationId="{F33165FA-A0BE-0E3B-2496-3F2764860654}"/>
          </ac:picMkLst>
        </pc:picChg>
        <pc:picChg chg="add mod">
          <ac:chgData name="CaoYu-ang" userId="347197b9-4c62-4589-9c4f-ca02f2128ab5" providerId="ADAL" clId="{B7E97FAA-7522-0242-A9DB-4727E854DFEE}" dt="2023-07-10T12:20:43.073" v="1599" actId="1076"/>
          <ac:picMkLst>
            <pc:docMk/>
            <pc:sldMk cId="1667833562" sldId="920"/>
            <ac:picMk id="1026" creationId="{5B165D26-FE05-9AAC-657C-A5B5FED52F8C}"/>
          </ac:picMkLst>
        </pc:picChg>
      </pc:sldChg>
      <pc:sldChg chg="modSp add mod ord">
        <pc:chgData name="CaoYu-ang" userId="347197b9-4c62-4589-9c4f-ca02f2128ab5" providerId="ADAL" clId="{B7E97FAA-7522-0242-A9DB-4727E854DFEE}" dt="2023-07-10T12:30:31.908" v="1667" actId="108"/>
        <pc:sldMkLst>
          <pc:docMk/>
          <pc:sldMk cId="1161024705" sldId="921"/>
        </pc:sldMkLst>
        <pc:spChg chg="mod">
          <ac:chgData name="CaoYu-ang" userId="347197b9-4c62-4589-9c4f-ca02f2128ab5" providerId="ADAL" clId="{B7E97FAA-7522-0242-A9DB-4727E854DFEE}" dt="2023-07-10T12:30:31.908" v="1667" actId="108"/>
          <ac:spMkLst>
            <pc:docMk/>
            <pc:sldMk cId="1161024705" sldId="921"/>
            <ac:spMk id="3" creationId="{E58B1622-942F-440F-8FF6-4E0931D2E8B9}"/>
          </ac:spMkLst>
        </pc:spChg>
      </pc:sldChg>
      <pc:sldChg chg="addSp delSp modSp add mod">
        <pc:chgData name="CaoYu-ang" userId="347197b9-4c62-4589-9c4f-ca02f2128ab5" providerId="ADAL" clId="{B7E97FAA-7522-0242-A9DB-4727E854DFEE}" dt="2023-07-12T08:47:11.888" v="2862" actId="14100"/>
        <pc:sldMkLst>
          <pc:docMk/>
          <pc:sldMk cId="1409724391" sldId="922"/>
        </pc:sldMkLst>
        <pc:spChg chg="mod">
          <ac:chgData name="CaoYu-ang" userId="347197b9-4c62-4589-9c4f-ca02f2128ab5" providerId="ADAL" clId="{B7E97FAA-7522-0242-A9DB-4727E854DFEE}" dt="2023-07-12T08:47:01.739" v="2861" actId="20577"/>
          <ac:spMkLst>
            <pc:docMk/>
            <pc:sldMk cId="1409724391" sldId="922"/>
            <ac:spMk id="2" creationId="{C29CEF31-F339-4690-ABF6-72FE7A4D64C6}"/>
          </ac:spMkLst>
        </pc:spChg>
        <pc:spChg chg="del">
          <ac:chgData name="CaoYu-ang" userId="347197b9-4c62-4589-9c4f-ca02f2128ab5" providerId="ADAL" clId="{B7E97FAA-7522-0242-A9DB-4727E854DFEE}" dt="2023-07-10T14:00:58.563" v="2343" actId="478"/>
          <ac:spMkLst>
            <pc:docMk/>
            <pc:sldMk cId="1409724391" sldId="922"/>
            <ac:spMk id="3" creationId="{E58B1622-942F-440F-8FF6-4E0931D2E8B9}"/>
          </ac:spMkLst>
        </pc:spChg>
        <pc:spChg chg="add del mod">
          <ac:chgData name="CaoYu-ang" userId="347197b9-4c62-4589-9c4f-ca02f2128ab5" providerId="ADAL" clId="{B7E97FAA-7522-0242-A9DB-4727E854DFEE}" dt="2023-07-10T14:01:21.220" v="2344" actId="478"/>
          <ac:spMkLst>
            <pc:docMk/>
            <pc:sldMk cId="1409724391" sldId="922"/>
            <ac:spMk id="7" creationId="{91782822-0F8D-7975-0211-DC99A39E6AB9}"/>
          </ac:spMkLst>
        </pc:spChg>
        <pc:spChg chg="add mod">
          <ac:chgData name="CaoYu-ang" userId="347197b9-4c62-4589-9c4f-ca02f2128ab5" providerId="ADAL" clId="{B7E97FAA-7522-0242-A9DB-4727E854DFEE}" dt="2023-07-12T08:47:11.888" v="2862" actId="14100"/>
          <ac:spMkLst>
            <pc:docMk/>
            <pc:sldMk cId="1409724391" sldId="922"/>
            <ac:spMk id="8" creationId="{575B823B-66E6-AB7F-D22D-655889175822}"/>
          </ac:spMkLst>
        </pc:spChg>
      </pc:sldChg>
    </pc:docChg>
  </pc:docChgLst>
  <pc:docChgLst>
    <pc:chgData name="CaoYu-ang" userId="347197b9-4c62-4589-9c4f-ca02f2128ab5" providerId="ADAL" clId="{A7DB485E-6832-4C0B-AF5F-BAA64362F58B}"/>
    <pc:docChg chg="custSel delSld modSld delSection modSection">
      <pc:chgData name="CaoYu-ang" userId="347197b9-4c62-4589-9c4f-ca02f2128ab5" providerId="ADAL" clId="{A7DB485E-6832-4C0B-AF5F-BAA64362F58B}" dt="2022-01-24T08:07:39.246" v="101"/>
      <pc:docMkLst>
        <pc:docMk/>
      </pc:docMkLst>
      <pc:sldChg chg="delSp del mod modNotesTx">
        <pc:chgData name="CaoYu-ang" userId="347197b9-4c62-4589-9c4f-ca02f2128ab5" providerId="ADAL" clId="{A7DB485E-6832-4C0B-AF5F-BAA64362F58B}" dt="2022-01-24T08:07:06.281" v="98" actId="47"/>
        <pc:sldMkLst>
          <pc:docMk/>
          <pc:sldMk cId="148417319" sldId="537"/>
        </pc:sldMkLst>
        <pc:spChg chg="del">
          <ac:chgData name="CaoYu-ang" userId="347197b9-4c62-4589-9c4f-ca02f2128ab5" providerId="ADAL" clId="{A7DB485E-6832-4C0B-AF5F-BAA64362F58B}" dt="2022-01-24T02:15:40.097" v="93" actId="478"/>
          <ac:spMkLst>
            <pc:docMk/>
            <pc:sldMk cId="148417319" sldId="537"/>
            <ac:spMk id="4" creationId="{9C18C57B-8AB9-4BDA-8486-1EDC4F9DD4C4}"/>
          </ac:spMkLst>
        </pc:spChg>
      </pc:sldChg>
      <pc:sldChg chg="modSp mod">
        <pc:chgData name="CaoYu-ang" userId="347197b9-4c62-4589-9c4f-ca02f2128ab5" providerId="ADAL" clId="{A7DB485E-6832-4C0B-AF5F-BAA64362F58B}" dt="2022-01-23T14:08:57.956" v="67" actId="20577"/>
        <pc:sldMkLst>
          <pc:docMk/>
          <pc:sldMk cId="4262303199" sldId="539"/>
        </pc:sldMkLst>
        <pc:spChg chg="mod">
          <ac:chgData name="CaoYu-ang" userId="347197b9-4c62-4589-9c4f-ca02f2128ab5" providerId="ADAL" clId="{A7DB485E-6832-4C0B-AF5F-BAA64362F58B}" dt="2022-01-23T14:08:57.956" v="67" actId="20577"/>
          <ac:spMkLst>
            <pc:docMk/>
            <pc:sldMk cId="4262303199" sldId="539"/>
            <ac:spMk id="6" creationId="{0E82A126-5FB2-41C4-BF76-B6CCC21A57B2}"/>
          </ac:spMkLst>
        </pc:spChg>
        <pc:spChg chg="mod">
          <ac:chgData name="CaoYu-ang" userId="347197b9-4c62-4589-9c4f-ca02f2128ab5" providerId="ADAL" clId="{A7DB485E-6832-4C0B-AF5F-BAA64362F58B}" dt="2022-01-23T14:08:39.416" v="52" actId="6549"/>
          <ac:spMkLst>
            <pc:docMk/>
            <pc:sldMk cId="4262303199" sldId="539"/>
            <ac:spMk id="7" creationId="{99165ECE-7183-4FEF-B170-1C98F671029F}"/>
          </ac:spMkLst>
        </pc:spChg>
      </pc:sldChg>
      <pc:sldChg chg="delSp mod modNotesTx">
        <pc:chgData name="CaoYu-ang" userId="347197b9-4c62-4589-9c4f-ca02f2128ab5" providerId="ADAL" clId="{A7DB485E-6832-4C0B-AF5F-BAA64362F58B}" dt="2022-01-24T02:15:38.405" v="92" actId="478"/>
        <pc:sldMkLst>
          <pc:docMk/>
          <pc:sldMk cId="455921637" sldId="540"/>
        </pc:sldMkLst>
        <pc:spChg chg="del">
          <ac:chgData name="CaoYu-ang" userId="347197b9-4c62-4589-9c4f-ca02f2128ab5" providerId="ADAL" clId="{A7DB485E-6832-4C0B-AF5F-BAA64362F58B}" dt="2022-01-24T02:15:38.405" v="92" actId="478"/>
          <ac:spMkLst>
            <pc:docMk/>
            <pc:sldMk cId="455921637" sldId="540"/>
            <ac:spMk id="4" creationId="{9C18C57B-8AB9-4BDA-8486-1EDC4F9DD4C4}"/>
          </ac:spMkLst>
        </pc:spChg>
      </pc:sldChg>
      <pc:sldChg chg="del">
        <pc:chgData name="CaoYu-ang" userId="347197b9-4c62-4589-9c4f-ca02f2128ab5" providerId="ADAL" clId="{A7DB485E-6832-4C0B-AF5F-BAA64362F58B}" dt="2022-01-23T14:10:04.317" v="71" actId="47"/>
        <pc:sldMkLst>
          <pc:docMk/>
          <pc:sldMk cId="4190707528" sldId="541"/>
        </pc:sldMkLst>
      </pc:sldChg>
      <pc:sldChg chg="del">
        <pc:chgData name="CaoYu-ang" userId="347197b9-4c62-4589-9c4f-ca02f2128ab5" providerId="ADAL" clId="{A7DB485E-6832-4C0B-AF5F-BAA64362F58B}" dt="2022-01-23T14:09:24.679" v="69" actId="47"/>
        <pc:sldMkLst>
          <pc:docMk/>
          <pc:sldMk cId="2810005196" sldId="542"/>
        </pc:sldMkLst>
      </pc:sldChg>
      <pc:sldChg chg="del">
        <pc:chgData name="CaoYu-ang" userId="347197b9-4c62-4589-9c4f-ca02f2128ab5" providerId="ADAL" clId="{A7DB485E-6832-4C0B-AF5F-BAA64362F58B}" dt="2022-01-23T14:09:29.378" v="70" actId="47"/>
        <pc:sldMkLst>
          <pc:docMk/>
          <pc:sldMk cId="923467931" sldId="557"/>
        </pc:sldMkLst>
      </pc:sldChg>
      <pc:sldChg chg="addSp delSp modSp mod">
        <pc:chgData name="CaoYu-ang" userId="347197b9-4c62-4589-9c4f-ca02f2128ab5" providerId="ADAL" clId="{A7DB485E-6832-4C0B-AF5F-BAA64362F58B}" dt="2022-01-24T08:07:39.246" v="101"/>
        <pc:sldMkLst>
          <pc:docMk/>
          <pc:sldMk cId="3349191769" sldId="564"/>
        </pc:sldMkLst>
        <pc:spChg chg="del mod">
          <ac:chgData name="CaoYu-ang" userId="347197b9-4c62-4589-9c4f-ca02f2128ab5" providerId="ADAL" clId="{A7DB485E-6832-4C0B-AF5F-BAA64362F58B}" dt="2022-01-24T08:07:32.261" v="100" actId="478"/>
          <ac:spMkLst>
            <pc:docMk/>
            <pc:sldMk cId="3349191769" sldId="564"/>
            <ac:spMk id="4" creationId="{6FE62EE5-5C73-4867-BD93-00805AAA5962}"/>
          </ac:spMkLst>
        </pc:spChg>
        <pc:spChg chg="del mod">
          <ac:chgData name="CaoYu-ang" userId="347197b9-4c62-4589-9c4f-ca02f2128ab5" providerId="ADAL" clId="{A7DB485E-6832-4C0B-AF5F-BAA64362F58B}" dt="2022-01-24T08:07:32.261" v="100" actId="478"/>
          <ac:spMkLst>
            <pc:docMk/>
            <pc:sldMk cId="3349191769" sldId="564"/>
            <ac:spMk id="5" creationId="{00000000-0000-0000-0000-000000000000}"/>
          </ac:spMkLst>
        </pc:spChg>
        <pc:spChg chg="add mod">
          <ac:chgData name="CaoYu-ang" userId="347197b9-4c62-4589-9c4f-ca02f2128ab5" providerId="ADAL" clId="{A7DB485E-6832-4C0B-AF5F-BAA64362F58B}" dt="2022-01-24T08:07:39.246" v="101"/>
          <ac:spMkLst>
            <pc:docMk/>
            <pc:sldMk cId="3349191769" sldId="564"/>
            <ac:spMk id="6" creationId="{C74D2624-4935-4A51-AA87-C8918F9A6E14}"/>
          </ac:spMkLst>
        </pc:spChg>
        <pc:spChg chg="add mod">
          <ac:chgData name="CaoYu-ang" userId="347197b9-4c62-4589-9c4f-ca02f2128ab5" providerId="ADAL" clId="{A7DB485E-6832-4C0B-AF5F-BAA64362F58B}" dt="2022-01-24T08:07:39.246" v="101"/>
          <ac:spMkLst>
            <pc:docMk/>
            <pc:sldMk cId="3349191769" sldId="564"/>
            <ac:spMk id="7" creationId="{27D98104-AAC0-42D9-B799-D3795BE938A2}"/>
          </ac:spMkLst>
        </pc:spChg>
        <pc:spChg chg="add mod">
          <ac:chgData name="CaoYu-ang" userId="347197b9-4c62-4589-9c4f-ca02f2128ab5" providerId="ADAL" clId="{A7DB485E-6832-4C0B-AF5F-BAA64362F58B}" dt="2022-01-24T08:07:39.246" v="101"/>
          <ac:spMkLst>
            <pc:docMk/>
            <pc:sldMk cId="3349191769" sldId="564"/>
            <ac:spMk id="8" creationId="{87BEB222-03F1-40B8-BEB8-E09D53623433}"/>
          </ac:spMkLst>
        </pc:spChg>
        <pc:spChg chg="del mod">
          <ac:chgData name="CaoYu-ang" userId="347197b9-4c62-4589-9c4f-ca02f2128ab5" providerId="ADAL" clId="{A7DB485E-6832-4C0B-AF5F-BAA64362F58B}" dt="2022-01-24T08:07:32.261" v="100" actId="478"/>
          <ac:spMkLst>
            <pc:docMk/>
            <pc:sldMk cId="3349191769" sldId="564"/>
            <ac:spMk id="9" creationId="{55AF82B3-FAB9-40A3-9586-E05479D4E4A6}"/>
          </ac:spMkLst>
        </pc:spChg>
      </pc:sldChg>
      <pc:sldChg chg="modSp mod">
        <pc:chgData name="CaoYu-ang" userId="347197b9-4c62-4589-9c4f-ca02f2128ab5" providerId="ADAL" clId="{A7DB485E-6832-4C0B-AF5F-BAA64362F58B}" dt="2022-01-23T14:11:27.425" v="86" actId="207"/>
        <pc:sldMkLst>
          <pc:docMk/>
          <pc:sldMk cId="265303587" sldId="622"/>
        </pc:sldMkLst>
        <pc:spChg chg="mod">
          <ac:chgData name="CaoYu-ang" userId="347197b9-4c62-4589-9c4f-ca02f2128ab5" providerId="ADAL" clId="{A7DB485E-6832-4C0B-AF5F-BAA64362F58B}" dt="2022-01-23T14:11:27.425" v="86" actId="207"/>
          <ac:spMkLst>
            <pc:docMk/>
            <pc:sldMk cId="265303587" sldId="622"/>
            <ac:spMk id="44" creationId="{00000000-0000-0000-0000-000000000000}"/>
          </ac:spMkLst>
        </pc:spChg>
      </pc:sldChg>
      <pc:sldChg chg="addSp delSp modSp mod modNotesTx">
        <pc:chgData name="CaoYu-ang" userId="347197b9-4c62-4589-9c4f-ca02f2128ab5" providerId="ADAL" clId="{A7DB485E-6832-4C0B-AF5F-BAA64362F58B}" dt="2022-01-24T08:06:59.452" v="96" actId="207"/>
        <pc:sldMkLst>
          <pc:docMk/>
          <pc:sldMk cId="1930442082" sldId="623"/>
        </pc:sldMkLst>
        <pc:spChg chg="del">
          <ac:chgData name="CaoYu-ang" userId="347197b9-4c62-4589-9c4f-ca02f2128ab5" providerId="ADAL" clId="{A7DB485E-6832-4C0B-AF5F-BAA64362F58B}" dt="2022-01-24T02:15:36.814" v="91" actId="478"/>
          <ac:spMkLst>
            <pc:docMk/>
            <pc:sldMk cId="1930442082" sldId="623"/>
            <ac:spMk id="4" creationId="{CD4B1EE5-F0EF-4F20-9F96-8EAC481F4ABF}"/>
          </ac:spMkLst>
        </pc:spChg>
        <pc:spChg chg="mod">
          <ac:chgData name="CaoYu-ang" userId="347197b9-4c62-4589-9c4f-ca02f2128ab5" providerId="ADAL" clId="{A7DB485E-6832-4C0B-AF5F-BAA64362F58B}" dt="2022-01-24T08:06:59.452" v="96" actId="207"/>
          <ac:spMkLst>
            <pc:docMk/>
            <pc:sldMk cId="1930442082" sldId="623"/>
            <ac:spMk id="7" creationId="{1C0C535F-B515-457C-A8C0-018765AF3767}"/>
          </ac:spMkLst>
        </pc:spChg>
        <pc:spChg chg="add mod">
          <ac:chgData name="CaoYu-ang" userId="347197b9-4c62-4589-9c4f-ca02f2128ab5" providerId="ADAL" clId="{A7DB485E-6832-4C0B-AF5F-BAA64362F58B}" dt="2022-01-24T08:06:55.831" v="95"/>
          <ac:spMkLst>
            <pc:docMk/>
            <pc:sldMk cId="1930442082" sldId="623"/>
            <ac:spMk id="25" creationId="{86D55CF1-75C7-48BF-BB6D-68FAB00D0BFC}"/>
          </ac:spMkLst>
        </pc:spChg>
      </pc:sldChg>
      <pc:sldChg chg="del">
        <pc:chgData name="CaoYu-ang" userId="347197b9-4c62-4589-9c4f-ca02f2128ab5" providerId="ADAL" clId="{A7DB485E-6832-4C0B-AF5F-BAA64362F58B}" dt="2022-01-23T14:10:21.293" v="74" actId="47"/>
        <pc:sldMkLst>
          <pc:docMk/>
          <pc:sldMk cId="2604822420" sldId="624"/>
        </pc:sldMkLst>
      </pc:sldChg>
      <pc:sldChg chg="del">
        <pc:chgData name="CaoYu-ang" userId="347197b9-4c62-4589-9c4f-ca02f2128ab5" providerId="ADAL" clId="{A7DB485E-6832-4C0B-AF5F-BAA64362F58B}" dt="2022-01-23T14:10:07.598" v="73" actId="47"/>
        <pc:sldMkLst>
          <pc:docMk/>
          <pc:sldMk cId="1857270309" sldId="625"/>
        </pc:sldMkLst>
      </pc:sldChg>
      <pc:sldChg chg="del">
        <pc:chgData name="CaoYu-ang" userId="347197b9-4c62-4589-9c4f-ca02f2128ab5" providerId="ADAL" clId="{A7DB485E-6832-4C0B-AF5F-BAA64362F58B}" dt="2022-01-23T14:09:22.591" v="68" actId="47"/>
        <pc:sldMkLst>
          <pc:docMk/>
          <pc:sldMk cId="3561382996" sldId="626"/>
        </pc:sldMkLst>
      </pc:sldChg>
      <pc:sldChg chg="del">
        <pc:chgData name="CaoYu-ang" userId="347197b9-4c62-4589-9c4f-ca02f2128ab5" providerId="ADAL" clId="{A7DB485E-6832-4C0B-AF5F-BAA64362F58B}" dt="2022-01-23T14:10:44.893" v="77" actId="47"/>
        <pc:sldMkLst>
          <pc:docMk/>
          <pc:sldMk cId="1787758855" sldId="627"/>
        </pc:sldMkLst>
      </pc:sldChg>
      <pc:sldChg chg="del">
        <pc:chgData name="CaoYu-ang" userId="347197b9-4c62-4589-9c4f-ca02f2128ab5" providerId="ADAL" clId="{A7DB485E-6832-4C0B-AF5F-BAA64362F58B}" dt="2022-01-23T14:10:47.619" v="78" actId="47"/>
        <pc:sldMkLst>
          <pc:docMk/>
          <pc:sldMk cId="1180561673" sldId="628"/>
        </pc:sldMkLst>
      </pc:sldChg>
      <pc:sldChg chg="del">
        <pc:chgData name="CaoYu-ang" userId="347197b9-4c62-4589-9c4f-ca02f2128ab5" providerId="ADAL" clId="{A7DB485E-6832-4C0B-AF5F-BAA64362F58B}" dt="2022-01-23T14:10:58.553" v="83" actId="47"/>
        <pc:sldMkLst>
          <pc:docMk/>
          <pc:sldMk cId="2649135639" sldId="629"/>
        </pc:sldMkLst>
      </pc:sldChg>
      <pc:sldChg chg="delSp del mod">
        <pc:chgData name="CaoYu-ang" userId="347197b9-4c62-4589-9c4f-ca02f2128ab5" providerId="ADAL" clId="{A7DB485E-6832-4C0B-AF5F-BAA64362F58B}" dt="2022-01-24T08:07:01.705" v="97" actId="47"/>
        <pc:sldMkLst>
          <pc:docMk/>
          <pc:sldMk cId="4117681273" sldId="630"/>
        </pc:sldMkLst>
        <pc:spChg chg="del">
          <ac:chgData name="CaoYu-ang" userId="347197b9-4c62-4589-9c4f-ca02f2128ab5" providerId="ADAL" clId="{A7DB485E-6832-4C0B-AF5F-BAA64362F58B}" dt="2022-01-24T02:15:34.484" v="90" actId="478"/>
          <ac:spMkLst>
            <pc:docMk/>
            <pc:sldMk cId="4117681273" sldId="630"/>
            <ac:spMk id="4" creationId="{8842026C-02BB-44E5-8E3B-9052AF4B4791}"/>
          </ac:spMkLst>
        </pc:spChg>
      </pc:sldChg>
      <pc:sldChg chg="del">
        <pc:chgData name="CaoYu-ang" userId="347197b9-4c62-4589-9c4f-ca02f2128ab5" providerId="ADAL" clId="{A7DB485E-6832-4C0B-AF5F-BAA64362F58B}" dt="2022-01-23T14:11:18.631" v="85" actId="47"/>
        <pc:sldMkLst>
          <pc:docMk/>
          <pc:sldMk cId="3768974784" sldId="632"/>
        </pc:sldMkLst>
      </pc:sldChg>
      <pc:sldChg chg="del">
        <pc:chgData name="CaoYu-ang" userId="347197b9-4c62-4589-9c4f-ca02f2128ab5" providerId="ADAL" clId="{A7DB485E-6832-4C0B-AF5F-BAA64362F58B}" dt="2022-01-23T14:10:26.714" v="75" actId="47"/>
        <pc:sldMkLst>
          <pc:docMk/>
          <pc:sldMk cId="3706457886" sldId="633"/>
        </pc:sldMkLst>
      </pc:sldChg>
      <pc:sldChg chg="del">
        <pc:chgData name="CaoYu-ang" userId="347197b9-4c62-4589-9c4f-ca02f2128ab5" providerId="ADAL" clId="{A7DB485E-6832-4C0B-AF5F-BAA64362F58B}" dt="2022-01-23T14:10:54.875" v="80" actId="47"/>
        <pc:sldMkLst>
          <pc:docMk/>
          <pc:sldMk cId="1735836487" sldId="635"/>
        </pc:sldMkLst>
      </pc:sldChg>
      <pc:sldChg chg="del">
        <pc:chgData name="CaoYu-ang" userId="347197b9-4c62-4589-9c4f-ca02f2128ab5" providerId="ADAL" clId="{A7DB485E-6832-4C0B-AF5F-BAA64362F58B}" dt="2022-01-23T14:10:55.904" v="81" actId="47"/>
        <pc:sldMkLst>
          <pc:docMk/>
          <pc:sldMk cId="978546626" sldId="636"/>
        </pc:sldMkLst>
      </pc:sldChg>
      <pc:sldChg chg="del">
        <pc:chgData name="CaoYu-ang" userId="347197b9-4c62-4589-9c4f-ca02f2128ab5" providerId="ADAL" clId="{A7DB485E-6832-4C0B-AF5F-BAA64362F58B}" dt="2022-01-23T14:10:56.985" v="82" actId="47"/>
        <pc:sldMkLst>
          <pc:docMk/>
          <pc:sldMk cId="3929020424" sldId="637"/>
        </pc:sldMkLst>
      </pc:sldChg>
      <pc:sldChg chg="del">
        <pc:chgData name="CaoYu-ang" userId="347197b9-4c62-4589-9c4f-ca02f2128ab5" providerId="ADAL" clId="{A7DB485E-6832-4C0B-AF5F-BAA64362F58B}" dt="2022-01-23T14:11:13.007" v="84" actId="47"/>
        <pc:sldMkLst>
          <pc:docMk/>
          <pc:sldMk cId="1168845198" sldId="638"/>
        </pc:sldMkLst>
      </pc:sldChg>
      <pc:sldChg chg="del">
        <pc:chgData name="CaoYu-ang" userId="347197b9-4c62-4589-9c4f-ca02f2128ab5" providerId="ADAL" clId="{A7DB485E-6832-4C0B-AF5F-BAA64362F58B}" dt="2022-01-23T14:10:05.926" v="72" actId="47"/>
        <pc:sldMkLst>
          <pc:docMk/>
          <pc:sldMk cId="286857657" sldId="639"/>
        </pc:sldMkLst>
      </pc:sldChg>
      <pc:sldChg chg="del">
        <pc:chgData name="CaoYu-ang" userId="347197b9-4c62-4589-9c4f-ca02f2128ab5" providerId="ADAL" clId="{A7DB485E-6832-4C0B-AF5F-BAA64362F58B}" dt="2022-01-23T14:10:50.746" v="79" actId="47"/>
        <pc:sldMkLst>
          <pc:docMk/>
          <pc:sldMk cId="358837494" sldId="640"/>
        </pc:sldMkLst>
      </pc:sldChg>
    </pc:docChg>
  </pc:docChgLst>
  <pc:docChgLst>
    <pc:chgData name="CaoYu-ang" userId="347197b9-4c62-4589-9c4f-ca02f2128ab5" providerId="ADAL" clId="{4A7B41C3-1C8C-2842-BB72-1E7361A2BE5E}"/>
    <pc:docChg chg="undo custSel modSld sldOrd modSection">
      <pc:chgData name="CaoYu-ang" userId="347197b9-4c62-4589-9c4f-ca02f2128ab5" providerId="ADAL" clId="{4A7B41C3-1C8C-2842-BB72-1E7361A2BE5E}" dt="2023-06-15T05:51:52.529" v="180" actId="1076"/>
      <pc:docMkLst>
        <pc:docMk/>
      </pc:docMkLst>
      <pc:sldChg chg="modSp mod">
        <pc:chgData name="CaoYu-ang" userId="347197b9-4c62-4589-9c4f-ca02f2128ab5" providerId="ADAL" clId="{4A7B41C3-1C8C-2842-BB72-1E7361A2BE5E}" dt="2023-06-15T05:29:07.840" v="5" actId="20577"/>
        <pc:sldMkLst>
          <pc:docMk/>
          <pc:sldMk cId="3349191769" sldId="564"/>
        </pc:sldMkLst>
        <pc:spChg chg="mod">
          <ac:chgData name="CaoYu-ang" userId="347197b9-4c62-4589-9c4f-ca02f2128ab5" providerId="ADAL" clId="{4A7B41C3-1C8C-2842-BB72-1E7361A2BE5E}" dt="2023-06-15T05:29:07.840" v="5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addSp delSp modSp mod">
        <pc:chgData name="CaoYu-ang" userId="347197b9-4c62-4589-9c4f-ca02f2128ab5" providerId="ADAL" clId="{4A7B41C3-1C8C-2842-BB72-1E7361A2BE5E}" dt="2023-06-15T05:51:52.529" v="180" actId="1076"/>
        <pc:sldMkLst>
          <pc:docMk/>
          <pc:sldMk cId="807983521" sldId="901"/>
        </pc:sldMkLst>
        <pc:spChg chg="del mod">
          <ac:chgData name="CaoYu-ang" userId="347197b9-4c62-4589-9c4f-ca02f2128ab5" providerId="ADAL" clId="{4A7B41C3-1C8C-2842-BB72-1E7361A2BE5E}" dt="2023-06-15T05:36:43.418" v="62" actId="478"/>
          <ac:spMkLst>
            <pc:docMk/>
            <pc:sldMk cId="807983521" sldId="901"/>
            <ac:spMk id="3" creationId="{E58B1622-942F-440F-8FF6-4E0931D2E8B9}"/>
          </ac:spMkLst>
        </pc:spChg>
        <pc:spChg chg="add mod">
          <ac:chgData name="CaoYu-ang" userId="347197b9-4c62-4589-9c4f-ca02f2128ab5" providerId="ADAL" clId="{4A7B41C3-1C8C-2842-BB72-1E7361A2BE5E}" dt="2023-06-15T05:41:18.772" v="177" actId="20577"/>
          <ac:spMkLst>
            <pc:docMk/>
            <pc:sldMk cId="807983521" sldId="901"/>
            <ac:spMk id="6" creationId="{21769D64-7D52-3F84-75BC-8B138F757E5E}"/>
          </ac:spMkLst>
        </pc:spChg>
        <pc:spChg chg="add mod">
          <ac:chgData name="CaoYu-ang" userId="347197b9-4c62-4589-9c4f-ca02f2128ab5" providerId="ADAL" clId="{4A7B41C3-1C8C-2842-BB72-1E7361A2BE5E}" dt="2023-06-15T05:51:52.529" v="180" actId="1076"/>
          <ac:spMkLst>
            <pc:docMk/>
            <pc:sldMk cId="807983521" sldId="901"/>
            <ac:spMk id="9" creationId="{D32512AF-EE30-AEC6-7CDE-285EC0098E42}"/>
          </ac:spMkLst>
        </pc:spChg>
        <pc:spChg chg="add del mod">
          <ac:chgData name="CaoYu-ang" userId="347197b9-4c62-4589-9c4f-ca02f2128ab5" providerId="ADAL" clId="{4A7B41C3-1C8C-2842-BB72-1E7361A2BE5E}" dt="2023-06-15T05:51:09.775" v="178" actId="478"/>
          <ac:spMkLst>
            <pc:docMk/>
            <pc:sldMk cId="807983521" sldId="901"/>
            <ac:spMk id="11" creationId="{E4167268-9009-9568-6048-C80641649CAB}"/>
          </ac:spMkLst>
        </pc:spChg>
        <pc:picChg chg="add del mod modCrop">
          <ac:chgData name="CaoYu-ang" userId="347197b9-4c62-4589-9c4f-ca02f2128ab5" providerId="ADAL" clId="{4A7B41C3-1C8C-2842-BB72-1E7361A2BE5E}" dt="2023-06-15T05:37:33.480" v="67" actId="478"/>
          <ac:picMkLst>
            <pc:docMk/>
            <pc:sldMk cId="807983521" sldId="901"/>
            <ac:picMk id="8" creationId="{6BE2EDA0-DE3E-06FC-82BB-E299EBEBC3DE}"/>
          </ac:picMkLst>
        </pc:picChg>
        <pc:picChg chg="add mod modCrop">
          <ac:chgData name="CaoYu-ang" userId="347197b9-4c62-4589-9c4f-ca02f2128ab5" providerId="ADAL" clId="{4A7B41C3-1C8C-2842-BB72-1E7361A2BE5E}" dt="2023-06-15T05:51:52.529" v="180" actId="1076"/>
          <ac:picMkLst>
            <pc:docMk/>
            <pc:sldMk cId="807983521" sldId="901"/>
            <ac:picMk id="12" creationId="{8B16F6E8-7846-AA09-CFD6-100DFA462485}"/>
          </ac:picMkLst>
        </pc:picChg>
      </pc:sldChg>
      <pc:sldChg chg="ord">
        <pc:chgData name="CaoYu-ang" userId="347197b9-4c62-4589-9c4f-ca02f2128ab5" providerId="ADAL" clId="{4A7B41C3-1C8C-2842-BB72-1E7361A2BE5E}" dt="2023-06-15T05:51:36.794" v="179" actId="20578"/>
        <pc:sldMkLst>
          <pc:docMk/>
          <pc:sldMk cId="756645429" sldId="902"/>
        </pc:sldMkLst>
      </pc:sldChg>
    </pc:docChg>
  </pc:docChgLst>
  <pc:docChgLst>
    <pc:chgData name="CaoYu-ang" userId="347197b9-4c62-4589-9c4f-ca02f2128ab5" providerId="ADAL" clId="{BCAF1E2C-7B01-485B-A21C-27C36639DE8F}"/>
    <pc:docChg chg="undo redo custSel addSld delSld modSld sldOrd addSection modSection">
      <pc:chgData name="CaoYu-ang" userId="347197b9-4c62-4589-9c4f-ca02f2128ab5" providerId="ADAL" clId="{BCAF1E2C-7B01-485B-A21C-27C36639DE8F}" dt="2022-10-14T09:48:18.653" v="5894" actId="27636"/>
      <pc:docMkLst>
        <pc:docMk/>
      </pc:docMkLst>
      <pc:sldChg chg="ord">
        <pc:chgData name="CaoYu-ang" userId="347197b9-4c62-4589-9c4f-ca02f2128ab5" providerId="ADAL" clId="{BCAF1E2C-7B01-485B-A21C-27C36639DE8F}" dt="2022-09-27T01:21:44.763" v="5"/>
        <pc:sldMkLst>
          <pc:docMk/>
          <pc:sldMk cId="4262303199" sldId="539"/>
        </pc:sldMkLst>
      </pc:sldChg>
      <pc:sldChg chg="modSp mod">
        <pc:chgData name="CaoYu-ang" userId="347197b9-4c62-4589-9c4f-ca02f2128ab5" providerId="ADAL" clId="{BCAF1E2C-7B01-485B-A21C-27C36639DE8F}" dt="2022-09-27T01:00:26.708" v="3" actId="20577"/>
        <pc:sldMkLst>
          <pc:docMk/>
          <pc:sldMk cId="3349191769" sldId="564"/>
        </pc:sldMkLst>
        <pc:spChg chg="mod">
          <ac:chgData name="CaoYu-ang" userId="347197b9-4c62-4589-9c4f-ca02f2128ab5" providerId="ADAL" clId="{BCAF1E2C-7B01-485B-A21C-27C36639DE8F}" dt="2022-09-27T01:00:26.708" v="3" actId="20577"/>
          <ac:spMkLst>
            <pc:docMk/>
            <pc:sldMk cId="3349191769" sldId="564"/>
            <ac:spMk id="7" creationId="{27D98104-AAC0-42D9-B799-D3795BE938A2}"/>
          </ac:spMkLst>
        </pc:spChg>
      </pc:sldChg>
      <pc:sldChg chg="addSp delSp modSp mod">
        <pc:chgData name="CaoYu-ang" userId="347197b9-4c62-4589-9c4f-ca02f2128ab5" providerId="ADAL" clId="{BCAF1E2C-7B01-485B-A21C-27C36639DE8F}" dt="2022-10-14T06:46:54.615" v="5325" actId="20577"/>
        <pc:sldMkLst>
          <pc:docMk/>
          <pc:sldMk cId="2174526269" sldId="708"/>
        </pc:sldMkLst>
        <pc:spChg chg="mod">
          <ac:chgData name="CaoYu-ang" userId="347197b9-4c62-4589-9c4f-ca02f2128ab5" providerId="ADAL" clId="{BCAF1E2C-7B01-485B-A21C-27C36639DE8F}" dt="2022-10-14T06:46:54.615" v="5325" actId="20577"/>
          <ac:spMkLst>
            <pc:docMk/>
            <pc:sldMk cId="2174526269" sldId="708"/>
            <ac:spMk id="3" creationId="{E58B1622-942F-440F-8FF6-4E0931D2E8B9}"/>
          </ac:spMkLst>
        </pc:spChg>
        <pc:spChg chg="add del">
          <ac:chgData name="CaoYu-ang" userId="347197b9-4c62-4589-9c4f-ca02f2128ab5" providerId="ADAL" clId="{BCAF1E2C-7B01-485B-A21C-27C36639DE8F}" dt="2022-10-14T06:40:10.101" v="5293" actId="22"/>
          <ac:spMkLst>
            <pc:docMk/>
            <pc:sldMk cId="2174526269" sldId="708"/>
            <ac:spMk id="7" creationId="{3F86A5D3-F3D4-4607-9180-D736A187072A}"/>
          </ac:spMkLst>
        </pc:spChg>
      </pc:sldChg>
      <pc:sldChg chg="modSp mod ord">
        <pc:chgData name="CaoYu-ang" userId="347197b9-4c62-4589-9c4f-ca02f2128ab5" providerId="ADAL" clId="{BCAF1E2C-7B01-485B-A21C-27C36639DE8F}" dt="2022-09-28T10:49:05.794" v="1897" actId="404"/>
        <pc:sldMkLst>
          <pc:docMk/>
          <pc:sldMk cId="4178862984" sldId="743"/>
        </pc:sldMkLst>
        <pc:graphicFrameChg chg="mod modGraphic">
          <ac:chgData name="CaoYu-ang" userId="347197b9-4c62-4589-9c4f-ca02f2128ab5" providerId="ADAL" clId="{BCAF1E2C-7B01-485B-A21C-27C36639DE8F}" dt="2022-09-28T10:49:05.794" v="1897" actId="404"/>
          <ac:graphicFrameMkLst>
            <pc:docMk/>
            <pc:sldMk cId="4178862984" sldId="743"/>
            <ac:graphicFrameMk id="8" creationId="{5A771C24-3EB4-4124-8535-5A08D4C5DE22}"/>
          </ac:graphicFrameMkLst>
        </pc:graphicFrameChg>
      </pc:sldChg>
      <pc:sldChg chg="addSp delSp modSp add mod">
        <pc:chgData name="CaoYu-ang" userId="347197b9-4c62-4589-9c4f-ca02f2128ab5" providerId="ADAL" clId="{BCAF1E2C-7B01-485B-A21C-27C36639DE8F}" dt="2022-09-27T01:39:52.537" v="44" actId="478"/>
        <pc:sldMkLst>
          <pc:docMk/>
          <pc:sldMk cId="2839235912" sldId="747"/>
        </pc:sldMkLst>
        <pc:spChg chg="mod">
          <ac:chgData name="CaoYu-ang" userId="347197b9-4c62-4589-9c4f-ca02f2128ab5" providerId="ADAL" clId="{BCAF1E2C-7B01-485B-A21C-27C36639DE8F}" dt="2022-09-27T01:23:26.671" v="34" actId="20577"/>
          <ac:spMkLst>
            <pc:docMk/>
            <pc:sldMk cId="2839235912" sldId="747"/>
            <ac:spMk id="2" creationId="{C29CEF31-F339-4690-ABF6-72FE7A4D64C6}"/>
          </ac:spMkLst>
        </pc:spChg>
        <pc:spChg chg="del">
          <ac:chgData name="CaoYu-ang" userId="347197b9-4c62-4589-9c4f-ca02f2128ab5" providerId="ADAL" clId="{BCAF1E2C-7B01-485B-A21C-27C36639DE8F}" dt="2022-09-27T01:39:49.758" v="43" actId="478"/>
          <ac:spMkLst>
            <pc:docMk/>
            <pc:sldMk cId="2839235912" sldId="747"/>
            <ac:spMk id="3" creationId="{E58B1622-942F-440F-8FF6-4E0931D2E8B9}"/>
          </ac:spMkLst>
        </pc:spChg>
        <pc:spChg chg="add del mod">
          <ac:chgData name="CaoYu-ang" userId="347197b9-4c62-4589-9c4f-ca02f2128ab5" providerId="ADAL" clId="{BCAF1E2C-7B01-485B-A21C-27C36639DE8F}" dt="2022-09-27T01:39:52.537" v="44" actId="478"/>
          <ac:spMkLst>
            <pc:docMk/>
            <pc:sldMk cId="2839235912" sldId="747"/>
            <ac:spMk id="9" creationId="{3E443003-56D4-4D4B-9C5F-ACEDFA746441}"/>
          </ac:spMkLst>
        </pc:spChg>
        <pc:picChg chg="add">
          <ac:chgData name="CaoYu-ang" userId="347197b9-4c62-4589-9c4f-ca02f2128ab5" providerId="ADAL" clId="{BCAF1E2C-7B01-485B-A21C-27C36639DE8F}" dt="2022-09-27T01:39:40.321" v="40" actId="22"/>
          <ac:picMkLst>
            <pc:docMk/>
            <pc:sldMk cId="2839235912" sldId="747"/>
            <ac:picMk id="7" creationId="{4737BE31-0E88-40A9-A6DB-63F1671D7ABC}"/>
          </ac:picMkLst>
        </pc:picChg>
      </pc:sldChg>
      <pc:sldChg chg="addSp delSp modSp add mod modAnim">
        <pc:chgData name="CaoYu-ang" userId="347197b9-4c62-4589-9c4f-ca02f2128ab5" providerId="ADAL" clId="{BCAF1E2C-7B01-485B-A21C-27C36639DE8F}" dt="2022-09-27T02:33:38.878" v="205" actId="14100"/>
        <pc:sldMkLst>
          <pc:docMk/>
          <pc:sldMk cId="3914366080" sldId="748"/>
        </pc:sldMkLst>
        <pc:spChg chg="mod">
          <ac:chgData name="CaoYu-ang" userId="347197b9-4c62-4589-9c4f-ca02f2128ab5" providerId="ADAL" clId="{BCAF1E2C-7B01-485B-A21C-27C36639DE8F}" dt="2022-09-27T02:33:38.878" v="205" actId="14100"/>
          <ac:spMkLst>
            <pc:docMk/>
            <pc:sldMk cId="3914366080" sldId="748"/>
            <ac:spMk id="3" creationId="{E58B1622-942F-440F-8FF6-4E0931D2E8B9}"/>
          </ac:spMkLst>
        </pc:spChg>
        <pc:spChg chg="mod">
          <ac:chgData name="CaoYu-ang" userId="347197b9-4c62-4589-9c4f-ca02f2128ab5" providerId="ADAL" clId="{BCAF1E2C-7B01-485B-A21C-27C36639DE8F}" dt="2022-09-27T01:41:43.871" v="67" actId="20577"/>
          <ac:spMkLst>
            <pc:docMk/>
            <pc:sldMk cId="3914366080" sldId="748"/>
            <ac:spMk id="4" creationId="{BC60B683-6900-4406-BB47-BC3F7FBBE3CE}"/>
          </ac:spMkLst>
        </pc:spChg>
        <pc:spChg chg="add mod">
          <ac:chgData name="CaoYu-ang" userId="347197b9-4c62-4589-9c4f-ca02f2128ab5" providerId="ADAL" clId="{BCAF1E2C-7B01-485B-A21C-27C36639DE8F}" dt="2022-09-27T02:33:15.096" v="199" actId="14100"/>
          <ac:spMkLst>
            <pc:docMk/>
            <pc:sldMk cId="3914366080" sldId="748"/>
            <ac:spMk id="6" creationId="{E0D11A01-ABD7-42BA-A6A6-D1BF962AFEF6}"/>
          </ac:spMkLst>
        </pc:spChg>
        <pc:spChg chg="add del mod">
          <ac:chgData name="CaoYu-ang" userId="347197b9-4c62-4589-9c4f-ca02f2128ab5" providerId="ADAL" clId="{BCAF1E2C-7B01-485B-A21C-27C36639DE8F}" dt="2022-09-27T01:41:04.108" v="52" actId="478"/>
          <ac:spMkLst>
            <pc:docMk/>
            <pc:sldMk cId="3914366080" sldId="748"/>
            <ac:spMk id="8" creationId="{3D2D2B4D-571B-420E-B0E7-0542B1C3A00B}"/>
          </ac:spMkLst>
        </pc:spChg>
        <pc:spChg chg="add mod">
          <ac:chgData name="CaoYu-ang" userId="347197b9-4c62-4589-9c4f-ca02f2128ab5" providerId="ADAL" clId="{BCAF1E2C-7B01-485B-A21C-27C36639DE8F}" dt="2022-09-27T02:25:20.050" v="129" actId="1076"/>
          <ac:spMkLst>
            <pc:docMk/>
            <pc:sldMk cId="3914366080" sldId="748"/>
            <ac:spMk id="9" creationId="{DC2E8A4C-E864-4A14-9409-0B1A3A4DA93A}"/>
          </ac:spMkLst>
        </pc:spChg>
        <pc:spChg chg="add mod">
          <ac:chgData name="CaoYu-ang" userId="347197b9-4c62-4589-9c4f-ca02f2128ab5" providerId="ADAL" clId="{BCAF1E2C-7B01-485B-A21C-27C36639DE8F}" dt="2022-09-27T02:33:05.256" v="198" actId="1076"/>
          <ac:spMkLst>
            <pc:docMk/>
            <pc:sldMk cId="3914366080" sldId="748"/>
            <ac:spMk id="10" creationId="{28A71B66-D848-4ED2-AD40-B1394074FEED}"/>
          </ac:spMkLst>
        </pc:spChg>
        <pc:picChg chg="add mod">
          <ac:chgData name="CaoYu-ang" userId="347197b9-4c62-4589-9c4f-ca02f2128ab5" providerId="ADAL" clId="{BCAF1E2C-7B01-485B-A21C-27C36639DE8F}" dt="2022-09-27T02:27:05.376" v="140" actId="1076"/>
          <ac:picMkLst>
            <pc:docMk/>
            <pc:sldMk cId="3914366080" sldId="748"/>
            <ac:picMk id="7" creationId="{2E4D90C6-846B-4164-A7BA-4B8C6177C8AC}"/>
          </ac:picMkLst>
        </pc:picChg>
        <pc:picChg chg="del">
          <ac:chgData name="CaoYu-ang" userId="347197b9-4c62-4589-9c4f-ca02f2128ab5" providerId="ADAL" clId="{BCAF1E2C-7B01-485B-A21C-27C36639DE8F}" dt="2022-09-27T01:39:45.508" v="42" actId="478"/>
          <ac:picMkLst>
            <pc:docMk/>
            <pc:sldMk cId="3914366080" sldId="748"/>
            <ac:picMk id="7" creationId="{4737BE31-0E88-40A9-A6DB-63F1671D7ABC}"/>
          </ac:picMkLst>
        </pc:picChg>
      </pc:sldChg>
      <pc:sldChg chg="addSp delSp modSp add mod delAnim modAnim">
        <pc:chgData name="CaoYu-ang" userId="347197b9-4c62-4589-9c4f-ca02f2128ab5" providerId="ADAL" clId="{BCAF1E2C-7B01-485B-A21C-27C36639DE8F}" dt="2022-09-27T03:15:54.048" v="590" actId="478"/>
        <pc:sldMkLst>
          <pc:docMk/>
          <pc:sldMk cId="2283275166" sldId="749"/>
        </pc:sldMkLst>
        <pc:spChg chg="del mod">
          <ac:chgData name="CaoYu-ang" userId="347197b9-4c62-4589-9c4f-ca02f2128ab5" providerId="ADAL" clId="{BCAF1E2C-7B01-485B-A21C-27C36639DE8F}" dt="2022-09-27T03:14:06.476" v="587" actId="478"/>
          <ac:spMkLst>
            <pc:docMk/>
            <pc:sldMk cId="2283275166" sldId="749"/>
            <ac:spMk id="3" creationId="{E58B1622-942F-440F-8FF6-4E0931D2E8B9}"/>
          </ac:spMkLst>
        </pc:spChg>
        <pc:spChg chg="del">
          <ac:chgData name="CaoYu-ang" userId="347197b9-4c62-4589-9c4f-ca02f2128ab5" providerId="ADAL" clId="{BCAF1E2C-7B01-485B-A21C-27C36639DE8F}" dt="2022-09-27T02:34:41.904" v="208" actId="478"/>
          <ac:spMkLst>
            <pc:docMk/>
            <pc:sldMk cId="2283275166" sldId="749"/>
            <ac:spMk id="6" creationId="{E0D11A01-ABD7-42BA-A6A6-D1BF962AFEF6}"/>
          </ac:spMkLst>
        </pc:spChg>
        <pc:spChg chg="mod">
          <ac:chgData name="CaoYu-ang" userId="347197b9-4c62-4589-9c4f-ca02f2128ab5" providerId="ADAL" clId="{BCAF1E2C-7B01-485B-A21C-27C36639DE8F}" dt="2022-09-27T02:47:10.780" v="239" actId="27636"/>
          <ac:spMkLst>
            <pc:docMk/>
            <pc:sldMk cId="2283275166" sldId="749"/>
            <ac:spMk id="9" creationId="{DC2E8A4C-E864-4A14-9409-0B1A3A4DA93A}"/>
          </ac:spMkLst>
        </pc:spChg>
        <pc:spChg chg="del">
          <ac:chgData name="CaoYu-ang" userId="347197b9-4c62-4589-9c4f-ca02f2128ab5" providerId="ADAL" clId="{BCAF1E2C-7B01-485B-A21C-27C36639DE8F}" dt="2022-09-27T02:34:44.614" v="209" actId="478"/>
          <ac:spMkLst>
            <pc:docMk/>
            <pc:sldMk cId="2283275166" sldId="749"/>
            <ac:spMk id="10" creationId="{28A71B66-D848-4ED2-AD40-B1394074FEED}"/>
          </ac:spMkLst>
        </pc:spChg>
        <pc:spChg chg="add del mod">
          <ac:chgData name="CaoYu-ang" userId="347197b9-4c62-4589-9c4f-ca02f2128ab5" providerId="ADAL" clId="{BCAF1E2C-7B01-485B-A21C-27C36639DE8F}" dt="2022-09-27T03:07:00.705" v="460" actId="478"/>
          <ac:spMkLst>
            <pc:docMk/>
            <pc:sldMk cId="2283275166" sldId="749"/>
            <ac:spMk id="12" creationId="{7AF3EF02-7DDF-4FAA-AB1F-A68B9FE914CE}"/>
          </ac:spMkLst>
        </pc:spChg>
        <pc:spChg chg="add mod">
          <ac:chgData name="CaoYu-ang" userId="347197b9-4c62-4589-9c4f-ca02f2128ab5" providerId="ADAL" clId="{BCAF1E2C-7B01-485B-A21C-27C36639DE8F}" dt="2022-09-27T02:53:26.942" v="315" actId="207"/>
          <ac:spMkLst>
            <pc:docMk/>
            <pc:sldMk cId="2283275166" sldId="749"/>
            <ac:spMk id="15" creationId="{955D3265-7B6E-4EC4-8DF0-839A180C51D3}"/>
          </ac:spMkLst>
        </pc:spChg>
        <pc:spChg chg="add del mod">
          <ac:chgData name="CaoYu-ang" userId="347197b9-4c62-4589-9c4f-ca02f2128ab5" providerId="ADAL" clId="{BCAF1E2C-7B01-485B-A21C-27C36639DE8F}" dt="2022-09-27T03:07:02.968" v="463" actId="478"/>
          <ac:spMkLst>
            <pc:docMk/>
            <pc:sldMk cId="2283275166" sldId="749"/>
            <ac:spMk id="18" creationId="{3B0A12A9-395A-4C38-8EA3-F8783A2C0CA1}"/>
          </ac:spMkLst>
        </pc:spChg>
        <pc:spChg chg="add del mod">
          <ac:chgData name="CaoYu-ang" userId="347197b9-4c62-4589-9c4f-ca02f2128ab5" providerId="ADAL" clId="{BCAF1E2C-7B01-485B-A21C-27C36639DE8F}" dt="2022-09-27T03:07:05.018" v="465" actId="478"/>
          <ac:spMkLst>
            <pc:docMk/>
            <pc:sldMk cId="2283275166" sldId="749"/>
            <ac:spMk id="25" creationId="{A148CCDA-092A-407A-BECD-7E9407807A9F}"/>
          </ac:spMkLst>
        </pc:spChg>
        <pc:spChg chg="add del mod">
          <ac:chgData name="CaoYu-ang" userId="347197b9-4c62-4589-9c4f-ca02f2128ab5" providerId="ADAL" clId="{BCAF1E2C-7B01-485B-A21C-27C36639DE8F}" dt="2022-09-27T03:15:54.048" v="590" actId="478"/>
          <ac:spMkLst>
            <pc:docMk/>
            <pc:sldMk cId="2283275166" sldId="749"/>
            <ac:spMk id="27" creationId="{86E38EEA-8EB3-4148-B44D-22ED46CD2F8B}"/>
          </ac:spMkLst>
        </pc:spChg>
        <pc:spChg chg="add mod">
          <ac:chgData name="CaoYu-ang" userId="347197b9-4c62-4589-9c4f-ca02f2128ab5" providerId="ADAL" clId="{BCAF1E2C-7B01-485B-A21C-27C36639DE8F}" dt="2022-09-27T03:14:06.643" v="588"/>
          <ac:spMkLst>
            <pc:docMk/>
            <pc:sldMk cId="2283275166" sldId="749"/>
            <ac:spMk id="28" creationId="{80A25A1C-38BE-4E8B-8A93-412EAE49275A}"/>
          </ac:spMkLst>
        </pc:spChg>
        <pc:picChg chg="del">
          <ac:chgData name="CaoYu-ang" userId="347197b9-4c62-4589-9c4f-ca02f2128ab5" providerId="ADAL" clId="{BCAF1E2C-7B01-485B-A21C-27C36639DE8F}" dt="2022-09-27T02:34:39.760" v="207" actId="478"/>
          <ac:picMkLst>
            <pc:docMk/>
            <pc:sldMk cId="2283275166" sldId="749"/>
            <ac:picMk id="7" creationId="{2E4D90C6-846B-4164-A7BA-4B8C6177C8AC}"/>
          </ac:picMkLst>
        </pc:picChg>
        <pc:picChg chg="add del mod ord">
          <ac:chgData name="CaoYu-ang" userId="347197b9-4c62-4589-9c4f-ca02f2128ab5" providerId="ADAL" clId="{BCAF1E2C-7B01-485B-A21C-27C36639DE8F}" dt="2022-09-27T02:52:41.700" v="303" actId="478"/>
          <ac:picMkLst>
            <pc:docMk/>
            <pc:sldMk cId="2283275166" sldId="749"/>
            <ac:picMk id="11" creationId="{53A32FB5-091F-4917-90E0-D422F200F077}"/>
          </ac:picMkLst>
        </pc:picChg>
        <pc:picChg chg="add mod">
          <ac:chgData name="CaoYu-ang" userId="347197b9-4c62-4589-9c4f-ca02f2128ab5" providerId="ADAL" clId="{BCAF1E2C-7B01-485B-A21C-27C36639DE8F}" dt="2022-09-27T02:53:11.114" v="308" actId="1076"/>
          <ac:picMkLst>
            <pc:docMk/>
            <pc:sldMk cId="2283275166" sldId="749"/>
            <ac:picMk id="14" creationId="{059E40F6-E5B1-45D2-ABE8-428A04968D9D}"/>
          </ac:picMkLst>
        </pc:picChg>
        <pc:picChg chg="add del mod">
          <ac:chgData name="CaoYu-ang" userId="347197b9-4c62-4589-9c4f-ca02f2128ab5" providerId="ADAL" clId="{BCAF1E2C-7B01-485B-A21C-27C36639DE8F}" dt="2022-09-27T03:07:01.542" v="461" actId="478"/>
          <ac:picMkLst>
            <pc:docMk/>
            <pc:sldMk cId="2283275166" sldId="749"/>
            <ac:picMk id="17" creationId="{18A56457-5B48-4F80-88F6-39ABB9A3CB3E}"/>
          </ac:picMkLst>
        </pc:picChg>
        <pc:picChg chg="add del mod">
          <ac:chgData name="CaoYu-ang" userId="347197b9-4c62-4589-9c4f-ca02f2128ab5" providerId="ADAL" clId="{BCAF1E2C-7B01-485B-A21C-27C36639DE8F}" dt="2022-09-27T02:57:22.135" v="337" actId="478"/>
          <ac:picMkLst>
            <pc:docMk/>
            <pc:sldMk cId="2283275166" sldId="749"/>
            <ac:picMk id="20" creationId="{B3A076BC-BC9C-456F-9C96-2A77EEDD5E73}"/>
          </ac:picMkLst>
        </pc:picChg>
        <pc:picChg chg="add del mod">
          <ac:chgData name="CaoYu-ang" userId="347197b9-4c62-4589-9c4f-ca02f2128ab5" providerId="ADAL" clId="{BCAF1E2C-7B01-485B-A21C-27C36639DE8F}" dt="2022-09-27T03:07:02.267" v="462" actId="478"/>
          <ac:picMkLst>
            <pc:docMk/>
            <pc:sldMk cId="2283275166" sldId="749"/>
            <ac:picMk id="22" creationId="{77F33E4E-4BEB-4E90-9824-A197E5AD3FC4}"/>
          </ac:picMkLst>
        </pc:picChg>
        <pc:picChg chg="add del mod">
          <ac:chgData name="CaoYu-ang" userId="347197b9-4c62-4589-9c4f-ca02f2128ab5" providerId="ADAL" clId="{BCAF1E2C-7B01-485B-A21C-27C36639DE8F}" dt="2022-09-27T03:07:03.625" v="464" actId="478"/>
          <ac:picMkLst>
            <pc:docMk/>
            <pc:sldMk cId="2283275166" sldId="749"/>
            <ac:picMk id="24" creationId="{DCF2BDA2-4C7E-486C-856C-CD753E0AA6B7}"/>
          </ac:picMkLst>
        </pc:picChg>
      </pc:sldChg>
      <pc:sldChg chg="addSp delSp modSp add mod modAnim">
        <pc:chgData name="CaoYu-ang" userId="347197b9-4c62-4589-9c4f-ca02f2128ab5" providerId="ADAL" clId="{BCAF1E2C-7B01-485B-A21C-27C36639DE8F}" dt="2022-09-27T03:13:54.213" v="586" actId="1037"/>
        <pc:sldMkLst>
          <pc:docMk/>
          <pc:sldMk cId="2004803538" sldId="750"/>
        </pc:sldMkLst>
        <pc:spChg chg="del">
          <ac:chgData name="CaoYu-ang" userId="347197b9-4c62-4589-9c4f-ca02f2128ab5" providerId="ADAL" clId="{BCAF1E2C-7B01-485B-A21C-27C36639DE8F}" dt="2022-09-27T03:05:08.582" v="430" actId="478"/>
          <ac:spMkLst>
            <pc:docMk/>
            <pc:sldMk cId="2004803538" sldId="750"/>
            <ac:spMk id="3" creationId="{E58B1622-942F-440F-8FF6-4E0931D2E8B9}"/>
          </ac:spMkLst>
        </pc:spChg>
        <pc:spChg chg="add del mod">
          <ac:chgData name="CaoYu-ang" userId="347197b9-4c62-4589-9c4f-ca02f2128ab5" providerId="ADAL" clId="{BCAF1E2C-7B01-485B-A21C-27C36639DE8F}" dt="2022-09-27T03:05:11.219" v="432" actId="478"/>
          <ac:spMkLst>
            <pc:docMk/>
            <pc:sldMk cId="2004803538" sldId="750"/>
            <ac:spMk id="7" creationId="{0DA78FFB-9670-4560-BA34-F4993884D97F}"/>
          </ac:spMkLst>
        </pc:spChg>
        <pc:spChg chg="add mod">
          <ac:chgData name="CaoYu-ang" userId="347197b9-4c62-4589-9c4f-ca02f2128ab5" providerId="ADAL" clId="{BCAF1E2C-7B01-485B-A21C-27C36639DE8F}" dt="2022-09-27T03:10:06.761" v="509" actId="14100"/>
          <ac:spMkLst>
            <pc:docMk/>
            <pc:sldMk cId="2004803538" sldId="750"/>
            <ac:spMk id="8" creationId="{B2C9DE77-EF1F-45A8-AAA5-32EAD886606B}"/>
          </ac:spMkLst>
        </pc:spChg>
        <pc:spChg chg="mod">
          <ac:chgData name="CaoYu-ang" userId="347197b9-4c62-4589-9c4f-ca02f2128ab5" providerId="ADAL" clId="{BCAF1E2C-7B01-485B-A21C-27C36639DE8F}" dt="2022-09-27T03:13:54.213" v="586" actId="1037"/>
          <ac:spMkLst>
            <pc:docMk/>
            <pc:sldMk cId="2004803538" sldId="750"/>
            <ac:spMk id="12" creationId="{7AF3EF02-7DDF-4FAA-AB1F-A68B9FE914CE}"/>
          </ac:spMkLst>
        </pc:spChg>
        <pc:spChg chg="add mod">
          <ac:chgData name="CaoYu-ang" userId="347197b9-4c62-4589-9c4f-ca02f2128ab5" providerId="ADAL" clId="{BCAF1E2C-7B01-485B-A21C-27C36639DE8F}" dt="2022-09-27T03:13:54.213" v="586" actId="1037"/>
          <ac:spMkLst>
            <pc:docMk/>
            <pc:sldMk cId="2004803538" sldId="750"/>
            <ac:spMk id="13" creationId="{ABF5E0CE-2B0D-4DFF-B47A-AF4F73C7D937}"/>
          </ac:spMkLst>
        </pc:spChg>
        <pc:spChg chg="add mod">
          <ac:chgData name="CaoYu-ang" userId="347197b9-4c62-4589-9c4f-ca02f2128ab5" providerId="ADAL" clId="{BCAF1E2C-7B01-485B-A21C-27C36639DE8F}" dt="2022-09-27T03:06:03.407" v="439" actId="1076"/>
          <ac:spMkLst>
            <pc:docMk/>
            <pc:sldMk cId="2004803538" sldId="750"/>
            <ac:spMk id="14" creationId="{9D02BD9F-800B-4830-9605-144E3925B7F6}"/>
          </ac:spMkLst>
        </pc:spChg>
        <pc:spChg chg="add mod">
          <ac:chgData name="CaoYu-ang" userId="347197b9-4c62-4589-9c4f-ca02f2128ab5" providerId="ADAL" clId="{BCAF1E2C-7B01-485B-A21C-27C36639DE8F}" dt="2022-09-27T03:06:10.599" v="441" actId="1076"/>
          <ac:spMkLst>
            <pc:docMk/>
            <pc:sldMk cId="2004803538" sldId="750"/>
            <ac:spMk id="15" creationId="{FE7556D4-F99E-4C99-ACEC-9AF86189D9AB}"/>
          </ac:spMkLst>
        </pc:spChg>
        <pc:spChg chg="add mod">
          <ac:chgData name="CaoYu-ang" userId="347197b9-4c62-4589-9c4f-ca02f2128ab5" providerId="ADAL" clId="{BCAF1E2C-7B01-485B-A21C-27C36639DE8F}" dt="2022-09-27T03:06:23.167" v="446" actId="1076"/>
          <ac:spMkLst>
            <pc:docMk/>
            <pc:sldMk cId="2004803538" sldId="750"/>
            <ac:spMk id="16" creationId="{E4FD8A34-4997-4265-9895-616DDA9713F8}"/>
          </ac:spMkLst>
        </pc:spChg>
        <pc:spChg chg="add mod">
          <ac:chgData name="CaoYu-ang" userId="347197b9-4c62-4589-9c4f-ca02f2128ab5" providerId="ADAL" clId="{BCAF1E2C-7B01-485B-A21C-27C36639DE8F}" dt="2022-09-27T03:06:42.129" v="454" actId="1036"/>
          <ac:spMkLst>
            <pc:docMk/>
            <pc:sldMk cId="2004803538" sldId="750"/>
            <ac:spMk id="17" creationId="{027971C0-4FEF-4630-97B3-810E9325B419}"/>
          </ac:spMkLst>
        </pc:spChg>
        <pc:spChg chg="add mod">
          <ac:chgData name="CaoYu-ang" userId="347197b9-4c62-4589-9c4f-ca02f2128ab5" providerId="ADAL" clId="{BCAF1E2C-7B01-485B-A21C-27C36639DE8F}" dt="2022-09-27T03:06:46.631" v="456" actId="1076"/>
          <ac:spMkLst>
            <pc:docMk/>
            <pc:sldMk cId="2004803538" sldId="750"/>
            <ac:spMk id="18" creationId="{F10B49C7-9CE5-472E-A063-ED2A6EF984AE}"/>
          </ac:spMkLst>
        </pc:spChg>
        <pc:spChg chg="add mod">
          <ac:chgData name="CaoYu-ang" userId="347197b9-4c62-4589-9c4f-ca02f2128ab5" providerId="ADAL" clId="{BCAF1E2C-7B01-485B-A21C-27C36639DE8F}" dt="2022-09-27T03:13:54.213" v="586" actId="1037"/>
          <ac:spMkLst>
            <pc:docMk/>
            <pc:sldMk cId="2004803538" sldId="750"/>
            <ac:spMk id="19" creationId="{BFF9D5C3-FA55-4A60-8D89-ABD8599EE62C}"/>
          </ac:spMkLst>
        </pc:spChg>
      </pc:sldChg>
      <pc:sldChg chg="add del">
        <pc:chgData name="CaoYu-ang" userId="347197b9-4c62-4589-9c4f-ca02f2128ab5" providerId="ADAL" clId="{BCAF1E2C-7B01-485B-A21C-27C36639DE8F}" dt="2022-09-27T02:52:36.584" v="301" actId="47"/>
        <pc:sldMkLst>
          <pc:docMk/>
          <pc:sldMk cId="3886667555" sldId="750"/>
        </pc:sldMkLst>
      </pc:sldChg>
      <pc:sldChg chg="add del ord">
        <pc:chgData name="CaoYu-ang" userId="347197b9-4c62-4589-9c4f-ca02f2128ab5" providerId="ADAL" clId="{BCAF1E2C-7B01-485B-A21C-27C36639DE8F}" dt="2022-09-27T03:15:10.075" v="589" actId="47"/>
        <pc:sldMkLst>
          <pc:docMk/>
          <pc:sldMk cId="305070215" sldId="751"/>
        </pc:sldMkLst>
      </pc:sldChg>
      <pc:sldChg chg="addSp delSp modSp add mod ord">
        <pc:chgData name="CaoYu-ang" userId="347197b9-4c62-4589-9c4f-ca02f2128ab5" providerId="ADAL" clId="{BCAF1E2C-7B01-485B-A21C-27C36639DE8F}" dt="2022-09-28T07:54:10.295" v="669" actId="20577"/>
        <pc:sldMkLst>
          <pc:docMk/>
          <pc:sldMk cId="2674433336" sldId="751"/>
        </pc:sldMkLst>
        <pc:spChg chg="mod">
          <ac:chgData name="CaoYu-ang" userId="347197b9-4c62-4589-9c4f-ca02f2128ab5" providerId="ADAL" clId="{BCAF1E2C-7B01-485B-A21C-27C36639DE8F}" dt="2022-09-28T07:53:29.670" v="624" actId="20577"/>
          <ac:spMkLst>
            <pc:docMk/>
            <pc:sldMk cId="2674433336" sldId="751"/>
            <ac:spMk id="2" creationId="{C29CEF31-F339-4690-ABF6-72FE7A4D64C6}"/>
          </ac:spMkLst>
        </pc:spChg>
        <pc:spChg chg="del">
          <ac:chgData name="CaoYu-ang" userId="347197b9-4c62-4589-9c4f-ca02f2128ab5" providerId="ADAL" clId="{BCAF1E2C-7B01-485B-A21C-27C36639DE8F}" dt="2022-09-28T07:54:03.494" v="627" actId="478"/>
          <ac:spMkLst>
            <pc:docMk/>
            <pc:sldMk cId="2674433336" sldId="751"/>
            <ac:spMk id="4" creationId="{BC60B683-6900-4406-BB47-BC3F7FBBE3CE}"/>
          </ac:spMkLst>
        </pc:spChg>
        <pc:spChg chg="add mod">
          <ac:chgData name="CaoYu-ang" userId="347197b9-4c62-4589-9c4f-ca02f2128ab5" providerId="ADAL" clId="{BCAF1E2C-7B01-485B-A21C-27C36639DE8F}" dt="2022-09-28T07:54:10.295" v="669" actId="20577"/>
          <ac:spMkLst>
            <pc:docMk/>
            <pc:sldMk cId="2674433336" sldId="751"/>
            <ac:spMk id="8" creationId="{BC149CAB-5782-428D-ACB3-7BF1654F3FC2}"/>
          </ac:spMkLst>
        </pc:spChg>
        <pc:picChg chg="add">
          <ac:chgData name="CaoYu-ang" userId="347197b9-4c62-4589-9c4f-ca02f2128ab5" providerId="ADAL" clId="{BCAF1E2C-7B01-485B-A21C-27C36639DE8F}" dt="2022-09-28T07:53:46.202" v="626" actId="22"/>
          <ac:picMkLst>
            <pc:docMk/>
            <pc:sldMk cId="2674433336" sldId="751"/>
            <ac:picMk id="6" creationId="{194D20D7-8BDF-48F2-BE13-1DA00548D934}"/>
          </ac:picMkLst>
        </pc:picChg>
        <pc:picChg chg="del">
          <ac:chgData name="CaoYu-ang" userId="347197b9-4c62-4589-9c4f-ca02f2128ab5" providerId="ADAL" clId="{BCAF1E2C-7B01-485B-A21C-27C36639DE8F}" dt="2022-09-28T07:53:31.894" v="625" actId="478"/>
          <ac:picMkLst>
            <pc:docMk/>
            <pc:sldMk cId="2674433336" sldId="751"/>
            <ac:picMk id="7" creationId="{4737BE31-0E88-40A9-A6DB-63F1671D7ABC}"/>
          </ac:picMkLst>
        </pc:picChg>
      </pc:sldChg>
      <pc:sldChg chg="addSp delSp modSp add mod">
        <pc:chgData name="CaoYu-ang" userId="347197b9-4c62-4589-9c4f-ca02f2128ab5" providerId="ADAL" clId="{BCAF1E2C-7B01-485B-A21C-27C36639DE8F}" dt="2022-10-14T06:46:56.448" v="5327" actId="20577"/>
        <pc:sldMkLst>
          <pc:docMk/>
          <pc:sldMk cId="2359098929" sldId="752"/>
        </pc:sldMkLst>
        <pc:spChg chg="add mod">
          <ac:chgData name="CaoYu-ang" userId="347197b9-4c62-4589-9c4f-ca02f2128ab5" providerId="ADAL" clId="{BCAF1E2C-7B01-485B-A21C-27C36639DE8F}" dt="2022-09-28T08:46:02.677" v="872" actId="1076"/>
          <ac:spMkLst>
            <pc:docMk/>
            <pc:sldMk cId="2359098929" sldId="752"/>
            <ac:spMk id="7" creationId="{D06EB611-07B1-4C58-89D9-12BBDE108EF8}"/>
          </ac:spMkLst>
        </pc:spChg>
        <pc:spChg chg="mod">
          <ac:chgData name="CaoYu-ang" userId="347197b9-4c62-4589-9c4f-ca02f2128ab5" providerId="ADAL" clId="{BCAF1E2C-7B01-485B-A21C-27C36639DE8F}" dt="2022-09-28T07:56:08.559" v="673" actId="20577"/>
          <ac:spMkLst>
            <pc:docMk/>
            <pc:sldMk cId="2359098929" sldId="752"/>
            <ac:spMk id="8" creationId="{BC149CAB-5782-428D-ACB3-7BF1654F3FC2}"/>
          </ac:spMkLst>
        </pc:spChg>
        <pc:spChg chg="add mod">
          <ac:chgData name="CaoYu-ang" userId="347197b9-4c62-4589-9c4f-ca02f2128ab5" providerId="ADAL" clId="{BCAF1E2C-7B01-485B-A21C-27C36639DE8F}" dt="2022-09-28T08:46:02.677" v="872" actId="1076"/>
          <ac:spMkLst>
            <pc:docMk/>
            <pc:sldMk cId="2359098929" sldId="752"/>
            <ac:spMk id="9" creationId="{F1DCA781-42CD-49E2-99C6-59CDB4BC2708}"/>
          </ac:spMkLst>
        </pc:spChg>
        <pc:spChg chg="add mod">
          <ac:chgData name="CaoYu-ang" userId="347197b9-4c62-4589-9c4f-ca02f2128ab5" providerId="ADAL" clId="{BCAF1E2C-7B01-485B-A21C-27C36639DE8F}" dt="2022-10-14T06:46:56.448" v="5327" actId="20577"/>
          <ac:spMkLst>
            <pc:docMk/>
            <pc:sldMk cId="2359098929" sldId="752"/>
            <ac:spMk id="10" creationId="{C92BC28F-DC02-42CF-A8DE-7A7214F53382}"/>
          </ac:spMkLst>
        </pc:spChg>
        <pc:picChg chg="del">
          <ac:chgData name="CaoYu-ang" userId="347197b9-4c62-4589-9c4f-ca02f2128ab5" providerId="ADAL" clId="{BCAF1E2C-7B01-485B-A21C-27C36639DE8F}" dt="2022-09-28T07:55:21.103" v="671" actId="478"/>
          <ac:picMkLst>
            <pc:docMk/>
            <pc:sldMk cId="2359098929" sldId="752"/>
            <ac:picMk id="6" creationId="{194D20D7-8BDF-48F2-BE13-1DA00548D934}"/>
          </ac:picMkLst>
        </pc:picChg>
      </pc:sldChg>
      <pc:sldChg chg="addSp modSp add mod">
        <pc:chgData name="CaoYu-ang" userId="347197b9-4c62-4589-9c4f-ca02f2128ab5" providerId="ADAL" clId="{BCAF1E2C-7B01-485B-A21C-27C36639DE8F}" dt="2022-09-28T08:55:22.435" v="1174" actId="14100"/>
        <pc:sldMkLst>
          <pc:docMk/>
          <pc:sldMk cId="105670403" sldId="753"/>
        </pc:sldMkLst>
        <pc:spChg chg="add mod">
          <ac:chgData name="CaoYu-ang" userId="347197b9-4c62-4589-9c4f-ca02f2128ab5" providerId="ADAL" clId="{BCAF1E2C-7B01-485B-A21C-27C36639DE8F}" dt="2022-09-28T08:47:42.131" v="893" actId="20577"/>
          <ac:spMkLst>
            <pc:docMk/>
            <pc:sldMk cId="105670403" sldId="753"/>
            <ac:spMk id="6" creationId="{3A144B2C-312F-4A02-A5FF-00EB013901E8}"/>
          </ac:spMkLst>
        </pc:spChg>
        <pc:spChg chg="add mod">
          <ac:chgData name="CaoYu-ang" userId="347197b9-4c62-4589-9c4f-ca02f2128ab5" providerId="ADAL" clId="{BCAF1E2C-7B01-485B-A21C-27C36639DE8F}" dt="2022-09-28T08:51:50.917" v="1057" actId="1076"/>
          <ac:spMkLst>
            <pc:docMk/>
            <pc:sldMk cId="105670403" sldId="753"/>
            <ac:spMk id="9" creationId="{EA958622-1CD5-448A-A8DC-409B2623CEE3}"/>
          </ac:spMkLst>
        </pc:spChg>
        <pc:spChg chg="add mod">
          <ac:chgData name="CaoYu-ang" userId="347197b9-4c62-4589-9c4f-ca02f2128ab5" providerId="ADAL" clId="{BCAF1E2C-7B01-485B-A21C-27C36639DE8F}" dt="2022-09-28T08:55:22.435" v="1174" actId="14100"/>
          <ac:spMkLst>
            <pc:docMk/>
            <pc:sldMk cId="105670403" sldId="753"/>
            <ac:spMk id="10" creationId="{D523746B-0041-40D9-BDFD-18915598F6DB}"/>
          </ac:spMkLst>
        </pc:spChg>
        <pc:picChg chg="add mod">
          <ac:chgData name="CaoYu-ang" userId="347197b9-4c62-4589-9c4f-ca02f2128ab5" providerId="ADAL" clId="{BCAF1E2C-7B01-485B-A21C-27C36639DE8F}" dt="2022-09-28T08:49:36.401" v="896" actId="1076"/>
          <ac:picMkLst>
            <pc:docMk/>
            <pc:sldMk cId="105670403" sldId="753"/>
            <ac:picMk id="4" creationId="{B4DEB5CC-90B1-45DF-A944-03ADF0AB4C85}"/>
          </ac:picMkLst>
        </pc:picChg>
      </pc:sldChg>
      <pc:sldChg chg="addSp modSp add mod modAnim">
        <pc:chgData name="CaoYu-ang" userId="347197b9-4c62-4589-9c4f-ca02f2128ab5" providerId="ADAL" clId="{BCAF1E2C-7B01-485B-A21C-27C36639DE8F}" dt="2022-10-14T06:52:22.731" v="5337"/>
        <pc:sldMkLst>
          <pc:docMk/>
          <pc:sldMk cId="1147815365" sldId="754"/>
        </pc:sldMkLst>
        <pc:spChg chg="add mod">
          <ac:chgData name="CaoYu-ang" userId="347197b9-4c62-4589-9c4f-ca02f2128ab5" providerId="ADAL" clId="{BCAF1E2C-7B01-485B-A21C-27C36639DE8F}" dt="2022-09-28T08:56:17.359" v="1202" actId="20577"/>
          <ac:spMkLst>
            <pc:docMk/>
            <pc:sldMk cId="1147815365" sldId="754"/>
            <ac:spMk id="6" creationId="{C4708B87-035C-4B76-B4B2-3B71872AD524}"/>
          </ac:spMkLst>
        </pc:spChg>
        <pc:spChg chg="add mod">
          <ac:chgData name="CaoYu-ang" userId="347197b9-4c62-4589-9c4f-ca02f2128ab5" providerId="ADAL" clId="{BCAF1E2C-7B01-485B-A21C-27C36639DE8F}" dt="2022-10-14T06:48:38.656" v="5331" actId="20577"/>
          <ac:spMkLst>
            <pc:docMk/>
            <pc:sldMk cId="1147815365" sldId="754"/>
            <ac:spMk id="7" creationId="{9F0B0303-E90C-4A30-9AB7-EE315BDFC908}"/>
          </ac:spMkLst>
        </pc:spChg>
        <pc:spChg chg="add mod">
          <ac:chgData name="CaoYu-ang" userId="347197b9-4c62-4589-9c4f-ca02f2128ab5" providerId="ADAL" clId="{BCAF1E2C-7B01-485B-A21C-27C36639DE8F}" dt="2022-09-28T09:19:43.906" v="1774" actId="1076"/>
          <ac:spMkLst>
            <pc:docMk/>
            <pc:sldMk cId="1147815365" sldId="754"/>
            <ac:spMk id="9" creationId="{875BE4B0-FD11-404D-B23E-15403F9C1CF5}"/>
          </ac:spMkLst>
        </pc:spChg>
        <pc:spChg chg="add mod">
          <ac:chgData name="CaoYu-ang" userId="347197b9-4c62-4589-9c4f-ca02f2128ab5" providerId="ADAL" clId="{BCAF1E2C-7B01-485B-A21C-27C36639DE8F}" dt="2022-10-14T06:51:12.172" v="5336" actId="20577"/>
          <ac:spMkLst>
            <pc:docMk/>
            <pc:sldMk cId="1147815365" sldId="754"/>
            <ac:spMk id="17" creationId="{EBDB4959-4570-41C5-B50A-DCD52F9DA37E}"/>
          </ac:spMkLst>
        </pc:spChg>
        <pc:spChg chg="add mod">
          <ac:chgData name="CaoYu-ang" userId="347197b9-4c62-4589-9c4f-ca02f2128ab5" providerId="ADAL" clId="{BCAF1E2C-7B01-485B-A21C-27C36639DE8F}" dt="2022-09-28T09:23:40.073" v="1836" actId="14100"/>
          <ac:spMkLst>
            <pc:docMk/>
            <pc:sldMk cId="1147815365" sldId="754"/>
            <ac:spMk id="20" creationId="{DCA138FF-0DBE-407B-9A9A-BDDB581D0F9A}"/>
          </ac:spMkLst>
        </pc:spChg>
        <pc:spChg chg="add mod">
          <ac:chgData name="CaoYu-ang" userId="347197b9-4c62-4589-9c4f-ca02f2128ab5" providerId="ADAL" clId="{BCAF1E2C-7B01-485B-A21C-27C36639DE8F}" dt="2022-09-28T09:22:35.918" v="1829" actId="2085"/>
          <ac:spMkLst>
            <pc:docMk/>
            <pc:sldMk cId="1147815365" sldId="754"/>
            <ac:spMk id="21" creationId="{EF6B4DB6-32CF-496C-A5F7-8173FE96A1C3}"/>
          </ac:spMkLst>
        </pc:spChg>
        <pc:picChg chg="add mod">
          <ac:chgData name="CaoYu-ang" userId="347197b9-4c62-4589-9c4f-ca02f2128ab5" providerId="ADAL" clId="{BCAF1E2C-7B01-485B-A21C-27C36639DE8F}" dt="2022-09-28T09:08:51.428" v="1526" actId="1076"/>
          <ac:picMkLst>
            <pc:docMk/>
            <pc:sldMk cId="1147815365" sldId="754"/>
            <ac:picMk id="4" creationId="{F5E51679-215D-42CB-A0E9-E6C2C24E118C}"/>
          </ac:picMkLst>
        </pc:picChg>
        <pc:picChg chg="add mod ord">
          <ac:chgData name="CaoYu-ang" userId="347197b9-4c62-4589-9c4f-ca02f2128ab5" providerId="ADAL" clId="{BCAF1E2C-7B01-485B-A21C-27C36639DE8F}" dt="2022-09-28T09:02:39.862" v="1357" actId="1076"/>
          <ac:picMkLst>
            <pc:docMk/>
            <pc:sldMk cId="1147815365" sldId="754"/>
            <ac:picMk id="10" creationId="{1A6DFBC5-89B5-4757-B5C9-C52663EAA386}"/>
          </ac:picMkLst>
        </pc:picChg>
        <pc:picChg chg="add mod">
          <ac:chgData name="CaoYu-ang" userId="347197b9-4c62-4589-9c4f-ca02f2128ab5" providerId="ADAL" clId="{BCAF1E2C-7B01-485B-A21C-27C36639DE8F}" dt="2022-09-28T09:09:52.800" v="1536" actId="1076"/>
          <ac:picMkLst>
            <pc:docMk/>
            <pc:sldMk cId="1147815365" sldId="754"/>
            <ac:picMk id="14" creationId="{E4B42503-E820-400E-A57C-BDED4ECBFC97}"/>
          </ac:picMkLst>
        </pc:picChg>
        <pc:picChg chg="add mod ord">
          <ac:chgData name="CaoYu-ang" userId="347197b9-4c62-4589-9c4f-ca02f2128ab5" providerId="ADAL" clId="{BCAF1E2C-7B01-485B-A21C-27C36639DE8F}" dt="2022-10-14T06:49:19.606" v="5333" actId="1076"/>
          <ac:picMkLst>
            <pc:docMk/>
            <pc:sldMk cId="1147815365" sldId="754"/>
            <ac:picMk id="19" creationId="{4C11E707-8B94-4F19-8DC5-5549CDB55E65}"/>
          </ac:picMkLst>
        </pc:picChg>
        <pc:cxnChg chg="add mod">
          <ac:chgData name="CaoYu-ang" userId="347197b9-4c62-4589-9c4f-ca02f2128ab5" providerId="ADAL" clId="{BCAF1E2C-7B01-485B-A21C-27C36639DE8F}" dt="2022-09-28T09:09:59.191" v="1538" actId="14100"/>
          <ac:cxnSpMkLst>
            <pc:docMk/>
            <pc:sldMk cId="1147815365" sldId="754"/>
            <ac:cxnSpMk id="12" creationId="{D8919A19-85D1-4829-B334-8D66485D9F82}"/>
          </ac:cxnSpMkLst>
        </pc:cxnChg>
      </pc:sldChg>
      <pc:sldChg chg="addSp delSp modSp add mod ord">
        <pc:chgData name="CaoYu-ang" userId="347197b9-4c62-4589-9c4f-ca02f2128ab5" providerId="ADAL" clId="{BCAF1E2C-7B01-485B-A21C-27C36639DE8F}" dt="2022-10-10T02:36:11.482" v="4653"/>
        <pc:sldMkLst>
          <pc:docMk/>
          <pc:sldMk cId="3654170169" sldId="755"/>
        </pc:sldMkLst>
        <pc:spChg chg="mod">
          <ac:chgData name="CaoYu-ang" userId="347197b9-4c62-4589-9c4f-ca02f2128ab5" providerId="ADAL" clId="{BCAF1E2C-7B01-485B-A21C-27C36639DE8F}" dt="2022-09-29T07:28:12.481" v="2652" actId="20577"/>
          <ac:spMkLst>
            <pc:docMk/>
            <pc:sldMk cId="3654170169" sldId="755"/>
            <ac:spMk id="2" creationId="{C29CEF31-F339-4690-ABF6-72FE7A4D64C6}"/>
          </ac:spMkLst>
        </pc:spChg>
        <pc:picChg chg="add del">
          <ac:chgData name="CaoYu-ang" userId="347197b9-4c62-4589-9c4f-ca02f2128ab5" providerId="ADAL" clId="{BCAF1E2C-7B01-485B-A21C-27C36639DE8F}" dt="2022-09-28T10:56:15.660" v="1923" actId="22"/>
          <ac:picMkLst>
            <pc:docMk/>
            <pc:sldMk cId="3654170169" sldId="755"/>
            <ac:picMk id="4" creationId="{FB5F69EE-1249-4872-B441-0B95854C0121}"/>
          </ac:picMkLst>
        </pc:picChg>
        <pc:picChg chg="del">
          <ac:chgData name="CaoYu-ang" userId="347197b9-4c62-4589-9c4f-ca02f2128ab5" providerId="ADAL" clId="{BCAF1E2C-7B01-485B-A21C-27C36639DE8F}" dt="2022-09-28T10:56:03.848" v="1921" actId="478"/>
          <ac:picMkLst>
            <pc:docMk/>
            <pc:sldMk cId="3654170169" sldId="755"/>
            <ac:picMk id="6" creationId="{194D20D7-8BDF-48F2-BE13-1DA00548D934}"/>
          </ac:picMkLst>
        </pc:picChg>
        <pc:picChg chg="add del">
          <ac:chgData name="CaoYu-ang" userId="347197b9-4c62-4589-9c4f-ca02f2128ab5" providerId="ADAL" clId="{BCAF1E2C-7B01-485B-A21C-27C36639DE8F}" dt="2022-09-29T03:38:55.363" v="1952" actId="478"/>
          <ac:picMkLst>
            <pc:docMk/>
            <pc:sldMk cId="3654170169" sldId="755"/>
            <ac:picMk id="9" creationId="{84AA156A-8C9A-4D1B-9AFF-DC1F7056A137}"/>
          </ac:picMkLst>
        </pc:picChg>
        <pc:picChg chg="add">
          <ac:chgData name="CaoYu-ang" userId="347197b9-4c62-4589-9c4f-ca02f2128ab5" providerId="ADAL" clId="{BCAF1E2C-7B01-485B-A21C-27C36639DE8F}" dt="2022-09-29T03:39:03.995" v="1953" actId="22"/>
          <ac:picMkLst>
            <pc:docMk/>
            <pc:sldMk cId="3654170169" sldId="755"/>
            <ac:picMk id="11" creationId="{79DBB7F5-1967-447D-AB91-D8A1528DBD2C}"/>
          </ac:picMkLst>
        </pc:picChg>
      </pc:sldChg>
      <pc:sldChg chg="addSp delSp modSp add mod ord modAnim">
        <pc:chgData name="CaoYu-ang" userId="347197b9-4c62-4589-9c4f-ca02f2128ab5" providerId="ADAL" clId="{BCAF1E2C-7B01-485B-A21C-27C36639DE8F}" dt="2022-10-10T02:36:11.482" v="4653"/>
        <pc:sldMkLst>
          <pc:docMk/>
          <pc:sldMk cId="2848652163" sldId="756"/>
        </pc:sldMkLst>
        <pc:spChg chg="mod">
          <ac:chgData name="CaoYu-ang" userId="347197b9-4c62-4589-9c4f-ca02f2128ab5" providerId="ADAL" clId="{BCAF1E2C-7B01-485B-A21C-27C36639DE8F}" dt="2022-09-29T07:28:20.646" v="2653"/>
          <ac:spMkLst>
            <pc:docMk/>
            <pc:sldMk cId="2848652163" sldId="756"/>
            <ac:spMk id="2" creationId="{C29CEF31-F339-4690-ABF6-72FE7A4D64C6}"/>
          </ac:spMkLst>
        </pc:spChg>
        <pc:spChg chg="add mod">
          <ac:chgData name="CaoYu-ang" userId="347197b9-4c62-4589-9c4f-ca02f2128ab5" providerId="ADAL" clId="{BCAF1E2C-7B01-485B-A21C-27C36639DE8F}" dt="2022-09-29T06:38:00.846" v="2364" actId="255"/>
          <ac:spMkLst>
            <pc:docMk/>
            <pc:sldMk cId="2848652163" sldId="756"/>
            <ac:spMk id="6" creationId="{61EBAC79-1084-430A-9D2A-1D8B873AB035}"/>
          </ac:spMkLst>
        </pc:spChg>
        <pc:spChg chg="add mod">
          <ac:chgData name="CaoYu-ang" userId="347197b9-4c62-4589-9c4f-ca02f2128ab5" providerId="ADAL" clId="{BCAF1E2C-7B01-485B-A21C-27C36639DE8F}" dt="2022-09-29T06:37:54.908" v="2363" actId="255"/>
          <ac:spMkLst>
            <pc:docMk/>
            <pc:sldMk cId="2848652163" sldId="756"/>
            <ac:spMk id="7" creationId="{97976BC4-FC4D-46FB-BDBB-BBA0B34C824D}"/>
          </ac:spMkLst>
        </pc:spChg>
        <pc:spChg chg="del mod">
          <ac:chgData name="CaoYu-ang" userId="347197b9-4c62-4589-9c4f-ca02f2128ab5" providerId="ADAL" clId="{BCAF1E2C-7B01-485B-A21C-27C36639DE8F}" dt="2022-09-29T08:46:53.164" v="2696" actId="478"/>
          <ac:spMkLst>
            <pc:docMk/>
            <pc:sldMk cId="2848652163" sldId="756"/>
            <ac:spMk id="8" creationId="{BC149CAB-5782-428D-ACB3-7BF1654F3FC2}"/>
          </ac:spMkLst>
        </pc:spChg>
        <pc:spChg chg="add mod">
          <ac:chgData name="CaoYu-ang" userId="347197b9-4c62-4589-9c4f-ca02f2128ab5" providerId="ADAL" clId="{BCAF1E2C-7B01-485B-A21C-27C36639DE8F}" dt="2022-09-29T06:38:06.009" v="2365" actId="255"/>
          <ac:spMkLst>
            <pc:docMk/>
            <pc:sldMk cId="2848652163" sldId="756"/>
            <ac:spMk id="9" creationId="{77FB8991-6ADE-4B7C-A783-FE2AF47F3108}"/>
          </ac:spMkLst>
        </pc:spChg>
        <pc:spChg chg="add mod">
          <ac:chgData name="CaoYu-ang" userId="347197b9-4c62-4589-9c4f-ca02f2128ab5" providerId="ADAL" clId="{BCAF1E2C-7B01-485B-A21C-27C36639DE8F}" dt="2022-09-29T08:46:53.431" v="2697"/>
          <ac:spMkLst>
            <pc:docMk/>
            <pc:sldMk cId="2848652163" sldId="756"/>
            <ac:spMk id="10" creationId="{D038C46A-D494-4468-9479-6DC70AE66679}"/>
          </ac:spMkLst>
        </pc:spChg>
        <pc:picChg chg="del">
          <ac:chgData name="CaoYu-ang" userId="347197b9-4c62-4589-9c4f-ca02f2128ab5" providerId="ADAL" clId="{BCAF1E2C-7B01-485B-A21C-27C36639DE8F}" dt="2022-09-29T03:39:29.375" v="1956" actId="478"/>
          <ac:picMkLst>
            <pc:docMk/>
            <pc:sldMk cId="2848652163" sldId="756"/>
            <ac:picMk id="11" creationId="{79DBB7F5-1967-447D-AB91-D8A1528DBD2C}"/>
          </ac:picMkLst>
        </pc:picChg>
      </pc:sldChg>
      <pc:sldChg chg="addSp delSp modSp add mod ord delAnim">
        <pc:chgData name="CaoYu-ang" userId="347197b9-4c62-4589-9c4f-ca02f2128ab5" providerId="ADAL" clId="{BCAF1E2C-7B01-485B-A21C-27C36639DE8F}" dt="2022-10-10T02:36:11.482" v="4653"/>
        <pc:sldMkLst>
          <pc:docMk/>
          <pc:sldMk cId="843474621" sldId="757"/>
        </pc:sldMkLst>
        <pc:spChg chg="mod">
          <ac:chgData name="CaoYu-ang" userId="347197b9-4c62-4589-9c4f-ca02f2128ab5" providerId="ADAL" clId="{BCAF1E2C-7B01-485B-A21C-27C36639DE8F}" dt="2022-09-29T07:28:23.250" v="2654"/>
          <ac:spMkLst>
            <pc:docMk/>
            <pc:sldMk cId="843474621" sldId="757"/>
            <ac:spMk id="2" creationId="{C29CEF31-F339-4690-ABF6-72FE7A4D64C6}"/>
          </ac:spMkLst>
        </pc:spChg>
        <pc:spChg chg="del">
          <ac:chgData name="CaoYu-ang" userId="347197b9-4c62-4589-9c4f-ca02f2128ab5" providerId="ADAL" clId="{BCAF1E2C-7B01-485B-A21C-27C36639DE8F}" dt="2022-09-29T06:38:43.035" v="2369" actId="478"/>
          <ac:spMkLst>
            <pc:docMk/>
            <pc:sldMk cId="843474621" sldId="757"/>
            <ac:spMk id="6" creationId="{61EBAC79-1084-430A-9D2A-1D8B873AB035}"/>
          </ac:spMkLst>
        </pc:spChg>
        <pc:spChg chg="del">
          <ac:chgData name="CaoYu-ang" userId="347197b9-4c62-4589-9c4f-ca02f2128ab5" providerId="ADAL" clId="{BCAF1E2C-7B01-485B-A21C-27C36639DE8F}" dt="2022-09-29T06:38:43.035" v="2369" actId="478"/>
          <ac:spMkLst>
            <pc:docMk/>
            <pc:sldMk cId="843474621" sldId="757"/>
            <ac:spMk id="7" creationId="{97976BC4-FC4D-46FB-BDBB-BBA0B34C824D}"/>
          </ac:spMkLst>
        </pc:spChg>
        <pc:spChg chg="del">
          <ac:chgData name="CaoYu-ang" userId="347197b9-4c62-4589-9c4f-ca02f2128ab5" providerId="ADAL" clId="{BCAF1E2C-7B01-485B-A21C-27C36639DE8F}" dt="2022-09-29T08:46:56.864" v="2698" actId="478"/>
          <ac:spMkLst>
            <pc:docMk/>
            <pc:sldMk cId="843474621" sldId="757"/>
            <ac:spMk id="8" creationId="{BC149CAB-5782-428D-ACB3-7BF1654F3FC2}"/>
          </ac:spMkLst>
        </pc:spChg>
        <pc:spChg chg="del">
          <ac:chgData name="CaoYu-ang" userId="347197b9-4c62-4589-9c4f-ca02f2128ab5" providerId="ADAL" clId="{BCAF1E2C-7B01-485B-A21C-27C36639DE8F}" dt="2022-09-29T06:38:43.035" v="2369" actId="478"/>
          <ac:spMkLst>
            <pc:docMk/>
            <pc:sldMk cId="843474621" sldId="757"/>
            <ac:spMk id="9" creationId="{77FB8991-6ADE-4B7C-A783-FE2AF47F3108}"/>
          </ac:spMkLst>
        </pc:spChg>
        <pc:spChg chg="add mod">
          <ac:chgData name="CaoYu-ang" userId="347197b9-4c62-4589-9c4f-ca02f2128ab5" providerId="ADAL" clId="{BCAF1E2C-7B01-485B-A21C-27C36639DE8F}" dt="2022-09-29T06:57:41.181" v="2562" actId="6549"/>
          <ac:spMkLst>
            <pc:docMk/>
            <pc:sldMk cId="843474621" sldId="757"/>
            <ac:spMk id="10" creationId="{17224731-0B22-44F0-AA9B-49A6D50AF986}"/>
          </ac:spMkLst>
        </pc:spChg>
        <pc:spChg chg="add mod">
          <ac:chgData name="CaoYu-ang" userId="347197b9-4c62-4589-9c4f-ca02f2128ab5" providerId="ADAL" clId="{BCAF1E2C-7B01-485B-A21C-27C36639DE8F}" dt="2022-09-29T08:46:56.982" v="2699"/>
          <ac:spMkLst>
            <pc:docMk/>
            <pc:sldMk cId="843474621" sldId="757"/>
            <ac:spMk id="16" creationId="{07579308-DAA9-4C73-A347-297A02C40A35}"/>
          </ac:spMkLst>
        </pc:spChg>
        <pc:picChg chg="add mod">
          <ac:chgData name="CaoYu-ang" userId="347197b9-4c62-4589-9c4f-ca02f2128ab5" providerId="ADAL" clId="{BCAF1E2C-7B01-485B-A21C-27C36639DE8F}" dt="2022-09-29T06:53:26.534" v="2526" actId="1076"/>
          <ac:picMkLst>
            <pc:docMk/>
            <pc:sldMk cId="843474621" sldId="757"/>
            <ac:picMk id="4" creationId="{04A2F129-722C-43A8-8FB0-3A6F8BF9D140}"/>
          </ac:picMkLst>
        </pc:picChg>
        <pc:cxnChg chg="add mod">
          <ac:chgData name="CaoYu-ang" userId="347197b9-4c62-4589-9c4f-ca02f2128ab5" providerId="ADAL" clId="{BCAF1E2C-7B01-485B-A21C-27C36639DE8F}" dt="2022-09-29T06:54:54.505" v="2534" actId="1582"/>
          <ac:cxnSpMkLst>
            <pc:docMk/>
            <pc:sldMk cId="843474621" sldId="757"/>
            <ac:cxnSpMk id="12" creationId="{97BDBA23-26EC-4522-9D32-39EFFB456A7D}"/>
          </ac:cxnSpMkLst>
        </pc:cxnChg>
        <pc:cxnChg chg="add mod">
          <ac:chgData name="CaoYu-ang" userId="347197b9-4c62-4589-9c4f-ca02f2128ab5" providerId="ADAL" clId="{BCAF1E2C-7B01-485B-A21C-27C36639DE8F}" dt="2022-09-29T06:56:25.618" v="2543" actId="14100"/>
          <ac:cxnSpMkLst>
            <pc:docMk/>
            <pc:sldMk cId="843474621" sldId="757"/>
            <ac:cxnSpMk id="14" creationId="{C86F1165-1EC4-4032-9E81-AA5464F1AF07}"/>
          </ac:cxnSpMkLst>
        </pc:cxnChg>
      </pc:sldChg>
      <pc:sldChg chg="addSp delSp modSp add mod ord">
        <pc:chgData name="CaoYu-ang" userId="347197b9-4c62-4589-9c4f-ca02f2128ab5" providerId="ADAL" clId="{BCAF1E2C-7B01-485B-A21C-27C36639DE8F}" dt="2022-10-10T02:36:11.482" v="4653"/>
        <pc:sldMkLst>
          <pc:docMk/>
          <pc:sldMk cId="2311444113" sldId="758"/>
        </pc:sldMkLst>
        <pc:spChg chg="mod">
          <ac:chgData name="CaoYu-ang" userId="347197b9-4c62-4589-9c4f-ca02f2128ab5" providerId="ADAL" clId="{BCAF1E2C-7B01-485B-A21C-27C36639DE8F}" dt="2022-09-29T07:28:25.384" v="2655"/>
          <ac:spMkLst>
            <pc:docMk/>
            <pc:sldMk cId="2311444113" sldId="758"/>
            <ac:spMk id="2" creationId="{C29CEF31-F339-4690-ABF6-72FE7A4D64C6}"/>
          </ac:spMkLst>
        </pc:spChg>
        <pc:spChg chg="mod">
          <ac:chgData name="CaoYu-ang" userId="347197b9-4c62-4589-9c4f-ca02f2128ab5" providerId="ADAL" clId="{BCAF1E2C-7B01-485B-A21C-27C36639DE8F}" dt="2022-09-29T08:46:43.796" v="2695" actId="313"/>
          <ac:spMkLst>
            <pc:docMk/>
            <pc:sldMk cId="2311444113" sldId="758"/>
            <ac:spMk id="8" creationId="{BC149CAB-5782-428D-ACB3-7BF1654F3FC2}"/>
          </ac:spMkLst>
        </pc:spChg>
        <pc:spChg chg="mod">
          <ac:chgData name="CaoYu-ang" userId="347197b9-4c62-4589-9c4f-ca02f2128ab5" providerId="ADAL" clId="{BCAF1E2C-7B01-485B-A21C-27C36639DE8F}" dt="2022-09-29T07:00:14.912" v="2594" actId="1076"/>
          <ac:spMkLst>
            <pc:docMk/>
            <pc:sldMk cId="2311444113" sldId="758"/>
            <ac:spMk id="10" creationId="{17224731-0B22-44F0-AA9B-49A6D50AF986}"/>
          </ac:spMkLst>
        </pc:spChg>
        <pc:spChg chg="add mod">
          <ac:chgData name="CaoYu-ang" userId="347197b9-4c62-4589-9c4f-ca02f2128ab5" providerId="ADAL" clId="{BCAF1E2C-7B01-485B-A21C-27C36639DE8F}" dt="2022-09-29T06:59:17.102" v="2590" actId="14100"/>
          <ac:spMkLst>
            <pc:docMk/>
            <pc:sldMk cId="2311444113" sldId="758"/>
            <ac:spMk id="11" creationId="{D0C3E31F-8FE6-4A65-BC7A-CA61D54050E9}"/>
          </ac:spMkLst>
        </pc:spChg>
        <pc:spChg chg="add mod">
          <ac:chgData name="CaoYu-ang" userId="347197b9-4c62-4589-9c4f-ca02f2128ab5" providerId="ADAL" clId="{BCAF1E2C-7B01-485B-A21C-27C36639DE8F}" dt="2022-09-29T07:00:39.903" v="2645" actId="20577"/>
          <ac:spMkLst>
            <pc:docMk/>
            <pc:sldMk cId="2311444113" sldId="758"/>
            <ac:spMk id="15" creationId="{938AEA17-803A-4839-B982-5BFDC08947CB}"/>
          </ac:spMkLst>
        </pc:spChg>
        <pc:picChg chg="del">
          <ac:chgData name="CaoYu-ang" userId="347197b9-4c62-4589-9c4f-ca02f2128ab5" providerId="ADAL" clId="{BCAF1E2C-7B01-485B-A21C-27C36639DE8F}" dt="2022-09-29T06:56:57.093" v="2545" actId="478"/>
          <ac:picMkLst>
            <pc:docMk/>
            <pc:sldMk cId="2311444113" sldId="758"/>
            <ac:picMk id="4" creationId="{04A2F129-722C-43A8-8FB0-3A6F8BF9D140}"/>
          </ac:picMkLst>
        </pc:picChg>
        <pc:picChg chg="add mod">
          <ac:chgData name="CaoYu-ang" userId="347197b9-4c62-4589-9c4f-ca02f2128ab5" providerId="ADAL" clId="{BCAF1E2C-7B01-485B-A21C-27C36639DE8F}" dt="2022-09-29T06:58:05.699" v="2564" actId="1076"/>
          <ac:picMkLst>
            <pc:docMk/>
            <pc:sldMk cId="2311444113" sldId="758"/>
            <ac:picMk id="6" creationId="{43D4BFCB-9FD4-49FC-9783-2C8337110173}"/>
          </ac:picMkLst>
        </pc:picChg>
        <pc:cxnChg chg="add mod">
          <ac:chgData name="CaoYu-ang" userId="347197b9-4c62-4589-9c4f-ca02f2128ab5" providerId="ADAL" clId="{BCAF1E2C-7B01-485B-A21C-27C36639DE8F}" dt="2022-09-29T06:59:38.427" v="2593" actId="208"/>
          <ac:cxnSpMkLst>
            <pc:docMk/>
            <pc:sldMk cId="2311444113" sldId="758"/>
            <ac:cxnSpMk id="9" creationId="{881139C1-F27D-4D65-B6A9-9700E676BD72}"/>
          </ac:cxnSpMkLst>
        </pc:cxnChg>
        <pc:cxnChg chg="del">
          <ac:chgData name="CaoYu-ang" userId="347197b9-4c62-4589-9c4f-ca02f2128ab5" providerId="ADAL" clId="{BCAF1E2C-7B01-485B-A21C-27C36639DE8F}" dt="2022-09-29T06:56:59.303" v="2546" actId="478"/>
          <ac:cxnSpMkLst>
            <pc:docMk/>
            <pc:sldMk cId="2311444113" sldId="758"/>
            <ac:cxnSpMk id="12" creationId="{97BDBA23-26EC-4522-9D32-39EFFB456A7D}"/>
          </ac:cxnSpMkLst>
        </pc:cxnChg>
        <pc:cxnChg chg="del">
          <ac:chgData name="CaoYu-ang" userId="347197b9-4c62-4589-9c4f-ca02f2128ab5" providerId="ADAL" clId="{BCAF1E2C-7B01-485B-A21C-27C36639DE8F}" dt="2022-09-29T06:56:59.303" v="2546" actId="478"/>
          <ac:cxnSpMkLst>
            <pc:docMk/>
            <pc:sldMk cId="2311444113" sldId="758"/>
            <ac:cxnSpMk id="14" creationId="{C86F1165-1EC4-4032-9E81-AA5464F1AF07}"/>
          </ac:cxnSpMkLst>
        </pc:cxnChg>
      </pc:sldChg>
      <pc:sldChg chg="addSp delSp modSp add mod ord">
        <pc:chgData name="CaoYu-ang" userId="347197b9-4c62-4589-9c4f-ca02f2128ab5" providerId="ADAL" clId="{BCAF1E2C-7B01-485B-A21C-27C36639DE8F}" dt="2022-09-29T08:45:38.841" v="2684" actId="20577"/>
        <pc:sldMkLst>
          <pc:docMk/>
          <pc:sldMk cId="1328430931" sldId="759"/>
        </pc:sldMkLst>
        <pc:spChg chg="mod">
          <ac:chgData name="CaoYu-ang" userId="347197b9-4c62-4589-9c4f-ca02f2128ab5" providerId="ADAL" clId="{BCAF1E2C-7B01-485B-A21C-27C36639DE8F}" dt="2022-09-29T08:45:38.841" v="2684" actId="20577"/>
          <ac:spMkLst>
            <pc:docMk/>
            <pc:sldMk cId="1328430931" sldId="759"/>
            <ac:spMk id="2" creationId="{C29CEF31-F339-4690-ABF6-72FE7A4D64C6}"/>
          </ac:spMkLst>
        </pc:spChg>
        <pc:picChg chg="add">
          <ac:chgData name="CaoYu-ang" userId="347197b9-4c62-4589-9c4f-ca02f2128ab5" providerId="ADAL" clId="{BCAF1E2C-7B01-485B-A21C-27C36639DE8F}" dt="2022-09-29T08:45:21.871" v="2660" actId="22"/>
          <ac:picMkLst>
            <pc:docMk/>
            <pc:sldMk cId="1328430931" sldId="759"/>
            <ac:picMk id="4" creationId="{784D3300-D3E3-4BF4-A472-4FC137493B21}"/>
          </ac:picMkLst>
        </pc:picChg>
        <pc:picChg chg="del">
          <ac:chgData name="CaoYu-ang" userId="347197b9-4c62-4589-9c4f-ca02f2128ab5" providerId="ADAL" clId="{BCAF1E2C-7B01-485B-A21C-27C36639DE8F}" dt="2022-09-29T08:45:21.615" v="2659" actId="478"/>
          <ac:picMkLst>
            <pc:docMk/>
            <pc:sldMk cId="1328430931" sldId="759"/>
            <ac:picMk id="11" creationId="{79DBB7F5-1967-447D-AB91-D8A1528DBD2C}"/>
          </ac:picMkLst>
        </pc:picChg>
      </pc:sldChg>
      <pc:sldChg chg="addSp delSp modSp add mod modAnim">
        <pc:chgData name="CaoYu-ang" userId="347197b9-4c62-4589-9c4f-ca02f2128ab5" providerId="ADAL" clId="{BCAF1E2C-7B01-485B-A21C-27C36639DE8F}" dt="2022-10-14T06:55:02.449" v="5362" actId="14100"/>
        <pc:sldMkLst>
          <pc:docMk/>
          <pc:sldMk cId="4207035800" sldId="760"/>
        </pc:sldMkLst>
        <pc:spChg chg="add mod">
          <ac:chgData name="CaoYu-ang" userId="347197b9-4c62-4589-9c4f-ca02f2128ab5" providerId="ADAL" clId="{BCAF1E2C-7B01-485B-A21C-27C36639DE8F}" dt="2022-10-14T06:53:59.699" v="5356" actId="27636"/>
          <ac:spMkLst>
            <pc:docMk/>
            <pc:sldMk cId="4207035800" sldId="760"/>
            <ac:spMk id="6" creationId="{58E580A3-49B5-47D6-8FCF-E8802FD0AFAD}"/>
          </ac:spMkLst>
        </pc:spChg>
        <pc:spChg chg="add mod">
          <ac:chgData name="CaoYu-ang" userId="347197b9-4c62-4589-9c4f-ca02f2128ab5" providerId="ADAL" clId="{BCAF1E2C-7B01-485B-A21C-27C36639DE8F}" dt="2022-10-14T06:55:02.449" v="5362" actId="14100"/>
          <ac:spMkLst>
            <pc:docMk/>
            <pc:sldMk cId="4207035800" sldId="760"/>
            <ac:spMk id="7" creationId="{EECD8A22-8212-43BB-8AA9-6C993159E20D}"/>
          </ac:spMkLst>
        </pc:spChg>
        <pc:spChg chg="mod">
          <ac:chgData name="CaoYu-ang" userId="347197b9-4c62-4589-9c4f-ca02f2128ab5" providerId="ADAL" clId="{BCAF1E2C-7B01-485B-A21C-27C36639DE8F}" dt="2022-09-29T08:46:31.009" v="2689"/>
          <ac:spMkLst>
            <pc:docMk/>
            <pc:sldMk cId="4207035800" sldId="760"/>
            <ac:spMk id="8" creationId="{BC149CAB-5782-428D-ACB3-7BF1654F3FC2}"/>
          </ac:spMkLst>
        </pc:spChg>
        <pc:spChg chg="add mod">
          <ac:chgData name="CaoYu-ang" userId="347197b9-4c62-4589-9c4f-ca02f2128ab5" providerId="ADAL" clId="{BCAF1E2C-7B01-485B-A21C-27C36639DE8F}" dt="2022-10-14T06:54:04.246" v="5357" actId="1076"/>
          <ac:spMkLst>
            <pc:docMk/>
            <pc:sldMk cId="4207035800" sldId="760"/>
            <ac:spMk id="9" creationId="{8D9A7D40-01EF-440E-92C3-C1CF4078461B}"/>
          </ac:spMkLst>
        </pc:spChg>
        <pc:picChg chg="del">
          <ac:chgData name="CaoYu-ang" userId="347197b9-4c62-4589-9c4f-ca02f2128ab5" providerId="ADAL" clId="{BCAF1E2C-7B01-485B-A21C-27C36639DE8F}" dt="2022-09-29T08:45:52.602" v="2688" actId="478"/>
          <ac:picMkLst>
            <pc:docMk/>
            <pc:sldMk cId="4207035800" sldId="760"/>
            <ac:picMk id="4" creationId="{784D3300-D3E3-4BF4-A472-4FC137493B21}"/>
          </ac:picMkLst>
        </pc:picChg>
      </pc:sldChg>
      <pc:sldChg chg="addSp delSp modSp add mod ord">
        <pc:chgData name="CaoYu-ang" userId="347197b9-4c62-4589-9c4f-ca02f2128ab5" providerId="ADAL" clId="{BCAF1E2C-7B01-485B-A21C-27C36639DE8F}" dt="2022-09-29T09:03:24.249" v="3228" actId="22"/>
        <pc:sldMkLst>
          <pc:docMk/>
          <pc:sldMk cId="2895175002" sldId="761"/>
        </pc:sldMkLst>
        <pc:spChg chg="mod">
          <ac:chgData name="CaoYu-ang" userId="347197b9-4c62-4589-9c4f-ca02f2128ab5" providerId="ADAL" clId="{BCAF1E2C-7B01-485B-A21C-27C36639DE8F}" dt="2022-09-29T09:00:56.123" v="3225" actId="20577"/>
          <ac:spMkLst>
            <pc:docMk/>
            <pc:sldMk cId="2895175002" sldId="761"/>
            <ac:spMk id="2" creationId="{C29CEF31-F339-4690-ABF6-72FE7A4D64C6}"/>
          </ac:spMkLst>
        </pc:spChg>
        <pc:picChg chg="del">
          <ac:chgData name="CaoYu-ang" userId="347197b9-4c62-4589-9c4f-ca02f2128ab5" providerId="ADAL" clId="{BCAF1E2C-7B01-485B-A21C-27C36639DE8F}" dt="2022-09-29T09:00:35.883" v="3204" actId="478"/>
          <ac:picMkLst>
            <pc:docMk/>
            <pc:sldMk cId="2895175002" sldId="761"/>
            <ac:picMk id="4" creationId="{784D3300-D3E3-4BF4-A472-4FC137493B21}"/>
          </ac:picMkLst>
        </pc:picChg>
        <pc:picChg chg="add">
          <ac:chgData name="CaoYu-ang" userId="347197b9-4c62-4589-9c4f-ca02f2128ab5" providerId="ADAL" clId="{BCAF1E2C-7B01-485B-A21C-27C36639DE8F}" dt="2022-09-29T09:03:24.249" v="3228" actId="22"/>
          <ac:picMkLst>
            <pc:docMk/>
            <pc:sldMk cId="2895175002" sldId="761"/>
            <ac:picMk id="6" creationId="{CF6136AF-20C6-47FD-ACFA-DCA692A67A4B}"/>
          </ac:picMkLst>
        </pc:picChg>
      </pc:sldChg>
      <pc:sldChg chg="addSp delSp modSp add mod">
        <pc:chgData name="CaoYu-ang" userId="347197b9-4c62-4589-9c4f-ca02f2128ab5" providerId="ADAL" clId="{BCAF1E2C-7B01-485B-A21C-27C36639DE8F}" dt="2022-10-01T03:18:08.041" v="3559" actId="20577"/>
        <pc:sldMkLst>
          <pc:docMk/>
          <pc:sldMk cId="2294866517" sldId="762"/>
        </pc:sldMkLst>
        <pc:spChg chg="add mod">
          <ac:chgData name="CaoYu-ang" userId="347197b9-4c62-4589-9c4f-ca02f2128ab5" providerId="ADAL" clId="{BCAF1E2C-7B01-485B-A21C-27C36639DE8F}" dt="2022-10-01T03:12:08.568" v="3286" actId="14100"/>
          <ac:spMkLst>
            <pc:docMk/>
            <pc:sldMk cId="2294866517" sldId="762"/>
            <ac:spMk id="7" creationId="{AA0C7FF8-7740-4F1D-A0DF-B64D3FF09EC3}"/>
          </ac:spMkLst>
        </pc:spChg>
        <pc:spChg chg="add mod">
          <ac:chgData name="CaoYu-ang" userId="347197b9-4c62-4589-9c4f-ca02f2128ab5" providerId="ADAL" clId="{BCAF1E2C-7B01-485B-A21C-27C36639DE8F}" dt="2022-10-01T03:17:14.206" v="3549" actId="14100"/>
          <ac:spMkLst>
            <pc:docMk/>
            <pc:sldMk cId="2294866517" sldId="762"/>
            <ac:spMk id="9" creationId="{911C7885-E59B-4E32-A23F-3CB8921AC117}"/>
          </ac:spMkLst>
        </pc:spChg>
        <pc:spChg chg="add mod">
          <ac:chgData name="CaoYu-ang" userId="347197b9-4c62-4589-9c4f-ca02f2128ab5" providerId="ADAL" clId="{BCAF1E2C-7B01-485B-A21C-27C36639DE8F}" dt="2022-10-01T03:18:08.041" v="3559" actId="20577"/>
          <ac:spMkLst>
            <pc:docMk/>
            <pc:sldMk cId="2294866517" sldId="762"/>
            <ac:spMk id="10" creationId="{73B750B6-0280-4988-9A80-4B9ADE180DE7}"/>
          </ac:spMkLst>
        </pc:spChg>
        <pc:picChg chg="del">
          <ac:chgData name="CaoYu-ang" userId="347197b9-4c62-4589-9c4f-ca02f2128ab5" providerId="ADAL" clId="{BCAF1E2C-7B01-485B-A21C-27C36639DE8F}" dt="2022-10-01T03:10:59.602" v="3255" actId="478"/>
          <ac:picMkLst>
            <pc:docMk/>
            <pc:sldMk cId="2294866517" sldId="762"/>
            <ac:picMk id="6" creationId="{CF6136AF-20C6-47FD-ACFA-DCA692A67A4B}"/>
          </ac:picMkLst>
        </pc:picChg>
      </pc:sldChg>
      <pc:sldChg chg="delSp modSp add mod">
        <pc:chgData name="CaoYu-ang" userId="347197b9-4c62-4589-9c4f-ca02f2128ab5" providerId="ADAL" clId="{BCAF1E2C-7B01-485B-A21C-27C36639DE8F}" dt="2022-10-01T03:29:08.490" v="3728" actId="1076"/>
        <pc:sldMkLst>
          <pc:docMk/>
          <pc:sldMk cId="4257901558" sldId="763"/>
        </pc:sldMkLst>
        <pc:spChg chg="mod">
          <ac:chgData name="CaoYu-ang" userId="347197b9-4c62-4589-9c4f-ca02f2128ab5" providerId="ADAL" clId="{BCAF1E2C-7B01-485B-A21C-27C36639DE8F}" dt="2022-10-01T03:19:29.579" v="3585"/>
          <ac:spMkLst>
            <pc:docMk/>
            <pc:sldMk cId="4257901558" sldId="763"/>
            <ac:spMk id="7" creationId="{AA0C7FF8-7740-4F1D-A0DF-B64D3FF09EC3}"/>
          </ac:spMkLst>
        </pc:spChg>
        <pc:spChg chg="mod">
          <ac:chgData name="CaoYu-ang" userId="347197b9-4c62-4589-9c4f-ca02f2128ab5" providerId="ADAL" clId="{BCAF1E2C-7B01-485B-A21C-27C36639DE8F}" dt="2022-10-01T03:29:08.490" v="3728" actId="1076"/>
          <ac:spMkLst>
            <pc:docMk/>
            <pc:sldMk cId="4257901558" sldId="763"/>
            <ac:spMk id="9" creationId="{911C7885-E59B-4E32-A23F-3CB8921AC117}"/>
          </ac:spMkLst>
        </pc:spChg>
        <pc:spChg chg="del">
          <ac:chgData name="CaoYu-ang" userId="347197b9-4c62-4589-9c4f-ca02f2128ab5" providerId="ADAL" clId="{BCAF1E2C-7B01-485B-A21C-27C36639DE8F}" dt="2022-10-01T03:18:21.199" v="3561" actId="478"/>
          <ac:spMkLst>
            <pc:docMk/>
            <pc:sldMk cId="4257901558" sldId="763"/>
            <ac:spMk id="10" creationId="{73B750B6-0280-4988-9A80-4B9ADE180DE7}"/>
          </ac:spMkLst>
        </pc:spChg>
      </pc:sldChg>
      <pc:sldChg chg="addSp delSp modSp add mod">
        <pc:chgData name="CaoYu-ang" userId="347197b9-4c62-4589-9c4f-ca02f2128ab5" providerId="ADAL" clId="{BCAF1E2C-7B01-485B-A21C-27C36639DE8F}" dt="2022-10-01T03:32:22.941" v="3858" actId="20577"/>
        <pc:sldMkLst>
          <pc:docMk/>
          <pc:sldMk cId="1206058089" sldId="764"/>
        </pc:sldMkLst>
        <pc:spChg chg="del">
          <ac:chgData name="CaoYu-ang" userId="347197b9-4c62-4589-9c4f-ca02f2128ab5" providerId="ADAL" clId="{BCAF1E2C-7B01-485B-A21C-27C36639DE8F}" dt="2022-10-01T03:30:16.254" v="3730" actId="478"/>
          <ac:spMkLst>
            <pc:docMk/>
            <pc:sldMk cId="1206058089" sldId="764"/>
            <ac:spMk id="7" creationId="{AA0C7FF8-7740-4F1D-A0DF-B64D3FF09EC3}"/>
          </ac:spMkLst>
        </pc:spChg>
        <pc:spChg chg="mod">
          <ac:chgData name="CaoYu-ang" userId="347197b9-4c62-4589-9c4f-ca02f2128ab5" providerId="ADAL" clId="{BCAF1E2C-7B01-485B-A21C-27C36639DE8F}" dt="2022-10-01T03:31:08.064" v="3751" actId="403"/>
          <ac:spMkLst>
            <pc:docMk/>
            <pc:sldMk cId="1206058089" sldId="764"/>
            <ac:spMk id="9" creationId="{911C7885-E59B-4E32-A23F-3CB8921AC117}"/>
          </ac:spMkLst>
        </pc:spChg>
        <pc:spChg chg="add mod">
          <ac:chgData name="CaoYu-ang" userId="347197b9-4c62-4589-9c4f-ca02f2128ab5" providerId="ADAL" clId="{BCAF1E2C-7B01-485B-A21C-27C36639DE8F}" dt="2022-10-01T03:32:22.941" v="3858" actId="20577"/>
          <ac:spMkLst>
            <pc:docMk/>
            <pc:sldMk cId="1206058089" sldId="764"/>
            <ac:spMk id="10" creationId="{3641E2D6-B6F8-49C1-8CCF-7683CA4AA243}"/>
          </ac:spMkLst>
        </pc:spChg>
      </pc:sldChg>
      <pc:sldChg chg="addSp delSp modSp add mod ord">
        <pc:chgData name="CaoYu-ang" userId="347197b9-4c62-4589-9c4f-ca02f2128ab5" providerId="ADAL" clId="{BCAF1E2C-7B01-485B-A21C-27C36639DE8F}" dt="2022-10-01T03:47:43.046" v="3866" actId="22"/>
        <pc:sldMkLst>
          <pc:docMk/>
          <pc:sldMk cId="3694465347" sldId="765"/>
        </pc:sldMkLst>
        <pc:spChg chg="mod">
          <ac:chgData name="CaoYu-ang" userId="347197b9-4c62-4589-9c4f-ca02f2128ab5" providerId="ADAL" clId="{BCAF1E2C-7B01-485B-A21C-27C36639DE8F}" dt="2022-10-01T03:47:00.818" v="3864"/>
          <ac:spMkLst>
            <pc:docMk/>
            <pc:sldMk cId="3694465347" sldId="765"/>
            <ac:spMk id="2" creationId="{C29CEF31-F339-4690-ABF6-72FE7A4D64C6}"/>
          </ac:spMkLst>
        </pc:spChg>
        <pc:picChg chg="add">
          <ac:chgData name="CaoYu-ang" userId="347197b9-4c62-4589-9c4f-ca02f2128ab5" providerId="ADAL" clId="{BCAF1E2C-7B01-485B-A21C-27C36639DE8F}" dt="2022-10-01T03:47:43.046" v="3866" actId="22"/>
          <ac:picMkLst>
            <pc:docMk/>
            <pc:sldMk cId="3694465347" sldId="765"/>
            <ac:picMk id="4" creationId="{33AD7517-972E-4189-9C28-3A53C97ED103}"/>
          </ac:picMkLst>
        </pc:picChg>
        <pc:picChg chg="del">
          <ac:chgData name="CaoYu-ang" userId="347197b9-4c62-4589-9c4f-ca02f2128ab5" providerId="ADAL" clId="{BCAF1E2C-7B01-485B-A21C-27C36639DE8F}" dt="2022-10-01T03:47:18.339" v="3865" actId="478"/>
          <ac:picMkLst>
            <pc:docMk/>
            <pc:sldMk cId="3694465347" sldId="765"/>
            <ac:picMk id="6" creationId="{CF6136AF-20C6-47FD-ACFA-DCA692A67A4B}"/>
          </ac:picMkLst>
        </pc:picChg>
      </pc:sldChg>
      <pc:sldChg chg="addSp delSp modSp add mod">
        <pc:chgData name="CaoYu-ang" userId="347197b9-4c62-4589-9c4f-ca02f2128ab5" providerId="ADAL" clId="{BCAF1E2C-7B01-485B-A21C-27C36639DE8F}" dt="2022-10-14T07:03:26.635" v="5410" actId="403"/>
        <pc:sldMkLst>
          <pc:docMk/>
          <pc:sldMk cId="2085658149" sldId="766"/>
        </pc:sldMkLst>
        <pc:spChg chg="add mod">
          <ac:chgData name="CaoYu-ang" userId="347197b9-4c62-4589-9c4f-ca02f2128ab5" providerId="ADAL" clId="{BCAF1E2C-7B01-485B-A21C-27C36639DE8F}" dt="2022-10-01T03:48:22.039" v="3895" actId="1036"/>
          <ac:spMkLst>
            <pc:docMk/>
            <pc:sldMk cId="2085658149" sldId="766"/>
            <ac:spMk id="6" creationId="{1BABFC6C-B3C1-437B-A5C3-2CD3A4C5C6E4}"/>
          </ac:spMkLst>
        </pc:spChg>
        <pc:spChg chg="add mod">
          <ac:chgData name="CaoYu-ang" userId="347197b9-4c62-4589-9c4f-ca02f2128ab5" providerId="ADAL" clId="{BCAF1E2C-7B01-485B-A21C-27C36639DE8F}" dt="2022-10-14T07:03:26.635" v="5410" actId="403"/>
          <ac:spMkLst>
            <pc:docMk/>
            <pc:sldMk cId="2085658149" sldId="766"/>
            <ac:spMk id="7" creationId="{4A72F8C8-0F31-4296-9051-C92ACBCB9B26}"/>
          </ac:spMkLst>
        </pc:spChg>
        <pc:picChg chg="del">
          <ac:chgData name="CaoYu-ang" userId="347197b9-4c62-4589-9c4f-ca02f2128ab5" providerId="ADAL" clId="{BCAF1E2C-7B01-485B-A21C-27C36639DE8F}" dt="2022-10-01T03:48:00.151" v="3868" actId="478"/>
          <ac:picMkLst>
            <pc:docMk/>
            <pc:sldMk cId="2085658149" sldId="766"/>
            <ac:picMk id="4" creationId="{33AD7517-972E-4189-9C28-3A53C97ED103}"/>
          </ac:picMkLst>
        </pc:picChg>
      </pc:sldChg>
      <pc:sldChg chg="addSp delSp modSp add mod">
        <pc:chgData name="CaoYu-ang" userId="347197b9-4c62-4589-9c4f-ca02f2128ab5" providerId="ADAL" clId="{BCAF1E2C-7B01-485B-A21C-27C36639DE8F}" dt="2022-10-14T07:05:46.600" v="5419" actId="20577"/>
        <pc:sldMkLst>
          <pc:docMk/>
          <pc:sldMk cId="344950948" sldId="767"/>
        </pc:sldMkLst>
        <pc:spChg chg="add del mod">
          <ac:chgData name="CaoYu-ang" userId="347197b9-4c62-4589-9c4f-ca02f2128ab5" providerId="ADAL" clId="{BCAF1E2C-7B01-485B-A21C-27C36639DE8F}" dt="2022-10-03T02:38:23.112" v="3973" actId="478"/>
          <ac:spMkLst>
            <pc:docMk/>
            <pc:sldMk cId="344950948" sldId="767"/>
            <ac:spMk id="4" creationId="{25B61380-CB90-4209-A774-BB539F0E7B58}"/>
          </ac:spMkLst>
        </pc:spChg>
        <pc:spChg chg="mod">
          <ac:chgData name="CaoYu-ang" userId="347197b9-4c62-4589-9c4f-ca02f2128ab5" providerId="ADAL" clId="{BCAF1E2C-7B01-485B-A21C-27C36639DE8F}" dt="2022-10-14T07:05:46.600" v="5419" actId="20577"/>
          <ac:spMkLst>
            <pc:docMk/>
            <pc:sldMk cId="344950948" sldId="767"/>
            <ac:spMk id="6" creationId="{1BABFC6C-B3C1-437B-A5C3-2CD3A4C5C6E4}"/>
          </ac:spMkLst>
        </pc:spChg>
        <pc:spChg chg="del mod">
          <ac:chgData name="CaoYu-ang" userId="347197b9-4c62-4589-9c4f-ca02f2128ab5" providerId="ADAL" clId="{BCAF1E2C-7B01-485B-A21C-27C36639DE8F}" dt="2022-10-03T02:37:57.734" v="3968" actId="478"/>
          <ac:spMkLst>
            <pc:docMk/>
            <pc:sldMk cId="344950948" sldId="767"/>
            <ac:spMk id="7" creationId="{4A72F8C8-0F31-4296-9051-C92ACBCB9B26}"/>
          </ac:spMkLst>
        </pc:spChg>
        <pc:picChg chg="add mod ord">
          <ac:chgData name="CaoYu-ang" userId="347197b9-4c62-4589-9c4f-ca02f2128ab5" providerId="ADAL" clId="{BCAF1E2C-7B01-485B-A21C-27C36639DE8F}" dt="2022-10-03T02:38:32.768" v="3975" actId="1076"/>
          <ac:picMkLst>
            <pc:docMk/>
            <pc:sldMk cId="344950948" sldId="767"/>
            <ac:picMk id="10" creationId="{FAAB0E31-7D02-4743-95D4-CB8B7DA4B90A}"/>
          </ac:picMkLst>
        </pc:picChg>
      </pc:sldChg>
      <pc:sldChg chg="addSp delSp modSp add mod ord">
        <pc:chgData name="CaoYu-ang" userId="347197b9-4c62-4589-9c4f-ca02f2128ab5" providerId="ADAL" clId="{BCAF1E2C-7B01-485B-A21C-27C36639DE8F}" dt="2022-10-03T02:39:58.500" v="4003" actId="22"/>
        <pc:sldMkLst>
          <pc:docMk/>
          <pc:sldMk cId="1282363023" sldId="768"/>
        </pc:sldMkLst>
        <pc:spChg chg="mod">
          <ac:chgData name="CaoYu-ang" userId="347197b9-4c62-4589-9c4f-ca02f2128ab5" providerId="ADAL" clId="{BCAF1E2C-7B01-485B-A21C-27C36639DE8F}" dt="2022-10-03T02:39:14.161" v="4002" actId="20577"/>
          <ac:spMkLst>
            <pc:docMk/>
            <pc:sldMk cId="1282363023" sldId="768"/>
            <ac:spMk id="2" creationId="{C29CEF31-F339-4690-ABF6-72FE7A4D64C6}"/>
          </ac:spMkLst>
        </pc:spChg>
        <pc:picChg chg="del">
          <ac:chgData name="CaoYu-ang" userId="347197b9-4c62-4589-9c4f-ca02f2128ab5" providerId="ADAL" clId="{BCAF1E2C-7B01-485B-A21C-27C36639DE8F}" dt="2022-10-03T02:38:49.558" v="3981" actId="478"/>
          <ac:picMkLst>
            <pc:docMk/>
            <pc:sldMk cId="1282363023" sldId="768"/>
            <ac:picMk id="4" creationId="{33AD7517-972E-4189-9C28-3A53C97ED103}"/>
          </ac:picMkLst>
        </pc:picChg>
        <pc:picChg chg="add">
          <ac:chgData name="CaoYu-ang" userId="347197b9-4c62-4589-9c4f-ca02f2128ab5" providerId="ADAL" clId="{BCAF1E2C-7B01-485B-A21C-27C36639DE8F}" dt="2022-10-03T02:39:58.500" v="4003" actId="22"/>
          <ac:picMkLst>
            <pc:docMk/>
            <pc:sldMk cId="1282363023" sldId="768"/>
            <ac:picMk id="6" creationId="{FFE6213A-103A-4578-841E-355CBE0572AB}"/>
          </ac:picMkLst>
        </pc:picChg>
      </pc:sldChg>
      <pc:sldChg chg="modSp mod">
        <pc:chgData name="CaoYu-ang" userId="347197b9-4c62-4589-9c4f-ca02f2128ab5" providerId="ADAL" clId="{BCAF1E2C-7B01-485B-A21C-27C36639DE8F}" dt="2022-10-14T07:09:00.271" v="5432" actId="20577"/>
        <pc:sldMkLst>
          <pc:docMk/>
          <pc:sldMk cId="3243457815" sldId="769"/>
        </pc:sldMkLst>
        <pc:spChg chg="mod">
          <ac:chgData name="CaoYu-ang" userId="347197b9-4c62-4589-9c4f-ca02f2128ab5" providerId="ADAL" clId="{BCAF1E2C-7B01-485B-A21C-27C36639DE8F}" dt="2022-10-14T07:09:00.271" v="5432" actId="20577"/>
          <ac:spMkLst>
            <pc:docMk/>
            <pc:sldMk cId="3243457815" sldId="769"/>
            <ac:spMk id="9" creationId="{3A81A995-8E81-4D04-A5DE-D767C5F602F0}"/>
          </ac:spMkLst>
        </pc:spChg>
      </pc:sldChg>
      <pc:sldChg chg="modSp mod">
        <pc:chgData name="CaoYu-ang" userId="347197b9-4c62-4589-9c4f-ca02f2128ab5" providerId="ADAL" clId="{BCAF1E2C-7B01-485B-A21C-27C36639DE8F}" dt="2022-10-14T07:13:22.907" v="5438" actId="20577"/>
        <pc:sldMkLst>
          <pc:docMk/>
          <pc:sldMk cId="3927792539" sldId="771"/>
        </pc:sldMkLst>
        <pc:spChg chg="mod">
          <ac:chgData name="CaoYu-ang" userId="347197b9-4c62-4589-9c4f-ca02f2128ab5" providerId="ADAL" clId="{BCAF1E2C-7B01-485B-A21C-27C36639DE8F}" dt="2022-10-14T07:13:22.907" v="5438" actId="20577"/>
          <ac:spMkLst>
            <pc:docMk/>
            <pc:sldMk cId="3927792539" sldId="771"/>
            <ac:spMk id="9" creationId="{3A81A995-8E81-4D04-A5DE-D767C5F602F0}"/>
          </ac:spMkLst>
        </pc:spChg>
      </pc:sldChg>
      <pc:sldChg chg="addSp delSp modSp add mod ord">
        <pc:chgData name="CaoYu-ang" userId="347197b9-4c62-4589-9c4f-ca02f2128ab5" providerId="ADAL" clId="{BCAF1E2C-7B01-485B-A21C-27C36639DE8F}" dt="2022-10-09T15:25:36.087" v="4617" actId="22"/>
        <pc:sldMkLst>
          <pc:docMk/>
          <pc:sldMk cId="3802915959" sldId="773"/>
        </pc:sldMkLst>
        <pc:spChg chg="mod">
          <ac:chgData name="CaoYu-ang" userId="347197b9-4c62-4589-9c4f-ca02f2128ab5" providerId="ADAL" clId="{BCAF1E2C-7B01-485B-A21C-27C36639DE8F}" dt="2022-10-09T06:59:30.538" v="4026" actId="20577"/>
          <ac:spMkLst>
            <pc:docMk/>
            <pc:sldMk cId="3802915959" sldId="773"/>
            <ac:spMk id="2" creationId="{C29CEF31-F339-4690-ABF6-72FE7A4D64C6}"/>
          </ac:spMkLst>
        </pc:spChg>
        <pc:spChg chg="add del">
          <ac:chgData name="CaoYu-ang" userId="347197b9-4c62-4589-9c4f-ca02f2128ab5" providerId="ADAL" clId="{BCAF1E2C-7B01-485B-A21C-27C36639DE8F}" dt="2022-10-09T15:25:36.087" v="4617" actId="22"/>
          <ac:spMkLst>
            <pc:docMk/>
            <pc:sldMk cId="3802915959" sldId="773"/>
            <ac:spMk id="9" creationId="{92306EE7-1613-4DA3-89FA-512812AAA4B9}"/>
          </ac:spMkLst>
        </pc:spChg>
        <pc:picChg chg="add">
          <ac:chgData name="CaoYu-ang" userId="347197b9-4c62-4589-9c4f-ca02f2128ab5" providerId="ADAL" clId="{BCAF1E2C-7B01-485B-A21C-27C36639DE8F}" dt="2022-10-09T06:59:43.345" v="4028" actId="22"/>
          <ac:picMkLst>
            <pc:docMk/>
            <pc:sldMk cId="3802915959" sldId="773"/>
            <ac:picMk id="4" creationId="{0C0BD03B-1E80-401A-B6AE-A9D0A9BD23CC}"/>
          </ac:picMkLst>
        </pc:picChg>
        <pc:picChg chg="del">
          <ac:chgData name="CaoYu-ang" userId="347197b9-4c62-4589-9c4f-ca02f2128ab5" providerId="ADAL" clId="{BCAF1E2C-7B01-485B-A21C-27C36639DE8F}" dt="2022-10-09T06:59:32.532" v="4027" actId="478"/>
          <ac:picMkLst>
            <pc:docMk/>
            <pc:sldMk cId="3802915959" sldId="773"/>
            <ac:picMk id="6" creationId="{FFE6213A-103A-4578-841E-355CBE0572AB}"/>
          </ac:picMkLst>
        </pc:picChg>
      </pc:sldChg>
      <pc:sldChg chg="addSp delSp modSp add mod">
        <pc:chgData name="CaoYu-ang" userId="347197b9-4c62-4589-9c4f-ca02f2128ab5" providerId="ADAL" clId="{BCAF1E2C-7B01-485B-A21C-27C36639DE8F}" dt="2022-10-14T07:21:21.792" v="5507" actId="14100"/>
        <pc:sldMkLst>
          <pc:docMk/>
          <pc:sldMk cId="2249757737" sldId="774"/>
        </pc:sldMkLst>
        <pc:spChg chg="add mod">
          <ac:chgData name="CaoYu-ang" userId="347197b9-4c62-4589-9c4f-ca02f2128ab5" providerId="ADAL" clId="{BCAF1E2C-7B01-485B-A21C-27C36639DE8F}" dt="2022-10-09T07:01:45.283" v="4035"/>
          <ac:spMkLst>
            <pc:docMk/>
            <pc:sldMk cId="2249757737" sldId="774"/>
            <ac:spMk id="6" creationId="{B35B0BD9-2916-44B1-AF63-28EF4FABA958}"/>
          </ac:spMkLst>
        </pc:spChg>
        <pc:spChg chg="add mod">
          <ac:chgData name="CaoYu-ang" userId="347197b9-4c62-4589-9c4f-ca02f2128ab5" providerId="ADAL" clId="{BCAF1E2C-7B01-485B-A21C-27C36639DE8F}" dt="2022-10-14T07:21:21.792" v="5507" actId="14100"/>
          <ac:spMkLst>
            <pc:docMk/>
            <pc:sldMk cId="2249757737" sldId="774"/>
            <ac:spMk id="7" creationId="{8380FD54-FAC6-44B7-898B-02CB023A6180}"/>
          </ac:spMkLst>
        </pc:spChg>
        <pc:spChg chg="mod">
          <ac:chgData name="CaoYu-ang" userId="347197b9-4c62-4589-9c4f-ca02f2128ab5" providerId="ADAL" clId="{BCAF1E2C-7B01-485B-A21C-27C36639DE8F}" dt="2022-10-09T07:01:33.011" v="4033"/>
          <ac:spMkLst>
            <pc:docMk/>
            <pc:sldMk cId="2249757737" sldId="774"/>
            <ac:spMk id="8" creationId="{BC149CAB-5782-428D-ACB3-7BF1654F3FC2}"/>
          </ac:spMkLst>
        </pc:spChg>
        <pc:spChg chg="add mod">
          <ac:chgData name="CaoYu-ang" userId="347197b9-4c62-4589-9c4f-ca02f2128ab5" providerId="ADAL" clId="{BCAF1E2C-7B01-485B-A21C-27C36639DE8F}" dt="2022-10-09T07:19:29.332" v="4081" actId="1076"/>
          <ac:spMkLst>
            <pc:docMk/>
            <pc:sldMk cId="2249757737" sldId="774"/>
            <ac:spMk id="9" creationId="{E2B38B4B-56B2-4F5B-BE6E-9D192AD61ADE}"/>
          </ac:spMkLst>
        </pc:spChg>
        <pc:picChg chg="del">
          <ac:chgData name="CaoYu-ang" userId="347197b9-4c62-4589-9c4f-ca02f2128ab5" providerId="ADAL" clId="{BCAF1E2C-7B01-485B-A21C-27C36639DE8F}" dt="2022-10-09T06:59:55.490" v="4032" actId="478"/>
          <ac:picMkLst>
            <pc:docMk/>
            <pc:sldMk cId="2249757737" sldId="774"/>
            <ac:picMk id="4" creationId="{0C0BD03B-1E80-401A-B6AE-A9D0A9BD23CC}"/>
          </ac:picMkLst>
        </pc:picChg>
      </pc:sldChg>
      <pc:sldChg chg="addSp delSp modSp add mod modAnim">
        <pc:chgData name="CaoYu-ang" userId="347197b9-4c62-4589-9c4f-ca02f2128ab5" providerId="ADAL" clId="{BCAF1E2C-7B01-485B-A21C-27C36639DE8F}" dt="2022-10-09T08:57:33.295" v="4340"/>
        <pc:sldMkLst>
          <pc:docMk/>
          <pc:sldMk cId="2185046684" sldId="775"/>
        </pc:sldMkLst>
        <pc:spChg chg="add mod">
          <ac:chgData name="CaoYu-ang" userId="347197b9-4c62-4589-9c4f-ca02f2128ab5" providerId="ADAL" clId="{BCAF1E2C-7B01-485B-A21C-27C36639DE8F}" dt="2022-10-09T07:35:46.791" v="4138" actId="1076"/>
          <ac:spMkLst>
            <pc:docMk/>
            <pc:sldMk cId="2185046684" sldId="775"/>
            <ac:spMk id="6" creationId="{BD223DC1-391F-49B8-981E-D2E693A9B8FB}"/>
          </ac:spMkLst>
        </pc:spChg>
        <pc:spChg chg="mod">
          <ac:chgData name="CaoYu-ang" userId="347197b9-4c62-4589-9c4f-ca02f2128ab5" providerId="ADAL" clId="{BCAF1E2C-7B01-485B-A21C-27C36639DE8F}" dt="2022-10-09T07:35:50.696" v="4148" actId="1036"/>
          <ac:spMkLst>
            <pc:docMk/>
            <pc:sldMk cId="2185046684" sldId="775"/>
            <ac:spMk id="8" creationId="{BC149CAB-5782-428D-ACB3-7BF1654F3FC2}"/>
          </ac:spMkLst>
        </pc:spChg>
        <pc:spChg chg="add mod">
          <ac:chgData name="CaoYu-ang" userId="347197b9-4c62-4589-9c4f-ca02f2128ab5" providerId="ADAL" clId="{BCAF1E2C-7B01-485B-A21C-27C36639DE8F}" dt="2022-10-09T07:36:07.049" v="4166" actId="20577"/>
          <ac:spMkLst>
            <pc:docMk/>
            <pc:sldMk cId="2185046684" sldId="775"/>
            <ac:spMk id="10" creationId="{82744988-91A9-415C-A2F7-96782B214760}"/>
          </ac:spMkLst>
        </pc:spChg>
        <pc:spChg chg="add del mod">
          <ac:chgData name="CaoYu-ang" userId="347197b9-4c62-4589-9c4f-ca02f2128ab5" providerId="ADAL" clId="{BCAF1E2C-7B01-485B-A21C-27C36639DE8F}" dt="2022-10-09T07:38:50.350" v="4196" actId="478"/>
          <ac:spMkLst>
            <pc:docMk/>
            <pc:sldMk cId="2185046684" sldId="775"/>
            <ac:spMk id="11" creationId="{E7381111-4303-47FB-9744-95677B1AB296}"/>
          </ac:spMkLst>
        </pc:spChg>
        <pc:spChg chg="add mod">
          <ac:chgData name="CaoYu-ang" userId="347197b9-4c62-4589-9c4f-ca02f2128ab5" providerId="ADAL" clId="{BCAF1E2C-7B01-485B-A21C-27C36639DE8F}" dt="2022-10-09T07:45:26.819" v="4302" actId="20577"/>
          <ac:spMkLst>
            <pc:docMk/>
            <pc:sldMk cId="2185046684" sldId="775"/>
            <ac:spMk id="12" creationId="{CB22CF44-BA97-4780-931F-ED2E3FFE41FB}"/>
          </ac:spMkLst>
        </pc:spChg>
        <pc:spChg chg="add mod">
          <ac:chgData name="CaoYu-ang" userId="347197b9-4c62-4589-9c4f-ca02f2128ab5" providerId="ADAL" clId="{BCAF1E2C-7B01-485B-A21C-27C36639DE8F}" dt="2022-10-09T07:45:25.479" v="4301" actId="6549"/>
          <ac:spMkLst>
            <pc:docMk/>
            <pc:sldMk cId="2185046684" sldId="775"/>
            <ac:spMk id="13" creationId="{17DD700C-8A31-4C95-9DE7-3659A5663A84}"/>
          </ac:spMkLst>
        </pc:spChg>
        <pc:spChg chg="add mod">
          <ac:chgData name="CaoYu-ang" userId="347197b9-4c62-4589-9c4f-ca02f2128ab5" providerId="ADAL" clId="{BCAF1E2C-7B01-485B-A21C-27C36639DE8F}" dt="2022-10-09T07:45:23.143" v="4300" actId="20577"/>
          <ac:spMkLst>
            <pc:docMk/>
            <pc:sldMk cId="2185046684" sldId="775"/>
            <ac:spMk id="14" creationId="{174818B3-EC58-47BA-9393-7201453DB0A3}"/>
          </ac:spMkLst>
        </pc:spChg>
        <pc:spChg chg="add mod">
          <ac:chgData name="CaoYu-ang" userId="347197b9-4c62-4589-9c4f-ca02f2128ab5" providerId="ADAL" clId="{BCAF1E2C-7B01-485B-A21C-27C36639DE8F}" dt="2022-10-09T07:45:21.893" v="4299" actId="20577"/>
          <ac:spMkLst>
            <pc:docMk/>
            <pc:sldMk cId="2185046684" sldId="775"/>
            <ac:spMk id="15" creationId="{08D94E3D-F153-4A5E-878A-6F2D286A54D8}"/>
          </ac:spMkLst>
        </pc:spChg>
        <pc:spChg chg="add mod">
          <ac:chgData name="CaoYu-ang" userId="347197b9-4c62-4589-9c4f-ca02f2128ab5" providerId="ADAL" clId="{BCAF1E2C-7B01-485B-A21C-27C36639DE8F}" dt="2022-10-09T07:43:25.563" v="4268" actId="14100"/>
          <ac:spMkLst>
            <pc:docMk/>
            <pc:sldMk cId="2185046684" sldId="775"/>
            <ac:spMk id="32" creationId="{351195DF-4CAD-4C7E-B852-B5C557FAC1DB}"/>
          </ac:spMkLst>
        </pc:spChg>
        <pc:spChg chg="add mod">
          <ac:chgData name="CaoYu-ang" userId="347197b9-4c62-4589-9c4f-ca02f2128ab5" providerId="ADAL" clId="{BCAF1E2C-7B01-485B-A21C-27C36639DE8F}" dt="2022-10-09T07:46:02.699" v="4326" actId="1076"/>
          <ac:spMkLst>
            <pc:docMk/>
            <pc:sldMk cId="2185046684" sldId="775"/>
            <ac:spMk id="37" creationId="{373389FF-30E3-4AFD-97BF-B0436ABE76FF}"/>
          </ac:spMkLst>
        </pc:spChg>
        <pc:spChg chg="add mod">
          <ac:chgData name="CaoYu-ang" userId="347197b9-4c62-4589-9c4f-ca02f2128ab5" providerId="ADAL" clId="{BCAF1E2C-7B01-485B-A21C-27C36639DE8F}" dt="2022-10-09T07:46:02.699" v="4326" actId="1076"/>
          <ac:spMkLst>
            <pc:docMk/>
            <pc:sldMk cId="2185046684" sldId="775"/>
            <ac:spMk id="38" creationId="{3BF61392-0ADE-4D4F-B9F2-55A021576B3B}"/>
          </ac:spMkLst>
        </pc:spChg>
        <pc:spChg chg="add mod">
          <ac:chgData name="CaoYu-ang" userId="347197b9-4c62-4589-9c4f-ca02f2128ab5" providerId="ADAL" clId="{BCAF1E2C-7B01-485B-A21C-27C36639DE8F}" dt="2022-10-09T07:46:02.699" v="4326" actId="1076"/>
          <ac:spMkLst>
            <pc:docMk/>
            <pc:sldMk cId="2185046684" sldId="775"/>
            <ac:spMk id="39" creationId="{5C5AFCB8-D60C-4CF8-9C5F-67609960C31F}"/>
          </ac:spMkLst>
        </pc:spChg>
        <pc:spChg chg="add mod">
          <ac:chgData name="CaoYu-ang" userId="347197b9-4c62-4589-9c4f-ca02f2128ab5" providerId="ADAL" clId="{BCAF1E2C-7B01-485B-A21C-27C36639DE8F}" dt="2022-10-09T07:46:02.699" v="4326" actId="1076"/>
          <ac:spMkLst>
            <pc:docMk/>
            <pc:sldMk cId="2185046684" sldId="775"/>
            <ac:spMk id="40" creationId="{9ED28D65-7401-47AB-A363-2502693C25E5}"/>
          </ac:spMkLst>
        </pc:spChg>
        <pc:picChg chg="add mod ord">
          <ac:chgData name="CaoYu-ang" userId="347197b9-4c62-4589-9c4f-ca02f2128ab5" providerId="ADAL" clId="{BCAF1E2C-7B01-485B-A21C-27C36639DE8F}" dt="2022-10-09T07:35:43.049" v="4137" actId="1035"/>
          <ac:picMkLst>
            <pc:docMk/>
            <pc:sldMk cId="2185046684" sldId="775"/>
            <ac:picMk id="4" creationId="{42CCC590-BF94-4B90-B2D6-177E11F171C6}"/>
          </ac:picMkLst>
        </pc:picChg>
        <pc:picChg chg="add mod ord">
          <ac:chgData name="CaoYu-ang" userId="347197b9-4c62-4589-9c4f-ca02f2128ab5" providerId="ADAL" clId="{BCAF1E2C-7B01-485B-A21C-27C36639DE8F}" dt="2022-10-09T07:39:17.566" v="4211" actId="1076"/>
          <ac:picMkLst>
            <pc:docMk/>
            <pc:sldMk cId="2185046684" sldId="775"/>
            <ac:picMk id="9" creationId="{C4ACB760-08F0-4D0A-AB26-344B9E358BD0}"/>
          </ac:picMkLst>
        </pc:picChg>
        <pc:cxnChg chg="add mod">
          <ac:chgData name="CaoYu-ang" userId="347197b9-4c62-4589-9c4f-ca02f2128ab5" providerId="ADAL" clId="{BCAF1E2C-7B01-485B-A21C-27C36639DE8F}" dt="2022-10-09T07:41:40.470" v="4246" actId="14100"/>
          <ac:cxnSpMkLst>
            <pc:docMk/>
            <pc:sldMk cId="2185046684" sldId="775"/>
            <ac:cxnSpMk id="17" creationId="{8CD35CBB-8327-45C0-8B16-487ECD1C08C0}"/>
          </ac:cxnSpMkLst>
        </pc:cxnChg>
        <pc:cxnChg chg="add mod">
          <ac:chgData name="CaoYu-ang" userId="347197b9-4c62-4589-9c4f-ca02f2128ab5" providerId="ADAL" clId="{BCAF1E2C-7B01-485B-A21C-27C36639DE8F}" dt="2022-10-09T07:45:25.479" v="4301" actId="6549"/>
          <ac:cxnSpMkLst>
            <pc:docMk/>
            <pc:sldMk cId="2185046684" sldId="775"/>
            <ac:cxnSpMk id="18" creationId="{C0CFF778-3B44-4DC9-AF9F-00106EE13856}"/>
          </ac:cxnSpMkLst>
        </pc:cxnChg>
        <pc:cxnChg chg="add mod">
          <ac:chgData name="CaoYu-ang" userId="347197b9-4c62-4589-9c4f-ca02f2128ab5" providerId="ADAL" clId="{BCAF1E2C-7B01-485B-A21C-27C36639DE8F}" dt="2022-10-09T07:45:23.143" v="4300" actId="20577"/>
          <ac:cxnSpMkLst>
            <pc:docMk/>
            <pc:sldMk cId="2185046684" sldId="775"/>
            <ac:cxnSpMk id="21" creationId="{5FF193A2-F4AF-4D80-91F3-7C93A685C388}"/>
          </ac:cxnSpMkLst>
        </pc:cxnChg>
        <pc:cxnChg chg="add mod">
          <ac:chgData name="CaoYu-ang" userId="347197b9-4c62-4589-9c4f-ca02f2128ab5" providerId="ADAL" clId="{BCAF1E2C-7B01-485B-A21C-27C36639DE8F}" dt="2022-10-09T07:41:44.819" v="4247" actId="14100"/>
          <ac:cxnSpMkLst>
            <pc:docMk/>
            <pc:sldMk cId="2185046684" sldId="775"/>
            <ac:cxnSpMk id="24" creationId="{66403B7E-1C96-41AD-840D-13F1BF71CFA3}"/>
          </ac:cxnSpMkLst>
        </pc:cxnChg>
        <pc:cxnChg chg="add mod">
          <ac:chgData name="CaoYu-ang" userId="347197b9-4c62-4589-9c4f-ca02f2128ab5" providerId="ADAL" clId="{BCAF1E2C-7B01-485B-A21C-27C36639DE8F}" dt="2022-10-09T07:43:49.079" v="4273" actId="14100"/>
          <ac:cxnSpMkLst>
            <pc:docMk/>
            <pc:sldMk cId="2185046684" sldId="775"/>
            <ac:cxnSpMk id="33" creationId="{ABF40E6F-C10D-441E-A204-E51D2E5F8F8A}"/>
          </ac:cxnSpMkLst>
        </pc:cxnChg>
        <pc:cxnChg chg="add mod">
          <ac:chgData name="CaoYu-ang" userId="347197b9-4c62-4589-9c4f-ca02f2128ab5" providerId="ADAL" clId="{BCAF1E2C-7B01-485B-A21C-27C36639DE8F}" dt="2022-10-09T07:46:12.307" v="4329" actId="14100"/>
          <ac:cxnSpMkLst>
            <pc:docMk/>
            <pc:sldMk cId="2185046684" sldId="775"/>
            <ac:cxnSpMk id="41" creationId="{B43A6B7F-0DDD-49AA-BDDA-8DC047CE3D34}"/>
          </ac:cxnSpMkLst>
        </pc:cxnChg>
        <pc:cxnChg chg="add mod">
          <ac:chgData name="CaoYu-ang" userId="347197b9-4c62-4589-9c4f-ca02f2128ab5" providerId="ADAL" clId="{BCAF1E2C-7B01-485B-A21C-27C36639DE8F}" dt="2022-10-09T07:46:20.070" v="4332" actId="14100"/>
          <ac:cxnSpMkLst>
            <pc:docMk/>
            <pc:sldMk cId="2185046684" sldId="775"/>
            <ac:cxnSpMk id="44" creationId="{9B4C07CA-358C-471E-AD17-51D281819C3E}"/>
          </ac:cxnSpMkLst>
        </pc:cxnChg>
        <pc:cxnChg chg="add mod">
          <ac:chgData name="CaoYu-ang" userId="347197b9-4c62-4589-9c4f-ca02f2128ab5" providerId="ADAL" clId="{BCAF1E2C-7B01-485B-A21C-27C36639DE8F}" dt="2022-10-09T07:46:27.867" v="4335" actId="14100"/>
          <ac:cxnSpMkLst>
            <pc:docMk/>
            <pc:sldMk cId="2185046684" sldId="775"/>
            <ac:cxnSpMk id="47" creationId="{15AEEBC0-16F3-45DC-8091-D62B0BB1DF92}"/>
          </ac:cxnSpMkLst>
        </pc:cxnChg>
        <pc:cxnChg chg="add mod">
          <ac:chgData name="CaoYu-ang" userId="347197b9-4c62-4589-9c4f-ca02f2128ab5" providerId="ADAL" clId="{BCAF1E2C-7B01-485B-A21C-27C36639DE8F}" dt="2022-10-09T07:46:33.515" v="4338" actId="14100"/>
          <ac:cxnSpMkLst>
            <pc:docMk/>
            <pc:sldMk cId="2185046684" sldId="775"/>
            <ac:cxnSpMk id="50" creationId="{46087C94-EB53-44A4-A39E-6C1AF133BBED}"/>
          </ac:cxnSpMkLst>
        </pc:cxnChg>
      </pc:sldChg>
      <pc:sldChg chg="addSp delSp modSp add mod delAnim modAnim">
        <pc:chgData name="CaoYu-ang" userId="347197b9-4c62-4589-9c4f-ca02f2128ab5" providerId="ADAL" clId="{BCAF1E2C-7B01-485B-A21C-27C36639DE8F}" dt="2022-10-09T15:12:42.434" v="4615"/>
        <pc:sldMkLst>
          <pc:docMk/>
          <pc:sldMk cId="2560921990" sldId="776"/>
        </pc:sldMkLst>
        <pc:spChg chg="mod">
          <ac:chgData name="CaoYu-ang" userId="347197b9-4c62-4589-9c4f-ca02f2128ab5" providerId="ADAL" clId="{BCAF1E2C-7B01-485B-A21C-27C36639DE8F}" dt="2022-10-09T09:04:47.327" v="4494" actId="1076"/>
          <ac:spMkLst>
            <pc:docMk/>
            <pc:sldMk cId="2560921990" sldId="776"/>
            <ac:spMk id="6" creationId="{BD223DC1-391F-49B8-981E-D2E693A9B8FB}"/>
          </ac:spMkLst>
        </pc:spChg>
        <pc:spChg chg="mod">
          <ac:chgData name="CaoYu-ang" userId="347197b9-4c62-4589-9c4f-ca02f2128ab5" providerId="ADAL" clId="{BCAF1E2C-7B01-485B-A21C-27C36639DE8F}" dt="2022-10-09T09:04:47.327" v="4494" actId="1076"/>
          <ac:spMkLst>
            <pc:docMk/>
            <pc:sldMk cId="2560921990" sldId="776"/>
            <ac:spMk id="12" creationId="{CB22CF44-BA97-4780-931F-ED2E3FFE41FB}"/>
          </ac:spMkLst>
        </pc:spChg>
        <pc:spChg chg="mod">
          <ac:chgData name="CaoYu-ang" userId="347197b9-4c62-4589-9c4f-ca02f2128ab5" providerId="ADAL" clId="{BCAF1E2C-7B01-485B-A21C-27C36639DE8F}" dt="2022-10-09T09:04:47.327" v="4494" actId="1076"/>
          <ac:spMkLst>
            <pc:docMk/>
            <pc:sldMk cId="2560921990" sldId="776"/>
            <ac:spMk id="13" creationId="{17DD700C-8A31-4C95-9DE7-3659A5663A84}"/>
          </ac:spMkLst>
        </pc:spChg>
        <pc:spChg chg="mod">
          <ac:chgData name="CaoYu-ang" userId="347197b9-4c62-4589-9c4f-ca02f2128ab5" providerId="ADAL" clId="{BCAF1E2C-7B01-485B-A21C-27C36639DE8F}" dt="2022-10-09T09:04:47.327" v="4494" actId="1076"/>
          <ac:spMkLst>
            <pc:docMk/>
            <pc:sldMk cId="2560921990" sldId="776"/>
            <ac:spMk id="14" creationId="{174818B3-EC58-47BA-9393-7201453DB0A3}"/>
          </ac:spMkLst>
        </pc:spChg>
        <pc:spChg chg="mod">
          <ac:chgData name="CaoYu-ang" userId="347197b9-4c62-4589-9c4f-ca02f2128ab5" providerId="ADAL" clId="{BCAF1E2C-7B01-485B-A21C-27C36639DE8F}" dt="2022-10-09T09:04:47.327" v="4494" actId="1076"/>
          <ac:spMkLst>
            <pc:docMk/>
            <pc:sldMk cId="2560921990" sldId="776"/>
            <ac:spMk id="15" creationId="{08D94E3D-F153-4A5E-878A-6F2D286A54D8}"/>
          </ac:spMkLst>
        </pc:spChg>
        <pc:spChg chg="add mod">
          <ac:chgData name="CaoYu-ang" userId="347197b9-4c62-4589-9c4f-ca02f2128ab5" providerId="ADAL" clId="{BCAF1E2C-7B01-485B-A21C-27C36639DE8F}" dt="2022-10-09T09:04:56.392" v="4495" actId="208"/>
          <ac:spMkLst>
            <pc:docMk/>
            <pc:sldMk cId="2560921990" sldId="776"/>
            <ac:spMk id="22" creationId="{3EECF3D9-B998-47ED-91B7-0E0F2F24B971}"/>
          </ac:spMkLst>
        </pc:spChg>
        <pc:spChg chg="add mod">
          <ac:chgData name="CaoYu-ang" userId="347197b9-4c62-4589-9c4f-ca02f2128ab5" providerId="ADAL" clId="{BCAF1E2C-7B01-485B-A21C-27C36639DE8F}" dt="2022-10-09T08:59:15.466" v="4385" actId="20577"/>
          <ac:spMkLst>
            <pc:docMk/>
            <pc:sldMk cId="2560921990" sldId="776"/>
            <ac:spMk id="27" creationId="{998FFEF7-4C16-412D-90EC-3220CFADFD96}"/>
          </ac:spMkLst>
        </pc:spChg>
        <pc:spChg chg="add mod">
          <ac:chgData name="CaoYu-ang" userId="347197b9-4c62-4589-9c4f-ca02f2128ab5" providerId="ADAL" clId="{BCAF1E2C-7B01-485B-A21C-27C36639DE8F}" dt="2022-10-09T09:04:47.327" v="4494" actId="1076"/>
          <ac:spMkLst>
            <pc:docMk/>
            <pc:sldMk cId="2560921990" sldId="776"/>
            <ac:spMk id="28" creationId="{7CA9D0D4-3C5A-4F0D-8644-ECD1A13423BD}"/>
          </ac:spMkLst>
        </pc:spChg>
        <pc:spChg chg="del">
          <ac:chgData name="CaoYu-ang" userId="347197b9-4c62-4589-9c4f-ca02f2128ab5" providerId="ADAL" clId="{BCAF1E2C-7B01-485B-A21C-27C36639DE8F}" dt="2022-10-09T08:58:27.254" v="4344" actId="478"/>
          <ac:spMkLst>
            <pc:docMk/>
            <pc:sldMk cId="2560921990" sldId="776"/>
            <ac:spMk id="32" creationId="{351195DF-4CAD-4C7E-B852-B5C557FAC1DB}"/>
          </ac:spMkLst>
        </pc:spChg>
        <pc:spChg chg="add mod">
          <ac:chgData name="CaoYu-ang" userId="347197b9-4c62-4589-9c4f-ca02f2128ab5" providerId="ADAL" clId="{BCAF1E2C-7B01-485B-A21C-27C36639DE8F}" dt="2022-10-09T09:04:47.327" v="4494" actId="1076"/>
          <ac:spMkLst>
            <pc:docMk/>
            <pc:sldMk cId="2560921990" sldId="776"/>
            <ac:spMk id="34" creationId="{970C90C1-0E74-4D26-8029-10DDCDAAB4CD}"/>
          </ac:spMkLst>
        </pc:spChg>
        <pc:spChg chg="add mod">
          <ac:chgData name="CaoYu-ang" userId="347197b9-4c62-4589-9c4f-ca02f2128ab5" providerId="ADAL" clId="{BCAF1E2C-7B01-485B-A21C-27C36639DE8F}" dt="2022-10-09T09:04:47.327" v="4494" actId="1076"/>
          <ac:spMkLst>
            <pc:docMk/>
            <pc:sldMk cId="2560921990" sldId="776"/>
            <ac:spMk id="35" creationId="{2D9854A3-4667-4C1B-BB72-3301B5FDE681}"/>
          </ac:spMkLst>
        </pc:spChg>
        <pc:spChg chg="del">
          <ac:chgData name="CaoYu-ang" userId="347197b9-4c62-4589-9c4f-ca02f2128ab5" providerId="ADAL" clId="{BCAF1E2C-7B01-485B-A21C-27C36639DE8F}" dt="2022-10-09T08:58:24.187" v="4343" actId="478"/>
          <ac:spMkLst>
            <pc:docMk/>
            <pc:sldMk cId="2560921990" sldId="776"/>
            <ac:spMk id="37" creationId="{373389FF-30E3-4AFD-97BF-B0436ABE76FF}"/>
          </ac:spMkLst>
        </pc:spChg>
        <pc:spChg chg="del">
          <ac:chgData name="CaoYu-ang" userId="347197b9-4c62-4589-9c4f-ca02f2128ab5" providerId="ADAL" clId="{BCAF1E2C-7B01-485B-A21C-27C36639DE8F}" dt="2022-10-09T08:58:24.187" v="4343" actId="478"/>
          <ac:spMkLst>
            <pc:docMk/>
            <pc:sldMk cId="2560921990" sldId="776"/>
            <ac:spMk id="38" creationId="{3BF61392-0ADE-4D4F-B9F2-55A021576B3B}"/>
          </ac:spMkLst>
        </pc:spChg>
        <pc:spChg chg="del">
          <ac:chgData name="CaoYu-ang" userId="347197b9-4c62-4589-9c4f-ca02f2128ab5" providerId="ADAL" clId="{BCAF1E2C-7B01-485B-A21C-27C36639DE8F}" dt="2022-10-09T08:58:24.187" v="4343" actId="478"/>
          <ac:spMkLst>
            <pc:docMk/>
            <pc:sldMk cId="2560921990" sldId="776"/>
            <ac:spMk id="39" creationId="{5C5AFCB8-D60C-4CF8-9C5F-67609960C31F}"/>
          </ac:spMkLst>
        </pc:spChg>
        <pc:spChg chg="del">
          <ac:chgData name="CaoYu-ang" userId="347197b9-4c62-4589-9c4f-ca02f2128ab5" providerId="ADAL" clId="{BCAF1E2C-7B01-485B-A21C-27C36639DE8F}" dt="2022-10-09T08:58:24.187" v="4343" actId="478"/>
          <ac:spMkLst>
            <pc:docMk/>
            <pc:sldMk cId="2560921990" sldId="776"/>
            <ac:spMk id="40" creationId="{9ED28D65-7401-47AB-A363-2502693C25E5}"/>
          </ac:spMkLst>
        </pc:spChg>
        <pc:spChg chg="add mod">
          <ac:chgData name="CaoYu-ang" userId="347197b9-4c62-4589-9c4f-ca02f2128ab5" providerId="ADAL" clId="{BCAF1E2C-7B01-485B-A21C-27C36639DE8F}" dt="2022-10-09T09:04:47.327" v="4494" actId="1076"/>
          <ac:spMkLst>
            <pc:docMk/>
            <pc:sldMk cId="2560921990" sldId="776"/>
            <ac:spMk id="42" creationId="{A19614AA-1B67-45C8-B381-30A804EBEA5A}"/>
          </ac:spMkLst>
        </pc:spChg>
        <pc:spChg chg="add mod">
          <ac:chgData name="CaoYu-ang" userId="347197b9-4c62-4589-9c4f-ca02f2128ab5" providerId="ADAL" clId="{BCAF1E2C-7B01-485B-A21C-27C36639DE8F}" dt="2022-10-09T09:05:01.161" v="4496" actId="208"/>
          <ac:spMkLst>
            <pc:docMk/>
            <pc:sldMk cId="2560921990" sldId="776"/>
            <ac:spMk id="45" creationId="{4B635B9F-999C-42BC-B014-FD8EB5EACCA3}"/>
          </ac:spMkLst>
        </pc:spChg>
        <pc:spChg chg="add mod">
          <ac:chgData name="CaoYu-ang" userId="347197b9-4c62-4589-9c4f-ca02f2128ab5" providerId="ADAL" clId="{BCAF1E2C-7B01-485B-A21C-27C36639DE8F}" dt="2022-10-09T09:06:23.506" v="4539" actId="1076"/>
          <ac:spMkLst>
            <pc:docMk/>
            <pc:sldMk cId="2560921990" sldId="776"/>
            <ac:spMk id="49" creationId="{66D68F12-28C1-4D26-8938-45B48AB21CE8}"/>
          </ac:spMkLst>
        </pc:spChg>
        <pc:spChg chg="add mod">
          <ac:chgData name="CaoYu-ang" userId="347197b9-4c62-4589-9c4f-ca02f2128ab5" providerId="ADAL" clId="{BCAF1E2C-7B01-485B-A21C-27C36639DE8F}" dt="2022-10-09T15:11:47.608" v="4611" actId="27636"/>
          <ac:spMkLst>
            <pc:docMk/>
            <pc:sldMk cId="2560921990" sldId="776"/>
            <ac:spMk id="51" creationId="{23D4E791-BA84-4E0D-A632-D672C2D8DB17}"/>
          </ac:spMkLst>
        </pc:spChg>
        <pc:picChg chg="del">
          <ac:chgData name="CaoYu-ang" userId="347197b9-4c62-4589-9c4f-ca02f2128ab5" providerId="ADAL" clId="{BCAF1E2C-7B01-485B-A21C-27C36639DE8F}" dt="2022-10-09T08:58:18.542" v="4342" actId="478"/>
          <ac:picMkLst>
            <pc:docMk/>
            <pc:sldMk cId="2560921990" sldId="776"/>
            <ac:picMk id="4" creationId="{42CCC590-BF94-4B90-B2D6-177E11F171C6}"/>
          </ac:picMkLst>
        </pc:picChg>
        <pc:picChg chg="mod">
          <ac:chgData name="CaoYu-ang" userId="347197b9-4c62-4589-9c4f-ca02f2128ab5" providerId="ADAL" clId="{BCAF1E2C-7B01-485B-A21C-27C36639DE8F}" dt="2022-10-09T09:04:47.327" v="4494" actId="1076"/>
          <ac:picMkLst>
            <pc:docMk/>
            <pc:sldMk cId="2560921990" sldId="776"/>
            <ac:picMk id="9" creationId="{C4ACB760-08F0-4D0A-AB26-344B9E358BD0}"/>
          </ac:picMkLst>
        </pc:picChg>
        <pc:cxnChg chg="mod">
          <ac:chgData name="CaoYu-ang" userId="347197b9-4c62-4589-9c4f-ca02f2128ab5" providerId="ADAL" clId="{BCAF1E2C-7B01-485B-A21C-27C36639DE8F}" dt="2022-10-09T09:04:47.327" v="4494" actId="1076"/>
          <ac:cxnSpMkLst>
            <pc:docMk/>
            <pc:sldMk cId="2560921990" sldId="776"/>
            <ac:cxnSpMk id="17" creationId="{8CD35CBB-8327-45C0-8B16-487ECD1C08C0}"/>
          </ac:cxnSpMkLst>
        </pc:cxnChg>
        <pc:cxnChg chg="mod">
          <ac:chgData name="CaoYu-ang" userId="347197b9-4c62-4589-9c4f-ca02f2128ab5" providerId="ADAL" clId="{BCAF1E2C-7B01-485B-A21C-27C36639DE8F}" dt="2022-10-09T09:04:47.327" v="4494" actId="1076"/>
          <ac:cxnSpMkLst>
            <pc:docMk/>
            <pc:sldMk cId="2560921990" sldId="776"/>
            <ac:cxnSpMk id="18" creationId="{C0CFF778-3B44-4DC9-AF9F-00106EE13856}"/>
          </ac:cxnSpMkLst>
        </pc:cxnChg>
        <pc:cxnChg chg="mod">
          <ac:chgData name="CaoYu-ang" userId="347197b9-4c62-4589-9c4f-ca02f2128ab5" providerId="ADAL" clId="{BCAF1E2C-7B01-485B-A21C-27C36639DE8F}" dt="2022-10-09T09:04:47.327" v="4494" actId="1076"/>
          <ac:cxnSpMkLst>
            <pc:docMk/>
            <pc:sldMk cId="2560921990" sldId="776"/>
            <ac:cxnSpMk id="21" creationId="{5FF193A2-F4AF-4D80-91F3-7C93A685C388}"/>
          </ac:cxnSpMkLst>
        </pc:cxnChg>
        <pc:cxnChg chg="mod">
          <ac:chgData name="CaoYu-ang" userId="347197b9-4c62-4589-9c4f-ca02f2128ab5" providerId="ADAL" clId="{BCAF1E2C-7B01-485B-A21C-27C36639DE8F}" dt="2022-10-09T09:04:47.327" v="4494" actId="1076"/>
          <ac:cxnSpMkLst>
            <pc:docMk/>
            <pc:sldMk cId="2560921990" sldId="776"/>
            <ac:cxnSpMk id="24" creationId="{66403B7E-1C96-41AD-840D-13F1BF71CFA3}"/>
          </ac:cxnSpMkLst>
        </pc:cxnChg>
        <pc:cxnChg chg="add mod">
          <ac:chgData name="CaoYu-ang" userId="347197b9-4c62-4589-9c4f-ca02f2128ab5" providerId="ADAL" clId="{BCAF1E2C-7B01-485B-A21C-27C36639DE8F}" dt="2022-10-09T09:04:47.327" v="4494" actId="1076"/>
          <ac:cxnSpMkLst>
            <pc:docMk/>
            <pc:sldMk cId="2560921990" sldId="776"/>
            <ac:cxnSpMk id="29" creationId="{0CBA85AA-6872-4424-8C05-A23AC3FA1E3C}"/>
          </ac:cxnSpMkLst>
        </pc:cxnChg>
        <pc:cxnChg chg="del">
          <ac:chgData name="CaoYu-ang" userId="347197b9-4c62-4589-9c4f-ca02f2128ab5" providerId="ADAL" clId="{BCAF1E2C-7B01-485B-A21C-27C36639DE8F}" dt="2022-10-09T08:58:27.254" v="4344" actId="478"/>
          <ac:cxnSpMkLst>
            <pc:docMk/>
            <pc:sldMk cId="2560921990" sldId="776"/>
            <ac:cxnSpMk id="33" creationId="{ABF40E6F-C10D-441E-A204-E51D2E5F8F8A}"/>
          </ac:cxnSpMkLst>
        </pc:cxnChg>
        <pc:cxnChg chg="add mod">
          <ac:chgData name="CaoYu-ang" userId="347197b9-4c62-4589-9c4f-ca02f2128ab5" providerId="ADAL" clId="{BCAF1E2C-7B01-485B-A21C-27C36639DE8F}" dt="2022-10-09T09:04:47.327" v="4494" actId="1076"/>
          <ac:cxnSpMkLst>
            <pc:docMk/>
            <pc:sldMk cId="2560921990" sldId="776"/>
            <ac:cxnSpMk id="36" creationId="{C0EF074E-5232-40CD-A5BB-5B4AEEED57D5}"/>
          </ac:cxnSpMkLst>
        </pc:cxnChg>
        <pc:cxnChg chg="del">
          <ac:chgData name="CaoYu-ang" userId="347197b9-4c62-4589-9c4f-ca02f2128ab5" providerId="ADAL" clId="{BCAF1E2C-7B01-485B-A21C-27C36639DE8F}" dt="2022-10-09T08:58:24.187" v="4343" actId="478"/>
          <ac:cxnSpMkLst>
            <pc:docMk/>
            <pc:sldMk cId="2560921990" sldId="776"/>
            <ac:cxnSpMk id="41" creationId="{B43A6B7F-0DDD-49AA-BDDA-8DC047CE3D34}"/>
          </ac:cxnSpMkLst>
        </pc:cxnChg>
        <pc:cxnChg chg="add mod">
          <ac:chgData name="CaoYu-ang" userId="347197b9-4c62-4589-9c4f-ca02f2128ab5" providerId="ADAL" clId="{BCAF1E2C-7B01-485B-A21C-27C36639DE8F}" dt="2022-10-09T09:04:47.327" v="4494" actId="1076"/>
          <ac:cxnSpMkLst>
            <pc:docMk/>
            <pc:sldMk cId="2560921990" sldId="776"/>
            <ac:cxnSpMk id="43" creationId="{F4A3BF67-4580-4517-B89C-2E49368273E4}"/>
          </ac:cxnSpMkLst>
        </pc:cxnChg>
        <pc:cxnChg chg="del">
          <ac:chgData name="CaoYu-ang" userId="347197b9-4c62-4589-9c4f-ca02f2128ab5" providerId="ADAL" clId="{BCAF1E2C-7B01-485B-A21C-27C36639DE8F}" dt="2022-10-09T08:58:24.187" v="4343" actId="478"/>
          <ac:cxnSpMkLst>
            <pc:docMk/>
            <pc:sldMk cId="2560921990" sldId="776"/>
            <ac:cxnSpMk id="44" creationId="{9B4C07CA-358C-471E-AD17-51D281819C3E}"/>
          </ac:cxnSpMkLst>
        </pc:cxnChg>
        <pc:cxnChg chg="add mod">
          <ac:chgData name="CaoYu-ang" userId="347197b9-4c62-4589-9c4f-ca02f2128ab5" providerId="ADAL" clId="{BCAF1E2C-7B01-485B-A21C-27C36639DE8F}" dt="2022-10-09T09:06:25.928" v="4540" actId="14100"/>
          <ac:cxnSpMkLst>
            <pc:docMk/>
            <pc:sldMk cId="2560921990" sldId="776"/>
            <ac:cxnSpMk id="46" creationId="{9168B2CC-BA88-4E99-9BF9-ABA0BEF548F1}"/>
          </ac:cxnSpMkLst>
        </pc:cxnChg>
        <pc:cxnChg chg="del">
          <ac:chgData name="CaoYu-ang" userId="347197b9-4c62-4589-9c4f-ca02f2128ab5" providerId="ADAL" clId="{BCAF1E2C-7B01-485B-A21C-27C36639DE8F}" dt="2022-10-09T08:58:24.187" v="4343" actId="478"/>
          <ac:cxnSpMkLst>
            <pc:docMk/>
            <pc:sldMk cId="2560921990" sldId="776"/>
            <ac:cxnSpMk id="47" creationId="{15AEEBC0-16F3-45DC-8091-D62B0BB1DF92}"/>
          </ac:cxnSpMkLst>
        </pc:cxnChg>
        <pc:cxnChg chg="add mod">
          <ac:chgData name="CaoYu-ang" userId="347197b9-4c62-4589-9c4f-ca02f2128ab5" providerId="ADAL" clId="{BCAF1E2C-7B01-485B-A21C-27C36639DE8F}" dt="2022-10-09T09:06:28.561" v="4541" actId="14100"/>
          <ac:cxnSpMkLst>
            <pc:docMk/>
            <pc:sldMk cId="2560921990" sldId="776"/>
            <ac:cxnSpMk id="48" creationId="{9650021F-9F58-47DB-9CC2-9EA2A1A7F077}"/>
          </ac:cxnSpMkLst>
        </pc:cxnChg>
        <pc:cxnChg chg="del">
          <ac:chgData name="CaoYu-ang" userId="347197b9-4c62-4589-9c4f-ca02f2128ab5" providerId="ADAL" clId="{BCAF1E2C-7B01-485B-A21C-27C36639DE8F}" dt="2022-10-09T08:58:24.187" v="4343" actId="478"/>
          <ac:cxnSpMkLst>
            <pc:docMk/>
            <pc:sldMk cId="2560921990" sldId="776"/>
            <ac:cxnSpMk id="50" creationId="{46087C94-EB53-44A4-A39E-6C1AF133BBED}"/>
          </ac:cxnSpMkLst>
        </pc:cxnChg>
      </pc:sldChg>
      <pc:sldChg chg="addSp delSp modSp add mod ord">
        <pc:chgData name="CaoYu-ang" userId="347197b9-4c62-4589-9c4f-ca02f2128ab5" providerId="ADAL" clId="{BCAF1E2C-7B01-485B-A21C-27C36639DE8F}" dt="2022-10-09T15:26:21.962" v="4649" actId="22"/>
        <pc:sldMkLst>
          <pc:docMk/>
          <pc:sldMk cId="2070211696" sldId="777"/>
        </pc:sldMkLst>
        <pc:spChg chg="mod">
          <ac:chgData name="CaoYu-ang" userId="347197b9-4c62-4589-9c4f-ca02f2128ab5" providerId="ADAL" clId="{BCAF1E2C-7B01-485B-A21C-27C36639DE8F}" dt="2022-10-09T15:26:10.985" v="4647" actId="20577"/>
          <ac:spMkLst>
            <pc:docMk/>
            <pc:sldMk cId="2070211696" sldId="777"/>
            <ac:spMk id="2" creationId="{C29CEF31-F339-4690-ABF6-72FE7A4D64C6}"/>
          </ac:spMkLst>
        </pc:spChg>
        <pc:picChg chg="del">
          <ac:chgData name="CaoYu-ang" userId="347197b9-4c62-4589-9c4f-ca02f2128ab5" providerId="ADAL" clId="{BCAF1E2C-7B01-485B-A21C-27C36639DE8F}" dt="2022-10-09T15:26:14.396" v="4648" actId="478"/>
          <ac:picMkLst>
            <pc:docMk/>
            <pc:sldMk cId="2070211696" sldId="777"/>
            <ac:picMk id="4" creationId="{0C0BD03B-1E80-401A-B6AE-A9D0A9BD23CC}"/>
          </ac:picMkLst>
        </pc:picChg>
        <pc:picChg chg="add">
          <ac:chgData name="CaoYu-ang" userId="347197b9-4c62-4589-9c4f-ca02f2128ab5" providerId="ADAL" clId="{BCAF1E2C-7B01-485B-A21C-27C36639DE8F}" dt="2022-10-09T15:26:21.962" v="4649" actId="22"/>
          <ac:picMkLst>
            <pc:docMk/>
            <pc:sldMk cId="2070211696" sldId="777"/>
            <ac:picMk id="6" creationId="{687A7959-6440-4096-814E-BA3DA3895199}"/>
          </ac:picMkLst>
        </pc:picChg>
      </pc:sldChg>
      <pc:sldChg chg="addSp delSp modSp add mod">
        <pc:chgData name="CaoYu-ang" userId="347197b9-4c62-4589-9c4f-ca02f2128ab5" providerId="ADAL" clId="{BCAF1E2C-7B01-485B-A21C-27C36639DE8F}" dt="2022-10-10T02:41:01.773" v="4693"/>
        <pc:sldMkLst>
          <pc:docMk/>
          <pc:sldMk cId="2155357329" sldId="778"/>
        </pc:sldMkLst>
        <pc:spChg chg="add mod">
          <ac:chgData name="CaoYu-ang" userId="347197b9-4c62-4589-9c4f-ca02f2128ab5" providerId="ADAL" clId="{BCAF1E2C-7B01-485B-A21C-27C36639DE8F}" dt="2022-10-10T02:39:46.343" v="4692" actId="1036"/>
          <ac:spMkLst>
            <pc:docMk/>
            <pc:sldMk cId="2155357329" sldId="778"/>
            <ac:spMk id="7" creationId="{C386F101-1B46-41BF-87CE-85411E578F99}"/>
          </ac:spMkLst>
        </pc:spChg>
        <pc:spChg chg="mod">
          <ac:chgData name="CaoYu-ang" userId="347197b9-4c62-4589-9c4f-ca02f2128ab5" providerId="ADAL" clId="{BCAF1E2C-7B01-485B-A21C-27C36639DE8F}" dt="2022-10-10T02:41:01.773" v="4693"/>
          <ac:spMkLst>
            <pc:docMk/>
            <pc:sldMk cId="2155357329" sldId="778"/>
            <ac:spMk id="8" creationId="{BC149CAB-5782-428D-ACB3-7BF1654F3FC2}"/>
          </ac:spMkLst>
        </pc:spChg>
        <pc:spChg chg="add mod">
          <ac:chgData name="CaoYu-ang" userId="347197b9-4c62-4589-9c4f-ca02f2128ab5" providerId="ADAL" clId="{BCAF1E2C-7B01-485B-A21C-27C36639DE8F}" dt="2022-10-10T02:39:46.343" v="4692" actId="1036"/>
          <ac:spMkLst>
            <pc:docMk/>
            <pc:sldMk cId="2155357329" sldId="778"/>
            <ac:spMk id="9" creationId="{F44F5F86-B462-401F-AF59-E6144F8D86E9}"/>
          </ac:spMkLst>
        </pc:spChg>
        <pc:spChg chg="add mod">
          <ac:chgData name="CaoYu-ang" userId="347197b9-4c62-4589-9c4f-ca02f2128ab5" providerId="ADAL" clId="{BCAF1E2C-7B01-485B-A21C-27C36639DE8F}" dt="2022-10-10T02:39:33.517" v="4675" actId="20577"/>
          <ac:spMkLst>
            <pc:docMk/>
            <pc:sldMk cId="2155357329" sldId="778"/>
            <ac:spMk id="10" creationId="{72527350-19E1-4F72-8540-1640C29588F2}"/>
          </ac:spMkLst>
        </pc:spChg>
        <pc:picChg chg="del">
          <ac:chgData name="CaoYu-ang" userId="347197b9-4c62-4589-9c4f-ca02f2128ab5" providerId="ADAL" clId="{BCAF1E2C-7B01-485B-A21C-27C36639DE8F}" dt="2022-10-09T15:26:27.974" v="4651" actId="478"/>
          <ac:picMkLst>
            <pc:docMk/>
            <pc:sldMk cId="2155357329" sldId="778"/>
            <ac:picMk id="6" creationId="{687A7959-6440-4096-814E-BA3DA3895199}"/>
          </ac:picMkLst>
        </pc:picChg>
      </pc:sldChg>
      <pc:sldChg chg="addSp delSp modSp add mod">
        <pc:chgData name="CaoYu-ang" userId="347197b9-4c62-4589-9c4f-ca02f2128ab5" providerId="ADAL" clId="{BCAF1E2C-7B01-485B-A21C-27C36639DE8F}" dt="2022-10-10T02:47:49.971" v="4925" actId="1076"/>
        <pc:sldMkLst>
          <pc:docMk/>
          <pc:sldMk cId="2875656021" sldId="779"/>
        </pc:sldMkLst>
        <pc:spChg chg="add del mod">
          <ac:chgData name="CaoYu-ang" userId="347197b9-4c62-4589-9c4f-ca02f2128ab5" providerId="ADAL" clId="{BCAF1E2C-7B01-485B-A21C-27C36639DE8F}" dt="2022-10-10T02:42:03.779" v="4753" actId="478"/>
          <ac:spMkLst>
            <pc:docMk/>
            <pc:sldMk cId="2875656021" sldId="779"/>
            <ac:spMk id="4" creationId="{CFF49516-5130-4CC3-B27C-FC25E931A0E5}"/>
          </ac:spMkLst>
        </pc:spChg>
        <pc:spChg chg="add mod">
          <ac:chgData name="CaoYu-ang" userId="347197b9-4c62-4589-9c4f-ca02f2128ab5" providerId="ADAL" clId="{BCAF1E2C-7B01-485B-A21C-27C36639DE8F}" dt="2022-10-10T02:47:12.452" v="4920" actId="1035"/>
          <ac:spMkLst>
            <pc:docMk/>
            <pc:sldMk cId="2875656021" sldId="779"/>
            <ac:spMk id="6" creationId="{FBBD2E3F-BA74-4B9A-88EA-1347AA0ED116}"/>
          </ac:spMkLst>
        </pc:spChg>
        <pc:spChg chg="mod">
          <ac:chgData name="CaoYu-ang" userId="347197b9-4c62-4589-9c4f-ca02f2128ab5" providerId="ADAL" clId="{BCAF1E2C-7B01-485B-A21C-27C36639DE8F}" dt="2022-10-10T02:41:59.395" v="4751" actId="1076"/>
          <ac:spMkLst>
            <pc:docMk/>
            <pc:sldMk cId="2875656021" sldId="779"/>
            <ac:spMk id="7" creationId="{C386F101-1B46-41BF-87CE-85411E578F99}"/>
          </ac:spMkLst>
        </pc:spChg>
        <pc:spChg chg="del mod">
          <ac:chgData name="CaoYu-ang" userId="347197b9-4c62-4589-9c4f-ca02f2128ab5" providerId="ADAL" clId="{BCAF1E2C-7B01-485B-A21C-27C36639DE8F}" dt="2022-10-10T02:42:01.448" v="4752" actId="478"/>
          <ac:spMkLst>
            <pc:docMk/>
            <pc:sldMk cId="2875656021" sldId="779"/>
            <ac:spMk id="9" creationId="{F44F5F86-B462-401F-AF59-E6144F8D86E9}"/>
          </ac:spMkLst>
        </pc:spChg>
        <pc:spChg chg="del">
          <ac:chgData name="CaoYu-ang" userId="347197b9-4c62-4589-9c4f-ca02f2128ab5" providerId="ADAL" clId="{BCAF1E2C-7B01-485B-A21C-27C36639DE8F}" dt="2022-10-10T02:41:18.242" v="4695" actId="478"/>
          <ac:spMkLst>
            <pc:docMk/>
            <pc:sldMk cId="2875656021" sldId="779"/>
            <ac:spMk id="10" creationId="{72527350-19E1-4F72-8540-1640C29588F2}"/>
          </ac:spMkLst>
        </pc:spChg>
        <pc:spChg chg="add mod">
          <ac:chgData name="CaoYu-ang" userId="347197b9-4c62-4589-9c4f-ca02f2128ab5" providerId="ADAL" clId="{BCAF1E2C-7B01-485B-A21C-27C36639DE8F}" dt="2022-10-10T02:47:49.971" v="4925" actId="1076"/>
          <ac:spMkLst>
            <pc:docMk/>
            <pc:sldMk cId="2875656021" sldId="779"/>
            <ac:spMk id="11" creationId="{112A1710-AF88-4BA1-B85F-DDA30910F38B}"/>
          </ac:spMkLst>
        </pc:spChg>
        <pc:spChg chg="add mod">
          <ac:chgData name="CaoYu-ang" userId="347197b9-4c62-4589-9c4f-ca02f2128ab5" providerId="ADAL" clId="{BCAF1E2C-7B01-485B-A21C-27C36639DE8F}" dt="2022-10-10T02:46:37.891" v="4913" actId="1076"/>
          <ac:spMkLst>
            <pc:docMk/>
            <pc:sldMk cId="2875656021" sldId="779"/>
            <ac:spMk id="12" creationId="{A872E6A7-873A-441D-BF2E-0929FA67739E}"/>
          </ac:spMkLst>
        </pc:spChg>
        <pc:spChg chg="add mod">
          <ac:chgData name="CaoYu-ang" userId="347197b9-4c62-4589-9c4f-ca02f2128ab5" providerId="ADAL" clId="{BCAF1E2C-7B01-485B-A21C-27C36639DE8F}" dt="2022-10-10T02:46:00.345" v="4911" actId="1076"/>
          <ac:spMkLst>
            <pc:docMk/>
            <pc:sldMk cId="2875656021" sldId="779"/>
            <ac:spMk id="15" creationId="{2ADA399B-F76D-42C9-918B-6E2A7451C384}"/>
          </ac:spMkLst>
        </pc:spChg>
        <pc:picChg chg="add mod ord">
          <ac:chgData name="CaoYu-ang" userId="347197b9-4c62-4589-9c4f-ca02f2128ab5" providerId="ADAL" clId="{BCAF1E2C-7B01-485B-A21C-27C36639DE8F}" dt="2022-10-10T02:46:37.891" v="4913" actId="1076"/>
          <ac:picMkLst>
            <pc:docMk/>
            <pc:sldMk cId="2875656021" sldId="779"/>
            <ac:picMk id="13" creationId="{A9D89E29-88E2-43BD-9E34-6C79FAEA839F}"/>
          </ac:picMkLst>
        </pc:picChg>
        <pc:picChg chg="add mod ord">
          <ac:chgData name="CaoYu-ang" userId="347197b9-4c62-4589-9c4f-ca02f2128ab5" providerId="ADAL" clId="{BCAF1E2C-7B01-485B-A21C-27C36639DE8F}" dt="2022-10-10T02:45:54.748" v="4910" actId="1076"/>
          <ac:picMkLst>
            <pc:docMk/>
            <pc:sldMk cId="2875656021" sldId="779"/>
            <ac:picMk id="14" creationId="{3E6EE622-B7C7-4011-BB70-14749BA022FE}"/>
          </ac:picMkLst>
        </pc:picChg>
        <pc:cxnChg chg="add mod">
          <ac:chgData name="CaoYu-ang" userId="347197b9-4c62-4589-9c4f-ca02f2128ab5" providerId="ADAL" clId="{BCAF1E2C-7B01-485B-A21C-27C36639DE8F}" dt="2022-10-10T02:47:39.975" v="4924" actId="14100"/>
          <ac:cxnSpMkLst>
            <pc:docMk/>
            <pc:sldMk cId="2875656021" sldId="779"/>
            <ac:cxnSpMk id="17" creationId="{3B5EA311-0175-4BE8-A5FB-C230D4C9F82D}"/>
          </ac:cxnSpMkLst>
        </pc:cxnChg>
      </pc:sldChg>
      <pc:sldChg chg="delSp modSp add mod">
        <pc:chgData name="CaoYu-ang" userId="347197b9-4c62-4589-9c4f-ca02f2128ab5" providerId="ADAL" clId="{BCAF1E2C-7B01-485B-A21C-27C36639DE8F}" dt="2022-10-10T02:54:46.977" v="5105" actId="1076"/>
        <pc:sldMkLst>
          <pc:docMk/>
          <pc:sldMk cId="3944340233" sldId="780"/>
        </pc:sldMkLst>
        <pc:spChg chg="del">
          <ac:chgData name="CaoYu-ang" userId="347197b9-4c62-4589-9c4f-ca02f2128ab5" providerId="ADAL" clId="{BCAF1E2C-7B01-485B-A21C-27C36639DE8F}" dt="2022-10-10T02:49:06.962" v="4929" actId="478"/>
          <ac:spMkLst>
            <pc:docMk/>
            <pc:sldMk cId="3944340233" sldId="780"/>
            <ac:spMk id="6" creationId="{FBBD2E3F-BA74-4B9A-88EA-1347AA0ED116}"/>
          </ac:spMkLst>
        </pc:spChg>
        <pc:spChg chg="mod">
          <ac:chgData name="CaoYu-ang" userId="347197b9-4c62-4589-9c4f-ca02f2128ab5" providerId="ADAL" clId="{BCAF1E2C-7B01-485B-A21C-27C36639DE8F}" dt="2022-10-10T02:54:46.977" v="5105" actId="1076"/>
          <ac:spMkLst>
            <pc:docMk/>
            <pc:sldMk cId="3944340233" sldId="780"/>
            <ac:spMk id="7" creationId="{C386F101-1B46-41BF-87CE-85411E578F99}"/>
          </ac:spMkLst>
        </pc:spChg>
        <pc:spChg chg="del">
          <ac:chgData name="CaoYu-ang" userId="347197b9-4c62-4589-9c4f-ca02f2128ab5" providerId="ADAL" clId="{BCAF1E2C-7B01-485B-A21C-27C36639DE8F}" dt="2022-10-10T02:49:06.962" v="4929" actId="478"/>
          <ac:spMkLst>
            <pc:docMk/>
            <pc:sldMk cId="3944340233" sldId="780"/>
            <ac:spMk id="11" creationId="{112A1710-AF88-4BA1-B85F-DDA30910F38B}"/>
          </ac:spMkLst>
        </pc:spChg>
        <pc:spChg chg="del">
          <ac:chgData name="CaoYu-ang" userId="347197b9-4c62-4589-9c4f-ca02f2128ab5" providerId="ADAL" clId="{BCAF1E2C-7B01-485B-A21C-27C36639DE8F}" dt="2022-10-10T02:49:09.399" v="4930" actId="478"/>
          <ac:spMkLst>
            <pc:docMk/>
            <pc:sldMk cId="3944340233" sldId="780"/>
            <ac:spMk id="12" creationId="{A872E6A7-873A-441D-BF2E-0929FA67739E}"/>
          </ac:spMkLst>
        </pc:spChg>
        <pc:spChg chg="del mod">
          <ac:chgData name="CaoYu-ang" userId="347197b9-4c62-4589-9c4f-ca02f2128ab5" providerId="ADAL" clId="{BCAF1E2C-7B01-485B-A21C-27C36639DE8F}" dt="2022-10-10T02:54:41.585" v="5103" actId="478"/>
          <ac:spMkLst>
            <pc:docMk/>
            <pc:sldMk cId="3944340233" sldId="780"/>
            <ac:spMk id="15" creationId="{2ADA399B-F76D-42C9-918B-6E2A7451C384}"/>
          </ac:spMkLst>
        </pc:spChg>
        <pc:picChg chg="del">
          <ac:chgData name="CaoYu-ang" userId="347197b9-4c62-4589-9c4f-ca02f2128ab5" providerId="ADAL" clId="{BCAF1E2C-7B01-485B-A21C-27C36639DE8F}" dt="2022-10-10T02:48:59.613" v="4927" actId="478"/>
          <ac:picMkLst>
            <pc:docMk/>
            <pc:sldMk cId="3944340233" sldId="780"/>
            <ac:picMk id="13" creationId="{A9D89E29-88E2-43BD-9E34-6C79FAEA839F}"/>
          </ac:picMkLst>
        </pc:picChg>
        <pc:picChg chg="del">
          <ac:chgData name="CaoYu-ang" userId="347197b9-4c62-4589-9c4f-ca02f2128ab5" providerId="ADAL" clId="{BCAF1E2C-7B01-485B-A21C-27C36639DE8F}" dt="2022-10-10T02:49:04.575" v="4928" actId="478"/>
          <ac:picMkLst>
            <pc:docMk/>
            <pc:sldMk cId="3944340233" sldId="780"/>
            <ac:picMk id="14" creationId="{3E6EE622-B7C7-4011-BB70-14749BA022FE}"/>
          </ac:picMkLst>
        </pc:picChg>
        <pc:cxnChg chg="del mod">
          <ac:chgData name="CaoYu-ang" userId="347197b9-4c62-4589-9c4f-ca02f2128ab5" providerId="ADAL" clId="{BCAF1E2C-7B01-485B-A21C-27C36639DE8F}" dt="2022-10-10T02:48:59.613" v="4927" actId="478"/>
          <ac:cxnSpMkLst>
            <pc:docMk/>
            <pc:sldMk cId="3944340233" sldId="780"/>
            <ac:cxnSpMk id="17" creationId="{3B5EA311-0175-4BE8-A5FB-C230D4C9F82D}"/>
          </ac:cxnSpMkLst>
        </pc:cxnChg>
      </pc:sldChg>
      <pc:sldChg chg="addSp modSp mod">
        <pc:chgData name="CaoYu-ang" userId="347197b9-4c62-4589-9c4f-ca02f2128ab5" providerId="ADAL" clId="{BCAF1E2C-7B01-485B-A21C-27C36639DE8F}" dt="2022-10-11T02:59:49.170" v="5167" actId="14100"/>
        <pc:sldMkLst>
          <pc:docMk/>
          <pc:sldMk cId="2939600161" sldId="782"/>
        </pc:sldMkLst>
        <pc:spChg chg="add mod">
          <ac:chgData name="CaoYu-ang" userId="347197b9-4c62-4589-9c4f-ca02f2128ab5" providerId="ADAL" clId="{BCAF1E2C-7B01-485B-A21C-27C36639DE8F}" dt="2022-10-11T02:53:48.089" v="5107"/>
          <ac:spMkLst>
            <pc:docMk/>
            <pc:sldMk cId="2939600161" sldId="782"/>
            <ac:spMk id="6" creationId="{8B972ED5-3ED9-466D-A535-9C6D23A46DA0}"/>
          </ac:spMkLst>
        </pc:spChg>
        <pc:spChg chg="add mod">
          <ac:chgData name="CaoYu-ang" userId="347197b9-4c62-4589-9c4f-ca02f2128ab5" providerId="ADAL" clId="{BCAF1E2C-7B01-485B-A21C-27C36639DE8F}" dt="2022-10-11T02:58:03.570" v="5159" actId="14100"/>
          <ac:spMkLst>
            <pc:docMk/>
            <pc:sldMk cId="2939600161" sldId="782"/>
            <ac:spMk id="7" creationId="{E7FA8C89-936D-4F33-BB10-5E9B65729267}"/>
          </ac:spMkLst>
        </pc:spChg>
        <pc:spChg chg="add mod">
          <ac:chgData name="CaoYu-ang" userId="347197b9-4c62-4589-9c4f-ca02f2128ab5" providerId="ADAL" clId="{BCAF1E2C-7B01-485B-A21C-27C36639DE8F}" dt="2022-10-11T02:59:49.170" v="5167" actId="14100"/>
          <ac:spMkLst>
            <pc:docMk/>
            <pc:sldMk cId="2939600161" sldId="782"/>
            <ac:spMk id="9" creationId="{4FCA5CB0-F4AC-42B5-A8C8-C9CC35045E24}"/>
          </ac:spMkLst>
        </pc:spChg>
      </pc:sldChg>
      <pc:sldChg chg="addSp modSp add mod">
        <pc:chgData name="CaoYu-ang" userId="347197b9-4c62-4589-9c4f-ca02f2128ab5" providerId="ADAL" clId="{BCAF1E2C-7B01-485B-A21C-27C36639DE8F}" dt="2022-10-11T03:18:01.016" v="5204" actId="20577"/>
        <pc:sldMkLst>
          <pc:docMk/>
          <pc:sldMk cId="1141356786" sldId="783"/>
        </pc:sldMkLst>
        <pc:spChg chg="add mod">
          <ac:chgData name="CaoYu-ang" userId="347197b9-4c62-4589-9c4f-ca02f2128ab5" providerId="ADAL" clId="{BCAF1E2C-7B01-485B-A21C-27C36639DE8F}" dt="2022-10-11T03:17:36.320" v="5189" actId="14100"/>
          <ac:spMkLst>
            <pc:docMk/>
            <pc:sldMk cId="1141356786" sldId="783"/>
            <ac:spMk id="7" creationId="{9DFDEA1F-C5C7-4DC3-9901-2E5029CAAED5}"/>
          </ac:spMkLst>
        </pc:spChg>
        <pc:spChg chg="add mod">
          <ac:chgData name="CaoYu-ang" userId="347197b9-4c62-4589-9c4f-ca02f2128ab5" providerId="ADAL" clId="{BCAF1E2C-7B01-485B-A21C-27C36639DE8F}" dt="2022-10-11T03:18:01.016" v="5204" actId="20577"/>
          <ac:spMkLst>
            <pc:docMk/>
            <pc:sldMk cId="1141356786" sldId="783"/>
            <ac:spMk id="9" creationId="{F8D572CA-D6CD-4998-931D-128BFE49D28A}"/>
          </ac:spMkLst>
        </pc:spChg>
        <pc:picChg chg="add mod ord">
          <ac:chgData name="CaoYu-ang" userId="347197b9-4c62-4589-9c4f-ca02f2128ab5" providerId="ADAL" clId="{BCAF1E2C-7B01-485B-A21C-27C36639DE8F}" dt="2022-10-11T03:16:35.120" v="5172" actId="167"/>
          <ac:picMkLst>
            <pc:docMk/>
            <pc:sldMk cId="1141356786" sldId="783"/>
            <ac:picMk id="4" creationId="{615911E8-108A-4840-A549-066C192C2775}"/>
          </ac:picMkLst>
        </pc:picChg>
      </pc:sldChg>
      <pc:sldChg chg="delSp modSp add mod ord">
        <pc:chgData name="CaoYu-ang" userId="347197b9-4c62-4589-9c4f-ca02f2128ab5" providerId="ADAL" clId="{BCAF1E2C-7B01-485B-A21C-27C36639DE8F}" dt="2022-10-14T09:48:18.653" v="5894" actId="27636"/>
        <pc:sldMkLst>
          <pc:docMk/>
          <pc:sldMk cId="2459753099" sldId="785"/>
        </pc:sldMkLst>
        <pc:spChg chg="mod">
          <ac:chgData name="CaoYu-ang" userId="347197b9-4c62-4589-9c4f-ca02f2128ab5" providerId="ADAL" clId="{BCAF1E2C-7B01-485B-A21C-27C36639DE8F}" dt="2022-10-14T07:33:36.147" v="5540" actId="6549"/>
          <ac:spMkLst>
            <pc:docMk/>
            <pc:sldMk cId="2459753099" sldId="785"/>
            <ac:spMk id="2" creationId="{C29CEF31-F339-4690-ABF6-72FE7A4D64C6}"/>
          </ac:spMkLst>
        </pc:spChg>
        <pc:spChg chg="del">
          <ac:chgData name="CaoYu-ang" userId="347197b9-4c62-4589-9c4f-ca02f2128ab5" providerId="ADAL" clId="{BCAF1E2C-7B01-485B-A21C-27C36639DE8F}" dt="2022-10-14T07:41:57.711" v="5777" actId="478"/>
          <ac:spMkLst>
            <pc:docMk/>
            <pc:sldMk cId="2459753099" sldId="785"/>
            <ac:spMk id="8" creationId="{BC149CAB-5782-428D-ACB3-7BF1654F3FC2}"/>
          </ac:spMkLst>
        </pc:spChg>
        <pc:spChg chg="mod">
          <ac:chgData name="CaoYu-ang" userId="347197b9-4c62-4589-9c4f-ca02f2128ab5" providerId="ADAL" clId="{BCAF1E2C-7B01-485B-A21C-27C36639DE8F}" dt="2022-10-14T09:48:18.653" v="5894" actId="27636"/>
          <ac:spMkLst>
            <pc:docMk/>
            <pc:sldMk cId="2459753099" sldId="785"/>
            <ac:spMk id="10" creationId="{17224731-0B22-44F0-AA9B-49A6D50AF986}"/>
          </ac:spMkLst>
        </pc:spChg>
        <pc:spChg chg="del">
          <ac:chgData name="CaoYu-ang" userId="347197b9-4c62-4589-9c4f-ca02f2128ab5" providerId="ADAL" clId="{BCAF1E2C-7B01-485B-A21C-27C36639DE8F}" dt="2022-10-14T07:33:42.108" v="5542" actId="478"/>
          <ac:spMkLst>
            <pc:docMk/>
            <pc:sldMk cId="2459753099" sldId="785"/>
            <ac:spMk id="11" creationId="{D0C3E31F-8FE6-4A65-BC7A-CA61D54050E9}"/>
          </ac:spMkLst>
        </pc:spChg>
        <pc:spChg chg="del">
          <ac:chgData name="CaoYu-ang" userId="347197b9-4c62-4589-9c4f-ca02f2128ab5" providerId="ADAL" clId="{BCAF1E2C-7B01-485B-A21C-27C36639DE8F}" dt="2022-10-14T07:33:46.469" v="5543" actId="478"/>
          <ac:spMkLst>
            <pc:docMk/>
            <pc:sldMk cId="2459753099" sldId="785"/>
            <ac:spMk id="15" creationId="{938AEA17-803A-4839-B982-5BFDC08947CB}"/>
          </ac:spMkLst>
        </pc:spChg>
        <pc:picChg chg="del">
          <ac:chgData name="CaoYu-ang" userId="347197b9-4c62-4589-9c4f-ca02f2128ab5" providerId="ADAL" clId="{BCAF1E2C-7B01-485B-A21C-27C36639DE8F}" dt="2022-10-14T07:33:38.855" v="5541" actId="478"/>
          <ac:picMkLst>
            <pc:docMk/>
            <pc:sldMk cId="2459753099" sldId="785"/>
            <ac:picMk id="6" creationId="{43D4BFCB-9FD4-49FC-9783-2C8337110173}"/>
          </ac:picMkLst>
        </pc:picChg>
        <pc:cxnChg chg="del">
          <ac:chgData name="CaoYu-ang" userId="347197b9-4c62-4589-9c4f-ca02f2128ab5" providerId="ADAL" clId="{BCAF1E2C-7B01-485B-A21C-27C36639DE8F}" dt="2022-10-14T07:33:42.108" v="5542" actId="478"/>
          <ac:cxnSpMkLst>
            <pc:docMk/>
            <pc:sldMk cId="2459753099" sldId="785"/>
            <ac:cxnSpMk id="9" creationId="{881139C1-F27D-4D65-B6A9-9700E676BD7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[1] Similar to existing RDMA-based KVS, e.g., FaRM@SOSP'15, Cell@ATC'16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8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[1] Similar to existing RDMA-based KVS, e.g., FaRM@SOSP'15, Cell@ATC'16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1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CubeFS</a:t>
            </a:r>
            <a:r>
              <a:rPr lang="en-US" altLang="zh-CN" dirty="0"/>
              <a:t> </a:t>
            </a:r>
            <a:r>
              <a:rPr lang="zh-CN" altLang="en-US" dirty="0"/>
              <a:t>元数据管理优化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架构介绍</a:t>
            </a:r>
            <a:r>
              <a:rPr kumimoji="1" lang="en-US" altLang="zh-CN" dirty="0"/>
              <a:t>+</a:t>
            </a:r>
            <a:r>
              <a:rPr kumimoji="1" lang="zh-CN" altLang="en-US" dirty="0"/>
              <a:t>元数据管理</a:t>
            </a:r>
            <a:r>
              <a:rPr kumimoji="1" lang="en-US" altLang="zh-CN" dirty="0"/>
              <a:t>+</a:t>
            </a:r>
            <a:r>
              <a:rPr kumimoji="1" lang="zh-CN" altLang="en-US" dirty="0"/>
              <a:t>元数据管理存在的问题</a:t>
            </a:r>
            <a:r>
              <a:rPr kumimoji="1" lang="en-US" altLang="zh-CN" dirty="0"/>
              <a:t>+</a:t>
            </a:r>
            <a:r>
              <a:rPr kumimoji="1" lang="zh-CN" altLang="en-US" dirty="0"/>
              <a:t>初始解决方案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1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8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重画这个图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5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71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03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67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21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64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DD79-D758-4812-A1BE-32411D4817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1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3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18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以</a:t>
            </a:r>
            <a:r>
              <a:rPr kumimoji="1" lang="en-US" altLang="zh-CN" dirty="0" err="1"/>
              <a:t>mp</a:t>
            </a:r>
            <a:r>
              <a:rPr kumimoji="1" lang="zh-CN" altLang="en-US" dirty="0"/>
              <a:t>为粒度检测冷热，冷的</a:t>
            </a:r>
            <a:r>
              <a:rPr kumimoji="1" lang="en-US" altLang="zh-CN" dirty="0" err="1"/>
              <a:t>mp</a:t>
            </a:r>
            <a:r>
              <a:rPr kumimoji="1" lang="zh-CN" altLang="en-US" dirty="0"/>
              <a:t>在所有机器上都转成</a:t>
            </a:r>
            <a:r>
              <a:rPr kumimoji="1" lang="en-US" altLang="zh-CN" dirty="0" err="1"/>
              <a:t>rocksdb</a:t>
            </a:r>
            <a:r>
              <a:rPr kumimoji="1" lang="zh-CN" altLang="en-US" dirty="0"/>
              <a:t>，热的保留</a:t>
            </a:r>
            <a:r>
              <a:rPr kumimoji="1" lang="en-US" altLang="zh-CN" dirty="0"/>
              <a:t>b</a:t>
            </a:r>
            <a:r>
              <a:rPr kumimoji="1" lang="zh-CN" altLang="en-US" dirty="0"/>
              <a:t>树。</a:t>
            </a:r>
            <a:endParaRPr kumimoji="1" lang="en-US" altLang="zh-CN" dirty="0"/>
          </a:p>
          <a:p>
            <a:r>
              <a:rPr kumimoji="1" lang="zh-CN" altLang="en-US" dirty="0"/>
              <a:t>未来工作：优化冷热转换时</a:t>
            </a:r>
            <a:r>
              <a:rPr kumimoji="1" lang="en-US" altLang="zh-CN" dirty="0" err="1"/>
              <a:t>rocksdb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树之间相互转换的开销。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39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9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37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5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Gfs</a:t>
            </a:r>
            <a:r>
              <a:rPr kumimoji="1" lang="zh-CN" altLang="en-US" dirty="0"/>
              <a:t>图重画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6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4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2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Use distributed </a:t>
            </a:r>
            <a:r>
              <a:rPr kumimoji="1" lang="en-US" altLang="zh-CN" dirty="0" err="1"/>
              <a:t>kv</a:t>
            </a:r>
            <a:r>
              <a:rPr kumimoji="1" lang="en-US" altLang="zh-CN" dirty="0"/>
              <a:t> store. </a:t>
            </a:r>
            <a:r>
              <a:rPr kumimoji="1" lang="zh-CN" altLang="en-US" dirty="0"/>
              <a:t>需要重写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9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3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3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有空把</a:t>
            </a:r>
            <a:r>
              <a:rPr kumimoji="1" lang="en-US" altLang="zh-CN" dirty="0" err="1"/>
              <a:t>locofs</a:t>
            </a:r>
            <a:r>
              <a:rPr kumimoji="1" lang="zh-CN" altLang="en-US" dirty="0"/>
              <a:t>也写上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6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179D-7936-4840-A5EE-1FC6BC949708}" type="datetime1">
              <a:rPr lang="en-US" altLang="zh-CN" smtClean="0"/>
              <a:t>7/10/23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USTC-SYS Reading Group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0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USTC-SYS Reading Group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B413F5A-538F-485C-B2E5-D84E9140936F}" type="datetime1">
              <a:rPr lang="en-US" altLang="zh-CN" smtClean="0"/>
              <a:t>7/10/23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5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USTC-SYS Reading Group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582BA3F-EF11-4BED-BEC9-19AF3C475718}" type="datetime1">
              <a:rPr lang="en-US" altLang="zh-CN" smtClean="0"/>
              <a:t>7/10/23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159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DS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 marL="514350" indent="-514350">
              <a:lnSpc>
                <a:spcPct val="100000"/>
              </a:lnSpc>
              <a:buFont typeface="Arial" panose="020B0604020202020204" pitchFamily="34" charset="0"/>
              <a:buChar char="•"/>
              <a:defRPr baseline="0">
                <a:latin typeface="Gill Sans MT" panose="020B0502020104020203" pitchFamily="34" charset="0"/>
              </a:defRPr>
            </a:lvl1pPr>
            <a:lvl2pPr>
              <a:lnSpc>
                <a:spcPct val="100000"/>
              </a:lnSpc>
              <a:defRPr baseline="0">
                <a:latin typeface="Gill Sans MT" panose="020B0502020104020203" pitchFamily="34" charset="0"/>
              </a:defRPr>
            </a:lvl2pPr>
            <a:lvl3pPr>
              <a:lnSpc>
                <a:spcPct val="100000"/>
              </a:lnSpc>
              <a:defRPr baseline="0">
                <a:latin typeface="Gill Sans MT" panose="020B0502020104020203" pitchFamily="34" charset="0"/>
              </a:defRPr>
            </a:lvl3pPr>
            <a:lvl4pPr>
              <a:lnSpc>
                <a:spcPct val="100000"/>
              </a:lnSpc>
              <a:defRPr baseline="0">
                <a:latin typeface="Gill Sans MT" panose="020B0502020104020203" pitchFamily="34" charset="0"/>
              </a:defRPr>
            </a:lvl4pPr>
            <a:lvl5pPr>
              <a:lnSpc>
                <a:spcPct val="100000"/>
              </a:lnSpc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801DE16-3807-4A49-83DE-5244E81B40D9}" type="datetimeFigureOut">
              <a:rPr lang="en-US" smtClean="0"/>
              <a:t>7/10/23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6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934200" y="6230754"/>
            <a:ext cx="4114800" cy="23844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05800" y="6501479"/>
            <a:ext cx="2743200" cy="257554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E1090A2-CAAE-4283-8EAB-E15E064FEC49}" type="datetime1">
              <a:rPr lang="en-US" altLang="zh-CN" smtClean="0"/>
              <a:pPr algn="r"/>
              <a:t>7/10/23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991600" y="6230754"/>
            <a:ext cx="2743200" cy="292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z="2000" smtClean="0"/>
              <a:pPr algn="r"/>
              <a:t>‹#›</a:t>
            </a:fld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BEE936D3-DB70-4B78-8501-3FA17F908CF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6230754"/>
            <a:ext cx="5928360" cy="528279"/>
          </a:xfrm>
        </p:spPr>
        <p:txBody>
          <a:bodyPr anchor="b">
            <a:noAutofit/>
          </a:bodyPr>
          <a:lstStyle>
            <a:lvl1pPr>
              <a:buFontTx/>
              <a:buNone/>
              <a:defRPr sz="1400" baseline="0">
                <a:latin typeface="Gill Sans MT" panose="020B0502020104020203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04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116638"/>
            <a:ext cx="2743200" cy="365125"/>
          </a:xfrm>
        </p:spPr>
        <p:txBody>
          <a:bodyPr/>
          <a:lstStyle/>
          <a:p>
            <a:fld id="{C07C7091-9D44-4B2F-AE94-D77C157C4DB0}" type="datetime1">
              <a:rPr lang="en-US" altLang="zh-CN" smtClean="0"/>
              <a:t>7/10/23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116638"/>
            <a:ext cx="4114800" cy="365125"/>
          </a:xfrm>
        </p:spPr>
        <p:txBody>
          <a:bodyPr/>
          <a:lstStyle/>
          <a:p>
            <a:r>
              <a:rPr lang="en-US" altLang="zh-CN"/>
              <a:t>USTC-SYS Reading Group</a:t>
            </a:r>
            <a:endParaRPr lang="zh-CN" altLang="en-US"/>
          </a:p>
        </p:txBody>
      </p:sp>
      <p:sp>
        <p:nvSpPr>
          <p:cNvPr id="6" name="日期占位符 3"/>
          <p:cNvSpPr txBox="1">
            <a:spLocks/>
          </p:cNvSpPr>
          <p:nvPr userDrawn="1"/>
        </p:nvSpPr>
        <p:spPr>
          <a:xfrm>
            <a:off x="8610600" y="61166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1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6DDD945-6409-4967-874D-164DCD16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4200" y="6230754"/>
            <a:ext cx="4114800" cy="238449"/>
          </a:xfrm>
        </p:spPr>
        <p:txBody>
          <a:bodyPr/>
          <a:lstStyle>
            <a:lvl1pPr algn="r">
              <a:defRPr/>
            </a:lvl1pPr>
          </a:lstStyle>
          <a:p>
            <a:pPr algn="r"/>
            <a:r>
              <a:rPr lang="en-US" altLang="zh-CN"/>
              <a:t>USTC-SYS Reading Group</a:t>
            </a:r>
            <a:endParaRPr lang="zh-CN" altLang="en-US"/>
          </a:p>
        </p:txBody>
      </p:sp>
      <p:sp>
        <p:nvSpPr>
          <p:cNvPr id="13" name="日期占位符 6">
            <a:extLst>
              <a:ext uri="{FF2B5EF4-FFF2-40B4-BE49-F238E27FC236}">
                <a16:creationId xmlns:a16="http://schemas.microsoft.com/office/drawing/2014/main" id="{9E60A02C-72E6-4E91-A62D-0DD4DAD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5800" y="6501479"/>
            <a:ext cx="2743200" cy="257554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E1090A2-CAAE-4283-8EAB-E15E064FEC49}" type="datetime1">
              <a:rPr lang="en-US" altLang="zh-CN" smtClean="0"/>
              <a:pPr algn="r"/>
              <a:t>7/10/23</a:t>
            </a:fld>
            <a:endParaRPr lang="zh-CN" altLang="en-US" dirty="0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C82C7959-9E8E-48F2-AB22-4CAB0FD85F11}"/>
              </a:ext>
            </a:extLst>
          </p:cNvPr>
          <p:cNvSpPr txBox="1">
            <a:spLocks/>
          </p:cNvSpPr>
          <p:nvPr userDrawn="1"/>
        </p:nvSpPr>
        <p:spPr>
          <a:xfrm>
            <a:off x="8991600" y="6230754"/>
            <a:ext cx="2743200" cy="292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z="2000" smtClean="0"/>
              <a:pPr algn="r"/>
              <a:t>‹#›</a:t>
            </a:fld>
            <a:endParaRPr lang="zh-CN" altLang="en-US" dirty="0"/>
          </a:p>
        </p:txBody>
      </p:sp>
      <p:sp>
        <p:nvSpPr>
          <p:cNvPr id="15" name="内容占位符 12">
            <a:extLst>
              <a:ext uri="{FF2B5EF4-FFF2-40B4-BE49-F238E27FC236}">
                <a16:creationId xmlns:a16="http://schemas.microsoft.com/office/drawing/2014/main" id="{6C6973B7-BBFC-4E7E-9E4C-ACD4FB309D3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6335713"/>
            <a:ext cx="4419600" cy="423862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09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2FE57DF4-0E00-4ADA-8070-BDF91DB3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4200" y="6230754"/>
            <a:ext cx="4114800" cy="238449"/>
          </a:xfrm>
        </p:spPr>
        <p:txBody>
          <a:bodyPr/>
          <a:lstStyle>
            <a:lvl1pPr algn="r">
              <a:defRPr/>
            </a:lvl1pPr>
          </a:lstStyle>
          <a:p>
            <a:pPr algn="r"/>
            <a:r>
              <a:rPr lang="en-US" altLang="zh-CN"/>
              <a:t>USTC-SYS Reading Group</a:t>
            </a:r>
            <a:endParaRPr lang="zh-CN" altLang="en-US"/>
          </a:p>
        </p:txBody>
      </p:sp>
      <p:sp>
        <p:nvSpPr>
          <p:cNvPr id="13" name="日期占位符 6">
            <a:extLst>
              <a:ext uri="{FF2B5EF4-FFF2-40B4-BE49-F238E27FC236}">
                <a16:creationId xmlns:a16="http://schemas.microsoft.com/office/drawing/2014/main" id="{3AF7E364-9FE0-4CDB-8E22-F4FC799C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5800" y="6501479"/>
            <a:ext cx="2743200" cy="257554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E1090A2-CAAE-4283-8EAB-E15E064FEC49}" type="datetime1">
              <a:rPr lang="en-US" altLang="zh-CN" smtClean="0"/>
              <a:pPr algn="r"/>
              <a:t>7/10/23</a:t>
            </a:fld>
            <a:endParaRPr lang="zh-CN" altLang="en-US" dirty="0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AE254646-AD1C-4DA8-A254-58C47E6ABCA4}"/>
              </a:ext>
            </a:extLst>
          </p:cNvPr>
          <p:cNvSpPr txBox="1">
            <a:spLocks/>
          </p:cNvSpPr>
          <p:nvPr userDrawn="1"/>
        </p:nvSpPr>
        <p:spPr>
          <a:xfrm>
            <a:off x="8991600" y="6230754"/>
            <a:ext cx="2743200" cy="292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z="2000" smtClean="0"/>
              <a:pPr algn="r"/>
              <a:t>‹#›</a:t>
            </a:fld>
            <a:endParaRPr lang="zh-CN" altLang="en-US" dirty="0"/>
          </a:p>
        </p:txBody>
      </p:sp>
      <p:sp>
        <p:nvSpPr>
          <p:cNvPr id="15" name="内容占位符 12">
            <a:extLst>
              <a:ext uri="{FF2B5EF4-FFF2-40B4-BE49-F238E27FC236}">
                <a16:creationId xmlns:a16="http://schemas.microsoft.com/office/drawing/2014/main" id="{869CE1DE-8D38-4EBC-91D1-B279F6CE25B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6335713"/>
            <a:ext cx="4419600" cy="423862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8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USTC-SYS Reading Group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E3080E7-2FDD-4A45-A960-DA5CC303B64D}" type="datetime1">
              <a:rPr lang="en-US" altLang="zh-CN" smtClean="0"/>
              <a:t>7/10/23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37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USTC-SYS Reading Group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06688E1-DC9B-44B6-B653-EE0F718BE06B}" type="datetime1">
              <a:rPr lang="en-US" altLang="zh-CN" smtClean="0"/>
              <a:t>7/10/23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2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USTC-SYS Reading Group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D60B9E6-1370-4E87-8067-5FE6691F7C5C}" type="datetime1">
              <a:rPr lang="en-US" altLang="zh-CN" smtClean="0"/>
              <a:t>7/10/23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7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USTC-SYS Reading Group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867DBE6-2E37-43FB-8261-001C2F62D61B}" type="datetime1">
              <a:rPr lang="en-US" altLang="zh-CN" smtClean="0"/>
              <a:t>7/10/23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72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FAFF-FAB3-4950-8E02-877853502D5B}" type="datetime1">
              <a:rPr lang="en-US" altLang="zh-CN" smtClean="0"/>
              <a:t>7/10/23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USTC-SYS Reading Group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9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btre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4D2624-4935-4A51-AA87-C8918F9A6E14}"/>
              </a:ext>
            </a:extLst>
          </p:cNvPr>
          <p:cNvSpPr/>
          <p:nvPr/>
        </p:nvSpPr>
        <p:spPr>
          <a:xfrm>
            <a:off x="180753" y="1647625"/>
            <a:ext cx="11830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atin typeface="Gill Sans MT" panose="020B0502020104020203" pitchFamily="34" charset="0"/>
              </a:rPr>
              <a:t>Optimization</a:t>
            </a:r>
            <a:r>
              <a:rPr lang="zh-CN" altLang="en-US" sz="4400" dirty="0">
                <a:latin typeface="Gill Sans MT" panose="020B0502020104020203" pitchFamily="34" charset="0"/>
              </a:rPr>
              <a:t> </a:t>
            </a:r>
            <a:r>
              <a:rPr lang="en-US" altLang="zh-CN" sz="4400" dirty="0">
                <a:latin typeface="Gill Sans MT" panose="020B0502020104020203" pitchFamily="34" charset="0"/>
              </a:rPr>
              <a:t>of metadata management in </a:t>
            </a:r>
            <a:r>
              <a:rPr lang="en-US" altLang="zh-CN" sz="4400" dirty="0" err="1">
                <a:latin typeface="Gill Sans MT" panose="020B0502020104020203" pitchFamily="34" charset="0"/>
              </a:rPr>
              <a:t>CubeFS</a:t>
            </a:r>
            <a:endParaRPr lang="en-US" altLang="zh-CN" sz="4400" dirty="0">
              <a:latin typeface="Gill Sans MT" panose="020B0502020104020203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7D98104-AAC0-42D9-B799-D3795BE938A2}"/>
              </a:ext>
            </a:extLst>
          </p:cNvPr>
          <p:cNvSpPr/>
          <p:nvPr/>
        </p:nvSpPr>
        <p:spPr>
          <a:xfrm>
            <a:off x="0" y="4702886"/>
            <a:ext cx="12192000" cy="46384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>
                <a:latin typeface="Gill Sans MT" panose="020B0502020104020203" pitchFamily="34" charset="0"/>
              </a:rPr>
              <a:t>2023/07/11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7BEB222-03F1-40B8-BEB8-E09D53623433}"/>
              </a:ext>
            </a:extLst>
          </p:cNvPr>
          <p:cNvSpPr/>
          <p:nvPr/>
        </p:nvSpPr>
        <p:spPr>
          <a:xfrm>
            <a:off x="0" y="3763825"/>
            <a:ext cx="12191999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spAutoFit/>
          </a:bodyPr>
          <a:lstStyle/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latin typeface="Gill Sans MT" panose="020B0502020104020203" pitchFamily="34" charset="0"/>
              </a:rPr>
              <a:t>Yu-Ang Cao, </a:t>
            </a:r>
            <a:r>
              <a:rPr lang="en-US" sz="2800" dirty="0" err="1">
                <a:latin typeface="Gill Sans MT" panose="020B0502020104020203" pitchFamily="34" charset="0"/>
              </a:rPr>
              <a:t>Ruida</a:t>
            </a:r>
            <a:r>
              <a:rPr lang="en-US" sz="2800" dirty="0">
                <a:latin typeface="Gill Sans MT" panose="020B0502020104020203" pitchFamily="34" charset="0"/>
              </a:rPr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33491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B1622-942F-440F-8FF6-4E0931D2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General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file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systems.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Metadata management of distributed file systems.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CubeFS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management.</a:t>
            </a:r>
          </a:p>
          <a:p>
            <a:pPr lvl="1"/>
            <a:r>
              <a:rPr lang="en-US" altLang="zh-CN" dirty="0" err="1"/>
              <a:t>CubeFS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management.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CubeFS</a:t>
            </a:r>
            <a:r>
              <a:rPr lang="en-US" altLang="zh-CN" dirty="0"/>
              <a:t> metadata</a:t>
            </a:r>
            <a:r>
              <a:rPr lang="zh-CN" altLang="en-US" dirty="0"/>
              <a:t> </a:t>
            </a:r>
            <a:r>
              <a:rPr lang="en-US" altLang="zh-CN" dirty="0"/>
              <a:t>management.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Future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work.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9" y="388797"/>
            <a:ext cx="10585071" cy="688515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CubeFS</a:t>
            </a:r>
            <a:r>
              <a:rPr lang="zh-CN" altLang="en-US" sz="3200" dirty="0"/>
              <a:t> </a:t>
            </a:r>
            <a:r>
              <a:rPr lang="en-US" altLang="zh-CN" sz="3200" dirty="0"/>
              <a:t>Architecture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03175" y="635293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769D64-7D52-3F84-75BC-8B138F757E5E}"/>
              </a:ext>
            </a:extLst>
          </p:cNvPr>
          <p:cNvSpPr txBox="1">
            <a:spLocks/>
          </p:cNvSpPr>
          <p:nvPr/>
        </p:nvSpPr>
        <p:spPr>
          <a:xfrm>
            <a:off x="1034946" y="1167398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78FECC-B860-4DF2-5084-95DD0C16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03" y="1320830"/>
            <a:ext cx="7231321" cy="5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9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9" y="388797"/>
            <a:ext cx="10585071" cy="688515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CubeFS</a:t>
            </a:r>
            <a:r>
              <a:rPr lang="zh-CN" altLang="en-US" sz="3200" dirty="0"/>
              <a:t> </a:t>
            </a:r>
            <a:r>
              <a:rPr lang="en-US" altLang="zh-CN" sz="3200" dirty="0"/>
              <a:t>Metadata Management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03175" y="635293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769D64-7D52-3F84-75BC-8B138F757E5E}"/>
              </a:ext>
            </a:extLst>
          </p:cNvPr>
          <p:cNvSpPr txBox="1">
            <a:spLocks/>
          </p:cNvSpPr>
          <p:nvPr/>
        </p:nvSpPr>
        <p:spPr>
          <a:xfrm>
            <a:off x="1034946" y="1167398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" altLang="zh-CN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6D8EA2B-679E-3B3A-5EBA-9EA67360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" y="1153366"/>
            <a:ext cx="10880202" cy="528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A9EDD-E31C-021B-88C8-D9088CC9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437" y="1524119"/>
            <a:ext cx="3838353" cy="23945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multi-raft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replicate</a:t>
            </a:r>
            <a:r>
              <a:rPr lang="zh-CN" altLang="en-US" sz="2000" dirty="0"/>
              <a:t> </a:t>
            </a:r>
            <a:r>
              <a:rPr lang="en-US" altLang="zh-CN" sz="2000" dirty="0"/>
              <a:t>metadata</a:t>
            </a:r>
            <a:r>
              <a:rPr lang="zh-CN" altLang="en-US" sz="2000" dirty="0"/>
              <a:t> </a:t>
            </a:r>
            <a:r>
              <a:rPr lang="en-US" altLang="zh-CN" sz="2000" dirty="0"/>
              <a:t>partitions.</a:t>
            </a:r>
          </a:p>
          <a:p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 err="1"/>
              <a:t>mp</a:t>
            </a:r>
            <a:r>
              <a:rPr lang="zh-CN" altLang="en-US" sz="2000" dirty="0"/>
              <a:t> </a:t>
            </a:r>
            <a:r>
              <a:rPr lang="en-US" altLang="zh-CN" sz="2000" dirty="0"/>
              <a:t>(metadata</a:t>
            </a:r>
            <a:r>
              <a:rPr lang="zh-CN" altLang="en-US" sz="2000" dirty="0"/>
              <a:t> </a:t>
            </a:r>
            <a:r>
              <a:rPr lang="en-US" altLang="zh-CN" sz="2000" dirty="0"/>
              <a:t>partition)</a:t>
            </a:r>
            <a:r>
              <a:rPr lang="zh-CN" altLang="en-US" sz="2000" dirty="0"/>
              <a:t> </a:t>
            </a:r>
            <a:r>
              <a:rPr lang="en-US" altLang="zh-CN" sz="2000" dirty="0"/>
              <a:t>manages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range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843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Metanode</a:t>
            </a:r>
            <a:r>
              <a:rPr kumimoji="1" lang="en-US" altLang="zh-CN" dirty="0"/>
              <a:t> Architecture: 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Multiple </a:t>
            </a:r>
            <a:r>
              <a:rPr kumimoji="1" lang="en-US" altLang="zh-CN" dirty="0" err="1"/>
              <a:t>metanodes</a:t>
            </a:r>
            <a:r>
              <a:rPr kumimoji="1" lang="en-US" altLang="zh-CN" dirty="0"/>
              <a:t> (&gt;=3). Sync by Multi-Raft.</a:t>
            </a:r>
          </a:p>
          <a:p>
            <a:r>
              <a:rPr kumimoji="1" lang="en-US" altLang="zh-CN" dirty="0"/>
              <a:t>2 </a:t>
            </a:r>
            <a:r>
              <a:rPr kumimoji="1" lang="en-US" altLang="zh-CN" dirty="0" err="1"/>
              <a:t>Btrees</a:t>
            </a:r>
            <a:r>
              <a:rPr kumimoji="1" lang="en-US" altLang="zh-CN" dirty="0"/>
              <a:t>: </a:t>
            </a:r>
            <a:r>
              <a:rPr kumimoji="1" lang="en-US" altLang="zh-CN" sz="2000" b="0" i="1" dirty="0"/>
              <a:t>(without </a:t>
            </a:r>
            <a:r>
              <a:rPr kumimoji="1" lang="en-US" altLang="zh-CN" sz="2000" i="1" dirty="0" err="1"/>
              <a:t>extendTree</a:t>
            </a:r>
            <a:r>
              <a:rPr kumimoji="1" lang="en-US" altLang="zh-CN" sz="2000" b="0" i="1" dirty="0"/>
              <a:t> (store </a:t>
            </a:r>
            <a:r>
              <a:rPr kumimoji="1" lang="en-US" altLang="zh-CN" sz="2000" b="0" i="1" dirty="0" err="1"/>
              <a:t>xattr</a:t>
            </a:r>
            <a:r>
              <a:rPr kumimoji="1" lang="en-US" altLang="zh-CN" sz="2000" b="0" i="1" dirty="0"/>
              <a:t>), and </a:t>
            </a:r>
            <a:r>
              <a:rPr kumimoji="1" lang="en-US" altLang="zh-CN" sz="2000" i="1" dirty="0" err="1"/>
              <a:t>multipartTree</a:t>
            </a:r>
            <a:r>
              <a:rPr kumimoji="1" lang="en-US" altLang="zh-CN" sz="2000" b="0" i="1" dirty="0"/>
              <a:t> (for </a:t>
            </a:r>
            <a:r>
              <a:rPr kumimoji="1" lang="en-US" altLang="zh-CN" sz="2000" b="0" i="1" dirty="0" err="1"/>
              <a:t>ObjectNode</a:t>
            </a:r>
            <a:r>
              <a:rPr kumimoji="1" lang="en-US" altLang="zh-CN" sz="2000" b="0" i="1" dirty="0"/>
              <a:t>) )</a:t>
            </a:r>
          </a:p>
          <a:p>
            <a:pPr lvl="1"/>
            <a:r>
              <a:rPr kumimoji="1" lang="en-US" altLang="zh-CN" dirty="0" err="1"/>
              <a:t>inodeTree</a:t>
            </a:r>
            <a:r>
              <a:rPr kumimoji="1" lang="en-US" altLang="zh-CN" dirty="0"/>
              <a:t>: [</a:t>
            </a:r>
            <a:r>
              <a:rPr kumimoji="1" lang="en-US" altLang="zh-CN" b="1" dirty="0" err="1"/>
              <a:t>Inode.Inode</a:t>
            </a:r>
            <a:r>
              <a:rPr kumimoji="1" lang="en-US" altLang="zh-CN" b="1" dirty="0"/>
              <a:t> uint64</a:t>
            </a:r>
            <a:r>
              <a:rPr kumimoji="1" lang="en-US" altLang="zh-CN" dirty="0"/>
              <a:t>] -&gt; [*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]</a:t>
            </a:r>
          </a:p>
          <a:p>
            <a:pPr lvl="1"/>
            <a:r>
              <a:rPr kumimoji="1" lang="en-US" altLang="zh-CN" dirty="0" err="1"/>
              <a:t>dentryTree</a:t>
            </a:r>
            <a:r>
              <a:rPr kumimoji="1" lang="en-US" altLang="zh-CN" dirty="0"/>
              <a:t>: [&lt;</a:t>
            </a:r>
            <a:r>
              <a:rPr kumimoji="1" lang="en-US" altLang="zh-CN" dirty="0" err="1"/>
              <a:t>ParentId</a:t>
            </a:r>
            <a:r>
              <a:rPr kumimoji="1" lang="en-US" altLang="zh-CN" dirty="0"/>
              <a:t>, Name&gt;(uint64, string)] -&gt; [*</a:t>
            </a:r>
            <a:r>
              <a:rPr kumimoji="1" lang="en-US" altLang="zh-CN" dirty="0" err="1"/>
              <a:t>Dentry</a:t>
            </a:r>
            <a:r>
              <a:rPr kumimoji="1" lang="en-US" altLang="zh-CN" dirty="0"/>
              <a:t>]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2241F6-AA87-03A9-FC41-7A2073A5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43" y="3169276"/>
            <a:ext cx="7602713" cy="36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5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Implementation: B-Tree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B-Tree: </a:t>
            </a:r>
          </a:p>
          <a:p>
            <a:pPr lvl="1"/>
            <a:r>
              <a:rPr kumimoji="1" lang="en-US" altLang="zh-CN" dirty="0"/>
              <a:t>Using Google open source B-Tree </a:t>
            </a:r>
            <a:r>
              <a:rPr kumimoji="1" lang="en-US" altLang="zh-CN" dirty="0" err="1"/>
              <a:t>impl</a:t>
            </a:r>
            <a:r>
              <a:rPr kumimoji="1" lang="en-US" altLang="zh-CN" dirty="0"/>
              <a:t>. with </a:t>
            </a:r>
            <a:r>
              <a:rPr kumimoji="1" lang="en-US" altLang="zh-CN" dirty="0" err="1"/>
              <a:t>golang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concurrent read &amp; write feature by </a:t>
            </a:r>
            <a:r>
              <a:rPr kumimoji="1" lang="en-US" altLang="zh-CN" dirty="0" err="1"/>
              <a:t>RWmutex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 </a:t>
            </a:r>
            <a:r>
              <a:rPr lang="en-US" altLang="zh-CN" b="0" i="0" u="sng" dirty="0">
                <a:solidFill>
                  <a:srgbClr val="E0E0E0"/>
                </a:solidFill>
                <a:effectLst/>
                <a:latin typeface="Helvetica Neue" panose="02000503000000020004" pitchFamily="2" charset="0"/>
                <a:hlinkClick r:id="rId3"/>
              </a:rPr>
              <a:t>https://github.com/google/btree</a:t>
            </a:r>
            <a:endParaRPr lang="en-US" altLang="zh-CN" u="sng" dirty="0">
              <a:solidFill>
                <a:srgbClr val="E0E0E0"/>
              </a:solidFill>
              <a:latin typeface="Helvetica Neue" panose="02000503000000020004" pitchFamily="2" charset="0"/>
            </a:endParaRPr>
          </a:p>
          <a:p>
            <a:pPr lvl="1"/>
            <a:endParaRPr lang="en-US" altLang="zh-CN" b="0" i="0" u="sng" dirty="0">
              <a:solidFill>
                <a:srgbClr val="E0E0E0"/>
              </a:solidFill>
              <a:effectLst/>
              <a:latin typeface="Helvetica Neue" panose="02000503000000020004" pitchFamily="2" charset="0"/>
            </a:endParaRPr>
          </a:p>
          <a:p>
            <a:r>
              <a:rPr kumimoji="1" lang="en-US" altLang="zh-CN" dirty="0" err="1"/>
              <a:t>BTreeItem</a:t>
            </a:r>
            <a:r>
              <a:rPr kumimoji="1" lang="en-US" altLang="zh-CN" dirty="0"/>
              <a:t> Interface</a:t>
            </a:r>
          </a:p>
          <a:p>
            <a:pPr lvl="1"/>
            <a:r>
              <a:rPr kumimoji="1" lang="en-US" altLang="zh-CN" dirty="0">
                <a:ea typeface="+mn-ea"/>
              </a:rPr>
              <a:t>Implementation of Less() and Copy() functions needed</a:t>
            </a:r>
          </a:p>
          <a:p>
            <a:endParaRPr kumimoji="1" lang="en-US" altLang="zh-CN" b="0" u="sng" dirty="0">
              <a:solidFill>
                <a:srgbClr val="E0E0E0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127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100C924E-6A9D-B3F7-B3BE-A1434947418B}"/>
              </a:ext>
            </a:extLst>
          </p:cNvPr>
          <p:cNvSpPr/>
          <p:nvPr/>
        </p:nvSpPr>
        <p:spPr>
          <a:xfrm>
            <a:off x="5713436" y="4370091"/>
            <a:ext cx="2306995" cy="107870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Implementation: </a:t>
            </a:r>
            <a:r>
              <a:rPr kumimoji="1" lang="en-US" altLang="zh-CN" dirty="0" err="1"/>
              <a:t>MetaNode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MetaNode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ED82062-7A55-90EB-CDC0-4647151B80A5}"/>
              </a:ext>
            </a:extLst>
          </p:cNvPr>
          <p:cNvSpPr/>
          <p:nvPr/>
        </p:nvSpPr>
        <p:spPr>
          <a:xfrm>
            <a:off x="355762" y="1835512"/>
            <a:ext cx="4527030" cy="440290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BA52A37-CAA1-EEC7-8021-92D40270434E}"/>
              </a:ext>
            </a:extLst>
          </p:cNvPr>
          <p:cNvSpPr/>
          <p:nvPr/>
        </p:nvSpPr>
        <p:spPr>
          <a:xfrm>
            <a:off x="720181" y="2002420"/>
            <a:ext cx="3805793" cy="250757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696660AD-C1B9-9EBE-A82D-E56A384C27F7}"/>
              </a:ext>
            </a:extLst>
          </p:cNvPr>
          <p:cNvGraphicFramePr>
            <a:graphicFrameLocks noGrp="1"/>
          </p:cNvGraphicFramePr>
          <p:nvPr/>
        </p:nvGraphicFramePr>
        <p:xfrm>
          <a:off x="5599973" y="2043824"/>
          <a:ext cx="3623276" cy="11716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55796">
                  <a:extLst>
                    <a:ext uri="{9D8B030D-6E8A-4147-A177-3AD203B41FA5}">
                      <a16:colId xmlns:a16="http://schemas.microsoft.com/office/drawing/2014/main" val="2831124333"/>
                    </a:ext>
                  </a:extLst>
                </a:gridCol>
                <a:gridCol w="2067480">
                  <a:extLst>
                    <a:ext uri="{9D8B030D-6E8A-4147-A177-3AD203B41FA5}">
                      <a16:colId xmlns:a16="http://schemas.microsoft.com/office/drawing/2014/main" val="2234955736"/>
                    </a:ext>
                  </a:extLst>
                </a:gridCol>
              </a:tblGrid>
              <a:tr h="39053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ParID</a:t>
                      </a:r>
                      <a:r>
                        <a:rPr lang="en-US" altLang="zh-CN" dirty="0"/>
                        <a:t>(uint64)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MetaPartition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44874"/>
                  </a:ext>
                </a:extLst>
              </a:tr>
              <a:tr h="390534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75506"/>
                  </a:ext>
                </a:extLst>
              </a:tr>
              <a:tr h="3905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7808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7906E6B-3055-59C0-7690-374E2CB19C6E}"/>
              </a:ext>
            </a:extLst>
          </p:cNvPr>
          <p:cNvSpPr txBox="1"/>
          <p:nvPr/>
        </p:nvSpPr>
        <p:spPr>
          <a:xfrm>
            <a:off x="1966541" y="2192657"/>
            <a:ext cx="1418978" cy="152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latin typeface="Monaco" pitchFamily="2" charset="0"/>
              </a:rPr>
              <a:t>Partitions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600" dirty="0" err="1">
                <a:latin typeface="Monaco" pitchFamily="2" charset="0"/>
              </a:rPr>
              <a:t>connPool</a:t>
            </a:r>
            <a:endParaRPr kumimoji="1" lang="en-US" altLang="zh-CN" sz="1600" dirty="0">
              <a:latin typeface="Monaco" pitchFamily="2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latin typeface="Monaco" pitchFamily="2" charset="0"/>
              </a:rPr>
              <a:t>State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latin typeface="Monaco" pitchFamily="2" charset="0"/>
              </a:rPr>
              <a:t>…</a:t>
            </a:r>
            <a:endParaRPr kumimoji="1" lang="zh-CN" altLang="en-US" sz="1600" dirty="0">
              <a:latin typeface="Monaco" pitchFamily="2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B6F3F4-5141-19DC-A5A3-6B6B4C29DFE0}"/>
              </a:ext>
            </a:extLst>
          </p:cNvPr>
          <p:cNvSpPr/>
          <p:nvPr/>
        </p:nvSpPr>
        <p:spPr>
          <a:xfrm>
            <a:off x="6660463" y="4484926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A63A27D-E655-3F73-E185-52FA4044865A}"/>
              </a:ext>
            </a:extLst>
          </p:cNvPr>
          <p:cNvSpPr/>
          <p:nvPr/>
        </p:nvSpPr>
        <p:spPr>
          <a:xfrm>
            <a:off x="6233587" y="4950022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7A3D6F1-D43D-80AC-705E-FDFD9F7856A9}"/>
              </a:ext>
            </a:extLst>
          </p:cNvPr>
          <p:cNvSpPr/>
          <p:nvPr/>
        </p:nvSpPr>
        <p:spPr>
          <a:xfrm>
            <a:off x="7123883" y="4950022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BCB927A-1C67-0454-A744-D7C0D797A48C}"/>
              </a:ext>
            </a:extLst>
          </p:cNvPr>
          <p:cNvCxnSpPr>
            <a:stCxn id="17" idx="7"/>
            <a:endCxn id="16" idx="3"/>
          </p:cNvCxnSpPr>
          <p:nvPr/>
        </p:nvCxnSpPr>
        <p:spPr>
          <a:xfrm flipV="1">
            <a:off x="6556136" y="4807475"/>
            <a:ext cx="159668" cy="197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E1DA360-F965-A44D-2D49-4465CCB0D0C8}"/>
              </a:ext>
            </a:extLst>
          </p:cNvPr>
          <p:cNvCxnSpPr>
            <a:cxnSpLocks/>
            <a:stCxn id="18" idx="1"/>
            <a:endCxn id="16" idx="5"/>
          </p:cNvCxnSpPr>
          <p:nvPr/>
        </p:nvCxnSpPr>
        <p:spPr>
          <a:xfrm flipH="1" flipV="1">
            <a:off x="6983012" y="4807475"/>
            <a:ext cx="196212" cy="197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DA6A973-5365-23AC-37F4-2CDFEEDEDDA2}"/>
              </a:ext>
            </a:extLst>
          </p:cNvPr>
          <p:cNvSpPr txBox="1"/>
          <p:nvPr/>
        </p:nvSpPr>
        <p:spPr>
          <a:xfrm>
            <a:off x="5841513" y="5476840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600">
                <a:latin typeface="Monaco" pitchFamily="2" charset="0"/>
              </a:defRPr>
            </a:lvl1pPr>
          </a:lstStyle>
          <a:p>
            <a:r>
              <a:rPr lang="en-US" altLang="zh-CN" dirty="0" err="1"/>
              <a:t>dentryTree</a:t>
            </a:r>
            <a:r>
              <a:rPr lang="en-US" altLang="zh-CN" dirty="0"/>
              <a:t> *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BTree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247D9EFD-64F0-C074-4338-453418A19A4D}"/>
              </a:ext>
            </a:extLst>
          </p:cNvPr>
          <p:cNvSpPr/>
          <p:nvPr/>
        </p:nvSpPr>
        <p:spPr>
          <a:xfrm>
            <a:off x="8587059" y="4354399"/>
            <a:ext cx="2306995" cy="107870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0A4831B-7244-8FFB-7AF6-29BFC07D27CB}"/>
              </a:ext>
            </a:extLst>
          </p:cNvPr>
          <p:cNvSpPr/>
          <p:nvPr/>
        </p:nvSpPr>
        <p:spPr>
          <a:xfrm>
            <a:off x="9534086" y="4469234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478AB97-52AB-E6CC-E2C0-6AA9B6CE80FA}"/>
              </a:ext>
            </a:extLst>
          </p:cNvPr>
          <p:cNvSpPr/>
          <p:nvPr/>
        </p:nvSpPr>
        <p:spPr>
          <a:xfrm>
            <a:off x="9107210" y="4934330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6AC9F02-8FB2-E697-A4A9-B967C99CDDA5}"/>
              </a:ext>
            </a:extLst>
          </p:cNvPr>
          <p:cNvSpPr/>
          <p:nvPr/>
        </p:nvSpPr>
        <p:spPr>
          <a:xfrm>
            <a:off x="9997506" y="4934330"/>
            <a:ext cx="377890" cy="37789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0481252C-8C68-6BCA-B6EF-B0987C219369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9429759" y="4791783"/>
            <a:ext cx="159668" cy="197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11EB89EE-DEFA-8EF4-4B22-092ABBAF7CE6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9856635" y="4791783"/>
            <a:ext cx="196212" cy="197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0906D38-D276-0893-5A46-5453297E3FAE}"/>
              </a:ext>
            </a:extLst>
          </p:cNvPr>
          <p:cNvSpPr txBox="1"/>
          <p:nvPr/>
        </p:nvSpPr>
        <p:spPr>
          <a:xfrm>
            <a:off x="8715136" y="5461148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600">
                <a:latin typeface="Monaco" pitchFamily="2" charset="0"/>
              </a:defRPr>
            </a:lvl1pPr>
          </a:lstStyle>
          <a:p>
            <a:r>
              <a:rPr lang="en-US" altLang="zh-CN" dirty="0" err="1"/>
              <a:t>inodeTree</a:t>
            </a:r>
            <a:r>
              <a:rPr lang="en-US" altLang="zh-CN" dirty="0"/>
              <a:t> *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BTree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23CD2E85-28AD-619F-C6E9-47C5194651A1}"/>
              </a:ext>
            </a:extLst>
          </p:cNvPr>
          <p:cNvSpPr/>
          <p:nvPr/>
        </p:nvSpPr>
        <p:spPr>
          <a:xfrm rot="5400000">
            <a:off x="8144918" y="2274668"/>
            <a:ext cx="226600" cy="3751196"/>
          </a:xfrm>
          <a:prstGeom prst="leftBrac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2D5A4B-6B3D-2A2F-E59F-431225DE0082}"/>
              </a:ext>
            </a:extLst>
          </p:cNvPr>
          <p:cNvSpPr txBox="1"/>
          <p:nvPr/>
        </p:nvSpPr>
        <p:spPr>
          <a:xfrm>
            <a:off x="2089972" y="62921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Metanode</a:t>
            </a:r>
            <a:endParaRPr kumimoji="1"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C96D56-FA17-4E54-657E-DB77820E1DDE}"/>
              </a:ext>
            </a:extLst>
          </p:cNvPr>
          <p:cNvSpPr txBox="1"/>
          <p:nvPr/>
        </p:nvSpPr>
        <p:spPr>
          <a:xfrm>
            <a:off x="1821622" y="399992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MetaManager</a:t>
            </a:r>
            <a:endParaRPr kumimoji="1" lang="en-US" altLang="zh-CN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E5C7D6-210D-6E4A-ED08-003FB1D7B3B3}"/>
              </a:ext>
            </a:extLst>
          </p:cNvPr>
          <p:cNvSpPr txBox="1"/>
          <p:nvPr/>
        </p:nvSpPr>
        <p:spPr>
          <a:xfrm>
            <a:off x="1912702" y="4579980"/>
            <a:ext cx="1295546" cy="152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latin typeface="Monaco" pitchFamily="2" charset="0"/>
              </a:rPr>
              <a:t>listen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600" dirty="0" err="1">
                <a:latin typeface="Monaco" pitchFamily="2" charset="0"/>
              </a:rPr>
              <a:t>bindIp</a:t>
            </a:r>
            <a:endParaRPr kumimoji="1" lang="en-US" altLang="zh-CN" sz="1600" dirty="0">
              <a:latin typeface="Monaco" pitchFamily="2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600" dirty="0" err="1">
                <a:latin typeface="Monaco" pitchFamily="2" charset="0"/>
              </a:rPr>
              <a:t>raftStore</a:t>
            </a:r>
            <a:endParaRPr kumimoji="1" lang="en-US" altLang="zh-CN" sz="1600" dirty="0">
              <a:latin typeface="Monaco" pitchFamily="2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latin typeface="Monaco" pitchFamily="2" charset="0"/>
              </a:rPr>
              <a:t>…</a:t>
            </a: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06486B08-A91E-012D-B793-4F7824C185DB}"/>
              </a:ext>
            </a:extLst>
          </p:cNvPr>
          <p:cNvSpPr/>
          <p:nvPr/>
        </p:nvSpPr>
        <p:spPr>
          <a:xfrm flipH="1">
            <a:off x="8082777" y="2651416"/>
            <a:ext cx="350882" cy="13127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940AEBD-30CF-2773-67D5-F084BF81E665}"/>
              </a:ext>
            </a:extLst>
          </p:cNvPr>
          <p:cNvCxnSpPr>
            <a:cxnSpLocks/>
          </p:cNvCxnSpPr>
          <p:nvPr/>
        </p:nvCxnSpPr>
        <p:spPr>
          <a:xfrm flipV="1">
            <a:off x="3355249" y="2043824"/>
            <a:ext cx="2244724" cy="4287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4FCD05DA-BB60-6554-E70D-211E3347D9D6}"/>
              </a:ext>
            </a:extLst>
          </p:cNvPr>
          <p:cNvCxnSpPr>
            <a:cxnSpLocks/>
          </p:cNvCxnSpPr>
          <p:nvPr/>
        </p:nvCxnSpPr>
        <p:spPr>
          <a:xfrm>
            <a:off x="3355249" y="2469750"/>
            <a:ext cx="2272449" cy="7610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Implementation: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&amp; </a:t>
            </a:r>
            <a:r>
              <a:rPr kumimoji="1" lang="en-US" altLang="zh-CN" dirty="0" err="1"/>
              <a:t>dentry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</a:t>
            </a:r>
            <a:r>
              <a:rPr kumimoji="1" lang="en-US" altLang="zh-CN" sz="2800" b="1" dirty="0" err="1">
                <a:ea typeface="+mn-ea"/>
              </a:rPr>
              <a:t>entryTree</a:t>
            </a:r>
            <a:r>
              <a:rPr kumimoji="1" lang="en-US" altLang="zh-CN" sz="2800" b="1" dirty="0">
                <a:ea typeface="+mn-ea"/>
              </a:rPr>
              <a:t>: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Dentry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>
                <a:ea typeface="+mn-ea"/>
              </a:rPr>
              <a:t>Key: </a:t>
            </a:r>
            <a:r>
              <a:rPr kumimoji="1" lang="en-US" altLang="zh-CN" dirty="0" err="1">
                <a:ea typeface="+mn-ea"/>
              </a:rPr>
              <a:t>ParentId</a:t>
            </a:r>
            <a:r>
              <a:rPr kumimoji="1" lang="en-US" altLang="zh-CN" dirty="0">
                <a:ea typeface="+mn-ea"/>
              </a:rPr>
              <a:t> + name</a:t>
            </a:r>
          </a:p>
          <a:p>
            <a:pPr lvl="1"/>
            <a:r>
              <a:rPr kumimoji="1" lang="en-US" altLang="zh-CN" dirty="0">
                <a:ea typeface="+mn-ea"/>
              </a:rPr>
              <a:t>value: </a:t>
            </a:r>
            <a:r>
              <a:rPr kumimoji="1" lang="en-US" altLang="zh-CN" dirty="0" err="1">
                <a:ea typeface="+mn-ea"/>
              </a:rPr>
              <a:t>Inode</a:t>
            </a:r>
            <a:r>
              <a:rPr kumimoji="1" lang="en-US" altLang="zh-CN" dirty="0">
                <a:ea typeface="+mn-ea"/>
              </a:rPr>
              <a:t> + type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 err="1">
                <a:ea typeface="+mn-ea"/>
              </a:rPr>
              <a:t>nodeTree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>
                <a:ea typeface="+mn-ea"/>
              </a:rPr>
              <a:t>Key: </a:t>
            </a:r>
            <a:r>
              <a:rPr kumimoji="1" lang="en-US" altLang="zh-CN" dirty="0" err="1">
                <a:ea typeface="+mn-ea"/>
              </a:rPr>
              <a:t>Inode</a:t>
            </a:r>
            <a:endParaRPr kumimoji="1" lang="en-US" altLang="zh-CN" dirty="0">
              <a:ea typeface="+mn-ea"/>
            </a:endParaRPr>
          </a:p>
          <a:p>
            <a:pPr lvl="1"/>
            <a:r>
              <a:rPr kumimoji="1" lang="en-US" altLang="zh-CN" dirty="0">
                <a:ea typeface="+mn-ea"/>
              </a:rPr>
              <a:t>Value:</a:t>
            </a:r>
            <a:r>
              <a:rPr kumimoji="1" lang="zh-CN" altLang="en-US" dirty="0">
                <a:ea typeface="+mn-ea"/>
              </a:rPr>
              <a:t> </a:t>
            </a:r>
            <a:r>
              <a:rPr kumimoji="1" lang="en-US" altLang="zh-CN" dirty="0">
                <a:ea typeface="+mn-ea"/>
              </a:rPr>
              <a:t>Type, </a:t>
            </a:r>
            <a:r>
              <a:rPr kumimoji="1" lang="en-US" altLang="zh-CN" dirty="0" err="1">
                <a:ea typeface="+mn-ea"/>
              </a:rPr>
              <a:t>Attr</a:t>
            </a:r>
            <a:r>
              <a:rPr kumimoji="1" lang="en-US" altLang="zh-CN" dirty="0">
                <a:ea typeface="+mn-ea"/>
              </a:rPr>
              <a:t>, Extents…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18586F3-DB17-8F9E-B290-A6FDF029A79B}"/>
              </a:ext>
            </a:extLst>
          </p:cNvPr>
          <p:cNvGraphicFramePr>
            <a:graphicFrameLocks noGrp="1"/>
          </p:cNvGraphicFramePr>
          <p:nvPr/>
        </p:nvGraphicFramePr>
        <p:xfrm>
          <a:off x="8435428" y="1333062"/>
          <a:ext cx="291837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9186">
                  <a:extLst>
                    <a:ext uri="{9D8B030D-6E8A-4147-A177-3AD203B41FA5}">
                      <a16:colId xmlns:a16="http://schemas.microsoft.com/office/drawing/2014/main" val="3019171809"/>
                    </a:ext>
                  </a:extLst>
                </a:gridCol>
                <a:gridCol w="1459186">
                  <a:extLst>
                    <a:ext uri="{9D8B030D-6E8A-4147-A177-3AD203B41FA5}">
                      <a16:colId xmlns:a16="http://schemas.microsoft.com/office/drawing/2014/main" val="14521275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Dentry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8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ParentId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9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18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8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56547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021EA354-F0FC-1705-1FE3-442AF8579513}"/>
              </a:ext>
            </a:extLst>
          </p:cNvPr>
          <p:cNvGraphicFramePr>
            <a:graphicFrameLocks noGrp="1"/>
          </p:cNvGraphicFramePr>
          <p:nvPr/>
        </p:nvGraphicFramePr>
        <p:xfrm>
          <a:off x="8204822" y="3695400"/>
          <a:ext cx="337958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3584">
                  <a:extLst>
                    <a:ext uri="{9D8B030D-6E8A-4147-A177-3AD203B41FA5}">
                      <a16:colId xmlns:a16="http://schemas.microsoft.com/office/drawing/2014/main" val="301917180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4521275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Inode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8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9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18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8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SortedExtents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0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39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Implementation (Lookup (client))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0" dirty="0">
                <a:ea typeface="楷体" panose="02010609060101010101" pitchFamily="49" charset="-122"/>
              </a:rPr>
              <a:t>Client (e.g. FUSE got a lookup request)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D8D551C-CAC0-1097-3D02-21503BD94367}"/>
              </a:ext>
            </a:extLst>
          </p:cNvPr>
          <p:cNvSpPr/>
          <p:nvPr/>
        </p:nvSpPr>
        <p:spPr>
          <a:xfrm>
            <a:off x="797919" y="3378455"/>
            <a:ext cx="2118586" cy="5831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client/fs/</a:t>
            </a:r>
            <a:r>
              <a:rPr kumimoji="1" lang="en-US" altLang="zh-CN" dirty="0" err="1"/>
              <a:t>dir.go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9883B17-3970-D3B1-AD9E-E71490EF4E75}"/>
              </a:ext>
            </a:extLst>
          </p:cNvPr>
          <p:cNvSpPr/>
          <p:nvPr/>
        </p:nvSpPr>
        <p:spPr>
          <a:xfrm>
            <a:off x="1177147" y="1921321"/>
            <a:ext cx="1329336" cy="5831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FUSE</a:t>
            </a:r>
            <a:endParaRPr kumimoji="1" lang="zh-CN" altLang="en-US" dirty="0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1993398E-1D30-C029-6FFB-9BC3F168AC92}"/>
              </a:ext>
            </a:extLst>
          </p:cNvPr>
          <p:cNvSpPr/>
          <p:nvPr/>
        </p:nvSpPr>
        <p:spPr>
          <a:xfrm flipH="1">
            <a:off x="1666374" y="2649888"/>
            <a:ext cx="350882" cy="583124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5C8E34-24FE-7152-C72C-A880879BB5CE}"/>
              </a:ext>
            </a:extLst>
          </p:cNvPr>
          <p:cNvSpPr txBox="1"/>
          <p:nvPr/>
        </p:nvSpPr>
        <p:spPr>
          <a:xfrm>
            <a:off x="253763" y="2688551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Lookup Request</a:t>
            </a:r>
            <a:endParaRPr kumimoji="1" lang="zh-CN" altLang="en-US" sz="16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DCB2691D-6F53-D69D-2F36-D1FE67638B16}"/>
              </a:ext>
            </a:extLst>
          </p:cNvPr>
          <p:cNvSpPr/>
          <p:nvPr/>
        </p:nvSpPr>
        <p:spPr>
          <a:xfrm>
            <a:off x="3098263" y="3121068"/>
            <a:ext cx="226600" cy="113686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EAEE12-BD54-04D2-04E7-EBA96651985E}"/>
              </a:ext>
            </a:extLst>
          </p:cNvPr>
          <p:cNvSpPr txBox="1"/>
          <p:nvPr/>
        </p:nvSpPr>
        <p:spPr>
          <a:xfrm>
            <a:off x="3391194" y="3078535"/>
            <a:ext cx="4252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Step 1. Get </a:t>
            </a:r>
            <a:r>
              <a:rPr kumimoji="1" lang="en-US" altLang="zh-CN" sz="1600" b="1" dirty="0" err="1"/>
              <a:t>inode</a:t>
            </a:r>
            <a:r>
              <a:rPr kumimoji="1" lang="en-US" altLang="zh-CN" sz="1600" b="1" dirty="0"/>
              <a:t> number </a:t>
            </a:r>
            <a:r>
              <a:rPr kumimoji="1" lang="en-US" altLang="zh-CN" sz="1600" dirty="0"/>
              <a:t>by </a:t>
            </a:r>
            <a:r>
              <a:rPr kumimoji="1" lang="en-US" altLang="zh-CN" sz="1600" b="1" dirty="0" err="1"/>
              <a:t>pinode</a:t>
            </a:r>
            <a:r>
              <a:rPr kumimoji="1" lang="en-US" altLang="zh-CN" sz="1600" dirty="0"/>
              <a:t> </a:t>
            </a:r>
            <a:r>
              <a:rPr kumimoji="1" lang="en-US" altLang="zh-CN" sz="1600" b="1" dirty="0"/>
              <a:t>+</a:t>
            </a:r>
            <a:r>
              <a:rPr kumimoji="1" lang="en-US" altLang="zh-CN" sz="1600" dirty="0"/>
              <a:t> </a:t>
            </a:r>
            <a:r>
              <a:rPr kumimoji="1" lang="en-US" altLang="zh-CN" sz="1600" b="1" dirty="0"/>
              <a:t>filename</a:t>
            </a:r>
            <a:endParaRPr kumimoji="1" lang="zh-CN" altLang="en-US" sz="1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F3FB6E-F3D9-F4CE-AF8B-B6A652517579}"/>
              </a:ext>
            </a:extLst>
          </p:cNvPr>
          <p:cNvSpPr txBox="1"/>
          <p:nvPr/>
        </p:nvSpPr>
        <p:spPr>
          <a:xfrm>
            <a:off x="3393507" y="3485351"/>
            <a:ext cx="3167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Step 2. Get </a:t>
            </a:r>
            <a:r>
              <a:rPr kumimoji="1" lang="en-US" altLang="zh-CN" sz="1600" b="1" dirty="0" err="1"/>
              <a:t>inode</a:t>
            </a:r>
            <a:r>
              <a:rPr kumimoji="1" lang="en-US" altLang="zh-CN" sz="1600" dirty="0"/>
              <a:t> by </a:t>
            </a:r>
            <a:r>
              <a:rPr kumimoji="1" lang="en-US" altLang="zh-CN" sz="1600" b="1" dirty="0" err="1"/>
              <a:t>inode</a:t>
            </a:r>
            <a:r>
              <a:rPr kumimoji="1" lang="en-US" altLang="zh-CN" sz="1600" b="1" dirty="0"/>
              <a:t> number</a:t>
            </a:r>
            <a:endParaRPr kumimoji="1" lang="zh-CN" altLang="en-US" sz="1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E65581-03AC-886C-4198-1BE1A1BD2748}"/>
              </a:ext>
            </a:extLst>
          </p:cNvPr>
          <p:cNvSpPr txBox="1"/>
          <p:nvPr/>
        </p:nvSpPr>
        <p:spPr>
          <a:xfrm>
            <a:off x="3391194" y="3865062"/>
            <a:ext cx="3575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Step 3. Create file/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 instance and return</a:t>
            </a:r>
            <a:endParaRPr kumimoji="1" lang="zh-CN" altLang="en-US" sz="1600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21F0B0D2-28BB-51E0-0A8D-5B82372AA717}"/>
              </a:ext>
            </a:extLst>
          </p:cNvPr>
          <p:cNvSpPr/>
          <p:nvPr/>
        </p:nvSpPr>
        <p:spPr>
          <a:xfrm rot="16200000" flipH="1">
            <a:off x="7966688" y="3305893"/>
            <a:ext cx="350882" cy="767456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DC1534B-5F51-2E47-D03E-D5D021156A70}"/>
              </a:ext>
            </a:extLst>
          </p:cNvPr>
          <p:cNvSpPr/>
          <p:nvPr/>
        </p:nvSpPr>
        <p:spPr>
          <a:xfrm>
            <a:off x="8704323" y="3131841"/>
            <a:ext cx="2193791" cy="7412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sdk</a:t>
            </a:r>
            <a:r>
              <a:rPr kumimoji="1" lang="en-US" altLang="zh-CN" dirty="0"/>
              <a:t>/meta/</a:t>
            </a:r>
            <a:r>
              <a:rPr kumimoji="1" lang="en-US" altLang="zh-CN" dirty="0" err="1"/>
              <a:t>meta.go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metaWrapper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EB73B0AD-EC5D-2073-8B3A-6BB504E10224}"/>
              </a:ext>
            </a:extLst>
          </p:cNvPr>
          <p:cNvSpPr/>
          <p:nvPr/>
        </p:nvSpPr>
        <p:spPr>
          <a:xfrm rot="16200000" flipH="1">
            <a:off x="7972909" y="2878974"/>
            <a:ext cx="350882" cy="76910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0D0FCE6-DDC0-861F-1EBB-920B44AD614B}"/>
              </a:ext>
            </a:extLst>
          </p:cNvPr>
          <p:cNvSpPr/>
          <p:nvPr/>
        </p:nvSpPr>
        <p:spPr>
          <a:xfrm>
            <a:off x="6935076" y="4835254"/>
            <a:ext cx="1329336" cy="8741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metanode</a:t>
            </a:r>
            <a:endParaRPr kumimoji="1"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33874747-C5B4-9B81-9B7D-1A99472B44E6}"/>
              </a:ext>
            </a:extLst>
          </p:cNvPr>
          <p:cNvSpPr/>
          <p:nvPr/>
        </p:nvSpPr>
        <p:spPr>
          <a:xfrm>
            <a:off x="8553297" y="4835254"/>
            <a:ext cx="1329336" cy="8741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metanode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5F9D447-ABFF-C545-B7CC-B0EBDE11A436}"/>
              </a:ext>
            </a:extLst>
          </p:cNvPr>
          <p:cNvSpPr/>
          <p:nvPr/>
        </p:nvSpPr>
        <p:spPr>
          <a:xfrm>
            <a:off x="10171518" y="4835254"/>
            <a:ext cx="1329336" cy="8741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metanode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C491FE-8FCA-6574-3208-A7AA4AFF9EF6}"/>
              </a:ext>
            </a:extLst>
          </p:cNvPr>
          <p:cNvSpPr txBox="1"/>
          <p:nvPr/>
        </p:nvSpPr>
        <p:spPr>
          <a:xfrm>
            <a:off x="7558475" y="277217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1. </a:t>
            </a:r>
            <a:r>
              <a:rPr kumimoji="1" lang="en-US" altLang="zh-CN" sz="1600" dirty="0" err="1"/>
              <a:t>Lookup_ll</a:t>
            </a:r>
            <a:endParaRPr kumimoji="1"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5A8EC6-56F1-BF80-33BB-1E6922098E1B}"/>
              </a:ext>
            </a:extLst>
          </p:cNvPr>
          <p:cNvSpPr txBox="1"/>
          <p:nvPr/>
        </p:nvSpPr>
        <p:spPr>
          <a:xfrm>
            <a:off x="7454073" y="3832310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2. </a:t>
            </a:r>
            <a:r>
              <a:rPr kumimoji="1" lang="en-US" altLang="zh-CN" sz="1600" dirty="0" err="1"/>
              <a:t>InodeGet_ll</a:t>
            </a:r>
            <a:endParaRPr kumimoji="1" lang="zh-CN" altLang="en-US" sz="1600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D8406ABE-FF58-573E-8F49-1636AF208ACF}"/>
              </a:ext>
            </a:extLst>
          </p:cNvPr>
          <p:cNvCxnSpPr/>
          <p:nvPr/>
        </p:nvCxnSpPr>
        <p:spPr>
          <a:xfrm>
            <a:off x="6737310" y="4457856"/>
            <a:ext cx="551782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下箭头 27">
            <a:extLst>
              <a:ext uri="{FF2B5EF4-FFF2-40B4-BE49-F238E27FC236}">
                <a16:creationId xmlns:a16="http://schemas.microsoft.com/office/drawing/2014/main" id="{ED227D56-AEE8-D621-560B-44BE23A4CA10}"/>
              </a:ext>
            </a:extLst>
          </p:cNvPr>
          <p:cNvSpPr/>
          <p:nvPr/>
        </p:nvSpPr>
        <p:spPr>
          <a:xfrm flipH="1">
            <a:off x="9031754" y="4009586"/>
            <a:ext cx="350882" cy="72751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50828A-0038-249D-126C-14A2815BC273}"/>
              </a:ext>
            </a:extLst>
          </p:cNvPr>
          <p:cNvSpPr txBox="1"/>
          <p:nvPr/>
        </p:nvSpPr>
        <p:spPr>
          <a:xfrm>
            <a:off x="9318045" y="4120660"/>
            <a:ext cx="235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Send to leader partition (by TCP)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827AD2-938D-3742-7F0A-BE8280A058B6}"/>
              </a:ext>
            </a:extLst>
          </p:cNvPr>
          <p:cNvSpPr txBox="1"/>
          <p:nvPr/>
        </p:nvSpPr>
        <p:spPr>
          <a:xfrm>
            <a:off x="9042036" y="266862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make packets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97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B43E-6521-45F2-0A35-DEF6940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Implementation (Lookup (</a:t>
            </a:r>
            <a:r>
              <a:rPr kumimoji="1" lang="en-US" altLang="zh-CN" sz="3600" dirty="0" err="1"/>
              <a:t>metanode</a:t>
            </a:r>
            <a:r>
              <a:rPr kumimoji="1" lang="en-US" altLang="zh-CN" sz="3600" dirty="0"/>
              <a:t>))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93582-CB04-2FA0-DC0A-10FA105D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0" dirty="0" err="1">
                <a:ea typeface="楷体" panose="02010609060101010101" pitchFamily="49" charset="-122"/>
              </a:rPr>
              <a:t>Metanode</a:t>
            </a:r>
            <a:r>
              <a:rPr kumimoji="1" lang="en-US" altLang="zh-CN" sz="2400" b="0" dirty="0">
                <a:ea typeface="楷体" panose="02010609060101010101" pitchFamily="49" charset="-122"/>
              </a:rPr>
              <a:t> (FUSE got a lookup request)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DD989C76-06C4-286D-CBEB-FFF2E1EB6EB8}"/>
              </a:ext>
            </a:extLst>
          </p:cNvPr>
          <p:cNvSpPr/>
          <p:nvPr/>
        </p:nvSpPr>
        <p:spPr>
          <a:xfrm>
            <a:off x="2871109" y="2076722"/>
            <a:ext cx="9251748" cy="4392481"/>
          </a:xfrm>
          <a:prstGeom prst="roundRect">
            <a:avLst/>
          </a:prstGeo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DC53459-AD37-C4EA-C5F5-2E5D8FB29E97}"/>
              </a:ext>
            </a:extLst>
          </p:cNvPr>
          <p:cNvSpPr/>
          <p:nvPr/>
        </p:nvSpPr>
        <p:spPr>
          <a:xfrm>
            <a:off x="3129699" y="2311010"/>
            <a:ext cx="8666246" cy="35995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759453F-0E9C-C016-8400-B2778C0816AC}"/>
              </a:ext>
            </a:extLst>
          </p:cNvPr>
          <p:cNvSpPr txBox="1"/>
          <p:nvPr/>
        </p:nvSpPr>
        <p:spPr>
          <a:xfrm>
            <a:off x="6887339" y="590207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MetaManager</a:t>
            </a:r>
            <a:endParaRPr kumimoji="1" lang="en-US" altLang="zh-CN" b="1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920B6FE1-96B1-35E6-D2FD-3F4A2EDA0454}"/>
              </a:ext>
            </a:extLst>
          </p:cNvPr>
          <p:cNvSpPr/>
          <p:nvPr/>
        </p:nvSpPr>
        <p:spPr>
          <a:xfrm rot="16200000" flipH="1">
            <a:off x="2640278" y="1592314"/>
            <a:ext cx="350882" cy="200692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645BF83-7F32-FF80-5FA4-59436D023E3B}"/>
              </a:ext>
            </a:extLst>
          </p:cNvPr>
          <p:cNvSpPr txBox="1"/>
          <p:nvPr/>
        </p:nvSpPr>
        <p:spPr>
          <a:xfrm>
            <a:off x="120766" y="242033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Request Packets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0FFE748-DE86-9551-0A41-873D2598C774}"/>
              </a:ext>
            </a:extLst>
          </p:cNvPr>
          <p:cNvCxnSpPr>
            <a:cxnSpLocks/>
          </p:cNvCxnSpPr>
          <p:nvPr/>
        </p:nvCxnSpPr>
        <p:spPr>
          <a:xfrm>
            <a:off x="2243579" y="2035823"/>
            <a:ext cx="0" cy="45236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5562047-92E8-B0C4-EF6A-F54A042AA0AD}"/>
              </a:ext>
            </a:extLst>
          </p:cNvPr>
          <p:cNvSpPr txBox="1"/>
          <p:nvPr/>
        </p:nvSpPr>
        <p:spPr>
          <a:xfrm>
            <a:off x="3920679" y="243550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HandleMetadataOperation</a:t>
            </a:r>
            <a:endParaRPr kumimoji="1" lang="zh-CN" altLang="en-US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21EE0326-0B99-FF34-69A4-0420C162A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58" y="2438693"/>
            <a:ext cx="419730" cy="419730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885D4D7A-8CC2-873F-9416-9637B220D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207" y="2499910"/>
            <a:ext cx="4186420" cy="3004372"/>
          </a:xfrm>
          <a:prstGeom prst="rect">
            <a:avLst/>
          </a:prstGeom>
        </p:spPr>
      </p:pic>
      <p:sp>
        <p:nvSpPr>
          <p:cNvPr id="107" name="下箭头 106">
            <a:extLst>
              <a:ext uri="{FF2B5EF4-FFF2-40B4-BE49-F238E27FC236}">
                <a16:creationId xmlns:a16="http://schemas.microsoft.com/office/drawing/2014/main" id="{893F42BB-F540-6C08-93D3-441C14C56912}"/>
              </a:ext>
            </a:extLst>
          </p:cNvPr>
          <p:cNvSpPr/>
          <p:nvPr/>
        </p:nvSpPr>
        <p:spPr>
          <a:xfrm flipH="1">
            <a:off x="4990448" y="2825018"/>
            <a:ext cx="350882" cy="842706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F49119A-AA93-4D9F-E7C9-59CBB9971F1B}"/>
              </a:ext>
            </a:extLst>
          </p:cNvPr>
          <p:cNvSpPr txBox="1"/>
          <p:nvPr/>
        </p:nvSpPr>
        <p:spPr>
          <a:xfrm>
            <a:off x="3183538" y="3025863"/>
            <a:ext cx="20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Deserialize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packets</a:t>
            </a:r>
            <a:endParaRPr kumimoji="1" lang="zh-CN" altLang="en-US" dirty="0"/>
          </a:p>
        </p:txBody>
      </p:sp>
      <p:sp>
        <p:nvSpPr>
          <p:cNvPr id="110" name="圆角矩形 109">
            <a:extLst>
              <a:ext uri="{FF2B5EF4-FFF2-40B4-BE49-F238E27FC236}">
                <a16:creationId xmlns:a16="http://schemas.microsoft.com/office/drawing/2014/main" id="{DDCFA7B0-803E-21B0-57BA-2F72D6DD5F59}"/>
              </a:ext>
            </a:extLst>
          </p:cNvPr>
          <p:cNvSpPr/>
          <p:nvPr/>
        </p:nvSpPr>
        <p:spPr>
          <a:xfrm>
            <a:off x="3813802" y="3832137"/>
            <a:ext cx="2039290" cy="3308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Lookup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Request</a:t>
            </a:r>
            <a:endParaRPr kumimoji="1" lang="zh-CN" altLang="en-US" sz="1600" dirty="0"/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C32BDD86-6434-7D33-3F1C-C3A5C2BB825A}"/>
              </a:ext>
            </a:extLst>
          </p:cNvPr>
          <p:cNvSpPr/>
          <p:nvPr/>
        </p:nvSpPr>
        <p:spPr>
          <a:xfrm>
            <a:off x="3819178" y="4267824"/>
            <a:ext cx="2054168" cy="330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InodeGet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Request</a:t>
            </a:r>
            <a:endParaRPr kumimoji="1" lang="zh-CN" altLang="en-US" sz="16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5BBB221-F8EF-91B5-DE66-81429B046ED3}"/>
              </a:ext>
            </a:extLst>
          </p:cNvPr>
          <p:cNvSpPr txBox="1"/>
          <p:nvPr/>
        </p:nvSpPr>
        <p:spPr>
          <a:xfrm>
            <a:off x="5982387" y="3737210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Search Trees</a:t>
            </a:r>
            <a:endParaRPr kumimoji="1" lang="zh-CN" altLang="en-US" dirty="0"/>
          </a:p>
        </p:txBody>
      </p:sp>
      <p:sp>
        <p:nvSpPr>
          <p:cNvPr id="116" name="手杖形箭头 115">
            <a:extLst>
              <a:ext uri="{FF2B5EF4-FFF2-40B4-BE49-F238E27FC236}">
                <a16:creationId xmlns:a16="http://schemas.microsoft.com/office/drawing/2014/main" id="{12AD178E-2920-AC44-0637-99FF981767CC}"/>
              </a:ext>
            </a:extLst>
          </p:cNvPr>
          <p:cNvSpPr/>
          <p:nvPr/>
        </p:nvSpPr>
        <p:spPr>
          <a:xfrm rot="5400000">
            <a:off x="6035741" y="4212508"/>
            <a:ext cx="1491917" cy="1371400"/>
          </a:xfrm>
          <a:prstGeom prst="uturnArrow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1FAB973E-07A0-80A1-EFCC-C1340A353511}"/>
              </a:ext>
            </a:extLst>
          </p:cNvPr>
          <p:cNvSpPr/>
          <p:nvPr/>
        </p:nvSpPr>
        <p:spPr>
          <a:xfrm>
            <a:off x="3837229" y="4892390"/>
            <a:ext cx="2039290" cy="3308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Lookup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Response</a:t>
            </a:r>
            <a:endParaRPr kumimoji="1" lang="zh-CN" altLang="en-US" sz="1600" dirty="0"/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34DF847-D51D-DC4A-917E-2928D431767F}"/>
              </a:ext>
            </a:extLst>
          </p:cNvPr>
          <p:cNvSpPr/>
          <p:nvPr/>
        </p:nvSpPr>
        <p:spPr>
          <a:xfrm>
            <a:off x="3819178" y="5338844"/>
            <a:ext cx="2054168" cy="330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InodeGet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Response</a:t>
            </a:r>
            <a:endParaRPr kumimoji="1" lang="zh-CN" altLang="en-US" sz="1600" dirty="0"/>
          </a:p>
        </p:txBody>
      </p:sp>
      <p:sp>
        <p:nvSpPr>
          <p:cNvPr id="119" name="下箭头 118">
            <a:extLst>
              <a:ext uri="{FF2B5EF4-FFF2-40B4-BE49-F238E27FC236}">
                <a16:creationId xmlns:a16="http://schemas.microsoft.com/office/drawing/2014/main" id="{CA7FA59C-B567-07F9-DAF2-6013F3639092}"/>
              </a:ext>
            </a:extLst>
          </p:cNvPr>
          <p:cNvSpPr/>
          <p:nvPr/>
        </p:nvSpPr>
        <p:spPr>
          <a:xfrm rot="5400000" flipH="1">
            <a:off x="2007063" y="3819247"/>
            <a:ext cx="350882" cy="282804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5E0CF3F-8EC9-A488-0DCD-D1C81FDFEF62}"/>
              </a:ext>
            </a:extLst>
          </p:cNvPr>
          <p:cNvSpPr txBox="1"/>
          <p:nvPr/>
        </p:nvSpPr>
        <p:spPr>
          <a:xfrm>
            <a:off x="287216" y="4736635"/>
            <a:ext cx="191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Response Packets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26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9" y="388797"/>
            <a:ext cx="10585071" cy="6885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Problems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Metadata</a:t>
            </a:r>
            <a:r>
              <a:rPr lang="zh-CN" altLang="en-US" sz="3200" dirty="0"/>
              <a:t> </a:t>
            </a:r>
            <a:r>
              <a:rPr lang="en-US" altLang="zh-CN" sz="3200" dirty="0"/>
              <a:t>Management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03175" y="635293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769D64-7D52-3F84-75BC-8B138F757E5E}"/>
              </a:ext>
            </a:extLst>
          </p:cNvPr>
          <p:cNvSpPr txBox="1">
            <a:spLocks/>
          </p:cNvSpPr>
          <p:nvPr/>
        </p:nvSpPr>
        <p:spPr>
          <a:xfrm>
            <a:off x="1034946" y="1167398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" altLang="zh-CN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4E6A8E28-644F-87D8-A8B5-50A743D2B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33" y="1167398"/>
            <a:ext cx="7981262" cy="387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14FF5ED-4911-3B9E-C773-B0CE1C87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6917"/>
            <a:ext cx="10515600" cy="1104394"/>
          </a:xfrm>
        </p:spPr>
        <p:txBody>
          <a:bodyPr>
            <a:norm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B-trees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 err="1"/>
              <a:t>mp</a:t>
            </a:r>
            <a:r>
              <a:rPr lang="zh-CN" altLang="en-US" dirty="0"/>
              <a:t> </a:t>
            </a:r>
            <a:r>
              <a:rPr lang="en-US" altLang="zh-CN" dirty="0"/>
              <a:t>consume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memory.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7304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B1622-942F-440F-8FF6-4E0931D2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systems.</a:t>
            </a:r>
          </a:p>
          <a:p>
            <a:r>
              <a:rPr lang="en-US" altLang="zh-CN" dirty="0"/>
              <a:t>M</a:t>
            </a:r>
            <a:r>
              <a:rPr lang="en-US" altLang="zh-CN" sz="2800" dirty="0">
                <a:latin typeface="Gill Sans MT" panose="020B0502020104020203" pitchFamily="34" charset="0"/>
              </a:rPr>
              <a:t>etadata management of distributed file systems</a:t>
            </a:r>
            <a:r>
              <a:rPr lang="en-US" altLang="zh-CN" sz="2800" dirty="0"/>
              <a:t>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CubeFS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management.</a:t>
            </a:r>
          </a:p>
          <a:p>
            <a:r>
              <a:rPr lang="en-US" altLang="zh-CN" sz="2800" dirty="0"/>
              <a:t>Future</a:t>
            </a:r>
            <a:r>
              <a:rPr lang="zh-CN" altLang="en-US" sz="2800" dirty="0"/>
              <a:t> </a:t>
            </a:r>
            <a:r>
              <a:rPr lang="en-US" altLang="zh-CN" sz="2800" dirty="0"/>
              <a:t>work.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1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77BD8393-1C53-7FED-5B83-892FDC667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0" r="24303" b="47727"/>
          <a:stretch/>
        </p:blipFill>
        <p:spPr bwMode="auto">
          <a:xfrm>
            <a:off x="1217197" y="1117386"/>
            <a:ext cx="6262577" cy="309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9" y="388797"/>
            <a:ext cx="10585071" cy="6885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Current</a:t>
            </a:r>
            <a:r>
              <a:rPr lang="zh-CN" altLang="en-US" sz="3200" dirty="0"/>
              <a:t> </a:t>
            </a:r>
            <a:r>
              <a:rPr lang="en-US" altLang="zh-CN" sz="3200" dirty="0"/>
              <a:t>Solution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03175" y="635293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14FF5ED-4911-3B9E-C773-B0CE1C87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011" y="4187940"/>
            <a:ext cx="9916632" cy="82080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Do</a:t>
            </a:r>
            <a:r>
              <a:rPr lang="zh-CN" altLang="en-US" sz="2400" dirty="0"/>
              <a:t> </a:t>
            </a:r>
            <a:r>
              <a:rPr lang="en-US" altLang="zh-CN" sz="2400" dirty="0"/>
              <a:t>hot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cold</a:t>
            </a:r>
            <a:r>
              <a:rPr lang="zh-CN" altLang="en-US" sz="2400" dirty="0"/>
              <a:t> </a:t>
            </a:r>
            <a:r>
              <a:rPr lang="en-US" altLang="zh-CN" sz="2400" dirty="0"/>
              <a:t>identification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granularity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mp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Put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cold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into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RocksDB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disk.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2B89A5F-3002-ACA2-7C54-151ED52B80E6}"/>
              </a:ext>
            </a:extLst>
          </p:cNvPr>
          <p:cNvSpPr/>
          <p:nvPr/>
        </p:nvSpPr>
        <p:spPr>
          <a:xfrm>
            <a:off x="1807535" y="1868677"/>
            <a:ext cx="5162416" cy="45851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E22EF6F-4401-FF04-9276-A057B47C1C86}"/>
              </a:ext>
            </a:extLst>
          </p:cNvPr>
          <p:cNvSpPr/>
          <p:nvPr/>
        </p:nvSpPr>
        <p:spPr>
          <a:xfrm>
            <a:off x="1796902" y="3031554"/>
            <a:ext cx="5143231" cy="458513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67EA90-E9CC-F5F0-8FB4-9987D7548279}"/>
              </a:ext>
            </a:extLst>
          </p:cNvPr>
          <p:cNvSpPr txBox="1"/>
          <p:nvPr/>
        </p:nvSpPr>
        <p:spPr>
          <a:xfrm>
            <a:off x="7432082" y="1846403"/>
            <a:ext cx="354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Hot</a:t>
            </a:r>
            <a:r>
              <a:rPr lang="zh-CN" altLang="en-US" sz="2400" dirty="0"/>
              <a:t> </a:t>
            </a:r>
            <a:r>
              <a:rPr lang="en-US" altLang="zh-CN" sz="2400" dirty="0"/>
              <a:t>data:</a:t>
            </a:r>
            <a:r>
              <a:rPr lang="zh-CN" altLang="en-US" sz="2400" dirty="0"/>
              <a:t> </a:t>
            </a:r>
            <a:r>
              <a:rPr lang="en-US" altLang="zh-CN" sz="2400" dirty="0"/>
              <a:t>Stay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B-trees.</a:t>
            </a:r>
            <a:endParaRPr lang="zh-CN" altLang="en-US" sz="2400" dirty="0"/>
          </a:p>
        </p:txBody>
      </p:sp>
      <p:cxnSp>
        <p:nvCxnSpPr>
          <p:cNvPr id="16" name="直接箭头连接符 14">
            <a:extLst>
              <a:ext uri="{FF2B5EF4-FFF2-40B4-BE49-F238E27FC236}">
                <a16:creationId xmlns:a16="http://schemas.microsoft.com/office/drawing/2014/main" id="{F7CE5808-2B77-799C-E891-5556A667A060}"/>
              </a:ext>
            </a:extLst>
          </p:cNvPr>
          <p:cNvCxnSpPr>
            <a:cxnSpLocks/>
          </p:cNvCxnSpPr>
          <p:nvPr/>
        </p:nvCxnSpPr>
        <p:spPr>
          <a:xfrm>
            <a:off x="7047608" y="2087125"/>
            <a:ext cx="43216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E000C44-142C-B8CA-858F-1412D1720FF3}"/>
              </a:ext>
            </a:extLst>
          </p:cNvPr>
          <p:cNvSpPr txBox="1"/>
          <p:nvPr/>
        </p:nvSpPr>
        <p:spPr>
          <a:xfrm>
            <a:off x="7479774" y="3011676"/>
            <a:ext cx="4481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Cold</a:t>
            </a:r>
            <a:r>
              <a:rPr lang="zh-CN" altLang="en-US" sz="2400" dirty="0"/>
              <a:t> </a:t>
            </a:r>
            <a:r>
              <a:rPr lang="en-US" altLang="zh-CN" sz="2400" dirty="0"/>
              <a:t>data:</a:t>
            </a:r>
            <a:r>
              <a:rPr lang="zh-CN" altLang="en-US" sz="2400" dirty="0"/>
              <a:t> </a:t>
            </a:r>
            <a:r>
              <a:rPr lang="en-US" altLang="zh-CN" sz="2400" dirty="0"/>
              <a:t>Save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disk.</a:t>
            </a:r>
            <a:endParaRPr lang="zh-CN" altLang="en-US" sz="2400" dirty="0"/>
          </a:p>
        </p:txBody>
      </p:sp>
      <p:cxnSp>
        <p:nvCxnSpPr>
          <p:cNvPr id="19" name="直接箭头连接符 14">
            <a:extLst>
              <a:ext uri="{FF2B5EF4-FFF2-40B4-BE49-F238E27FC236}">
                <a16:creationId xmlns:a16="http://schemas.microsoft.com/office/drawing/2014/main" id="{4A85C86F-C385-17D6-82E6-98133A258B41}"/>
              </a:ext>
            </a:extLst>
          </p:cNvPr>
          <p:cNvCxnSpPr>
            <a:cxnSpLocks/>
          </p:cNvCxnSpPr>
          <p:nvPr/>
        </p:nvCxnSpPr>
        <p:spPr>
          <a:xfrm>
            <a:off x="7010625" y="3279779"/>
            <a:ext cx="46914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0F9F8-E625-827D-2350-7D23BACB55B8}"/>
              </a:ext>
            </a:extLst>
          </p:cNvPr>
          <p:cNvSpPr txBox="1">
            <a:spLocks/>
          </p:cNvSpPr>
          <p:nvPr/>
        </p:nvSpPr>
        <p:spPr>
          <a:xfrm>
            <a:off x="1244011" y="5229513"/>
            <a:ext cx="9916632" cy="143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switch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hot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cold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conversion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RocksDB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B-tree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happen.</a:t>
            </a:r>
          </a:p>
          <a:p>
            <a:r>
              <a:rPr lang="en-US" altLang="zh-CN" sz="2400" dirty="0"/>
              <a:t>Coordinate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RocksDB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metanode</a:t>
            </a:r>
            <a:r>
              <a:rPr lang="zh-CN" altLang="en-US" sz="2400" dirty="0"/>
              <a:t> </a:t>
            </a:r>
            <a:r>
              <a:rPr lang="en-US" altLang="zh-CN" sz="2400" dirty="0"/>
              <a:t>log.</a:t>
            </a:r>
          </a:p>
          <a:p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way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snapshot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metanode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B-trees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RocksDB</a:t>
            </a:r>
            <a:r>
              <a:rPr lang="en-US" altLang="zh-CN" sz="2400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53AC4D-B971-71BC-C156-09EE56B7E784}"/>
              </a:ext>
            </a:extLst>
          </p:cNvPr>
          <p:cNvSpPr>
            <a:spLocks noGrp="1"/>
          </p:cNvSpPr>
          <p:nvPr/>
        </p:nvSpPr>
        <p:spPr>
          <a:xfrm>
            <a:off x="372140" y="4871351"/>
            <a:ext cx="1446028" cy="3794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lang="en-US" altLang="zh-CN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10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B1622-942F-440F-8FF6-4E0931D2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3893755"/>
          </a:xfrm>
        </p:spPr>
        <p:txBody>
          <a:bodyPr>
            <a:normAutofit/>
          </a:bodyPr>
          <a:lstStyle/>
          <a:p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" altLang="zh-CN" dirty="0"/>
              <a:t>of conversion between </a:t>
            </a:r>
            <a:r>
              <a:rPr lang="en" altLang="zh-CN" dirty="0" err="1"/>
              <a:t>RocksDB</a:t>
            </a:r>
            <a:r>
              <a:rPr lang="en" altLang="zh-CN" dirty="0"/>
              <a:t> and B-tree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Fine-grained hot</a:t>
            </a:r>
            <a:r>
              <a:rPr lang="zh-CN" altLang="en-US" dirty="0"/>
              <a:t> </a:t>
            </a:r>
            <a:r>
              <a:rPr lang="en-US" altLang="zh-CN" dirty="0"/>
              <a:t>and cold identification.</a:t>
            </a:r>
          </a:p>
          <a:p>
            <a:endParaRPr lang="en-US" altLang="zh-CN" dirty="0"/>
          </a:p>
          <a:p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cold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endParaRPr lang="en-US" altLang="zh-CN" dirty="0"/>
          </a:p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balancing.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575B823B-66E6-AB7F-D22D-655889175822}"/>
              </a:ext>
            </a:extLst>
          </p:cNvPr>
          <p:cNvSpPr txBox="1">
            <a:spLocks/>
          </p:cNvSpPr>
          <p:nvPr/>
        </p:nvSpPr>
        <p:spPr>
          <a:xfrm>
            <a:off x="577437" y="1163782"/>
            <a:ext cx="11037125" cy="4334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[1]</a:t>
            </a:r>
            <a:r>
              <a:rPr lang="zh-CN" altLang="en-US" sz="1600" dirty="0"/>
              <a:t> </a:t>
            </a:r>
            <a:r>
              <a:rPr lang="en-US" altLang="zh-CN" sz="1600" dirty="0"/>
              <a:t>Ghemawat, Sanjay, Howard </a:t>
            </a:r>
            <a:r>
              <a:rPr lang="en-US" altLang="zh-CN" sz="1600" dirty="0" err="1"/>
              <a:t>Gobioff</a:t>
            </a:r>
            <a:r>
              <a:rPr lang="en-US" altLang="zh-CN" sz="1600" dirty="0"/>
              <a:t>, and Shun-</a:t>
            </a:r>
            <a:r>
              <a:rPr lang="en-US" altLang="zh-CN" sz="1600" dirty="0" err="1"/>
              <a:t>Tak</a:t>
            </a:r>
            <a:r>
              <a:rPr lang="en-US" altLang="zh-CN" sz="1600" dirty="0"/>
              <a:t> Leung. "The Google file system." Proceedings of the nineteenth ACM symposium on Operating systems principles (SOSP 03). 2003.</a:t>
            </a:r>
          </a:p>
          <a:p>
            <a:pPr algn="l"/>
            <a:r>
              <a:rPr lang="en-US" altLang="zh-CN" sz="1600" dirty="0"/>
              <a:t>[2]</a:t>
            </a:r>
            <a:r>
              <a:rPr lang="zh-CN" altLang="en-US" sz="1600" dirty="0"/>
              <a:t> </a:t>
            </a:r>
            <a:r>
              <a:rPr lang="en-US" altLang="zh-CN" sz="1600" dirty="0" err="1"/>
              <a:t>Shvachko</a:t>
            </a:r>
            <a:r>
              <a:rPr lang="en-US" altLang="zh-CN" sz="1600" dirty="0"/>
              <a:t>, Konstantin, et al. "The </a:t>
            </a:r>
            <a:r>
              <a:rPr lang="en-US" altLang="zh-CN" sz="1600" dirty="0" err="1"/>
              <a:t>hadoop</a:t>
            </a:r>
            <a:r>
              <a:rPr lang="en-US" altLang="zh-CN" sz="1600" dirty="0"/>
              <a:t> distributed file system." 2010 IEEE 26th symposium on mass storage systems and technologies (MSST 10). IEEE, 2010.</a:t>
            </a:r>
          </a:p>
          <a:p>
            <a:pPr algn="l"/>
            <a:r>
              <a:rPr lang="en-US" altLang="zh-CN" sz="1600" dirty="0"/>
              <a:t>[3]</a:t>
            </a:r>
            <a:r>
              <a:rPr lang="zh-CN" altLang="en-US" sz="1600" dirty="0"/>
              <a:t> </a:t>
            </a:r>
            <a:r>
              <a:rPr lang="en-US" altLang="zh-CN" sz="1600" dirty="0"/>
              <a:t>Weil, Sage A., et al. "</a:t>
            </a:r>
            <a:r>
              <a:rPr lang="en-US" altLang="zh-CN" sz="1600" dirty="0" err="1"/>
              <a:t>Ceph</a:t>
            </a:r>
            <a:r>
              <a:rPr lang="en-US" altLang="zh-CN" sz="1600" dirty="0"/>
              <a:t>: A scalable, high-performance distributed file system." Proceedings of the 7th symposium on Operating systems design and implementation (OSDI 06). 2006.</a:t>
            </a:r>
          </a:p>
          <a:p>
            <a:pPr algn="l"/>
            <a:r>
              <a:rPr lang="en-US" altLang="zh-CN" sz="1600" dirty="0"/>
              <a:t>[4]</a:t>
            </a:r>
            <a:r>
              <a:rPr lang="zh-CN" altLang="en-US" sz="1600" dirty="0"/>
              <a:t> </a:t>
            </a:r>
            <a:r>
              <a:rPr lang="en-US" altLang="zh-CN" sz="1600" dirty="0" err="1"/>
              <a:t>Shvachko</a:t>
            </a:r>
            <a:r>
              <a:rPr lang="en-US" altLang="zh-CN" sz="1600" dirty="0"/>
              <a:t>, Konstantin V., and </a:t>
            </a:r>
            <a:r>
              <a:rPr lang="en-US" altLang="zh-CN" sz="1600" dirty="0" err="1"/>
              <a:t>Yuxiang</a:t>
            </a:r>
            <a:r>
              <a:rPr lang="en-US" altLang="zh-CN" sz="1600" dirty="0"/>
              <a:t> Chen. "Scaling namespace operations with </a:t>
            </a:r>
            <a:r>
              <a:rPr lang="en-US" altLang="zh-CN" sz="1600" dirty="0" err="1"/>
              <a:t>giraffa</a:t>
            </a:r>
            <a:r>
              <a:rPr lang="en-US" altLang="zh-CN" sz="1600" dirty="0"/>
              <a:t> file system." USENIX; login (2017).</a:t>
            </a:r>
          </a:p>
          <a:p>
            <a:pPr algn="l"/>
            <a:r>
              <a:rPr lang="en-US" altLang="zh-CN" sz="1600" dirty="0"/>
              <a:t>[5]</a:t>
            </a:r>
            <a:r>
              <a:rPr lang="zh-CN" altLang="en-US" sz="1600" dirty="0"/>
              <a:t> </a:t>
            </a:r>
            <a:r>
              <a:rPr lang="en-US" altLang="zh-CN" sz="1600" dirty="0"/>
              <a:t>Ren, Kai, et al. "</a:t>
            </a:r>
            <a:r>
              <a:rPr lang="en-US" altLang="zh-CN" sz="1600" dirty="0" err="1"/>
              <a:t>IndexFS</a:t>
            </a:r>
            <a:r>
              <a:rPr lang="en-US" altLang="zh-CN" sz="1600" dirty="0"/>
              <a:t>: Scaling file system metadata performance with stateless caching and bulk insertion." Proceedings of the International Conference for High Performance Computing, Networking, Storage and Analysis (SC 14). IEEE, 2014.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l"/>
            <a:r>
              <a:rPr lang="en-US" altLang="zh-CN" sz="1600" dirty="0"/>
              <a:t>[6]</a:t>
            </a:r>
            <a:r>
              <a:rPr lang="zh-CN" altLang="en-US" sz="1600" dirty="0"/>
              <a:t> </a:t>
            </a:r>
            <a:r>
              <a:rPr lang="en-US" altLang="zh-CN" sz="1600" dirty="0"/>
              <a:t>Thomson, Alexander, and Daniel J. Abadi. "{</a:t>
            </a:r>
            <a:r>
              <a:rPr lang="en-US" altLang="zh-CN" sz="1600" dirty="0" err="1"/>
              <a:t>CalvinFS</a:t>
            </a:r>
            <a:r>
              <a:rPr lang="en-US" altLang="zh-CN" sz="1600" dirty="0"/>
              <a:t>}: Consistent {WAN} Replication and Scalable Metadata Management for Distributed File Systems." 13th USENIX Conference on File and Storage Technologies (FAST 15). 2015.</a:t>
            </a:r>
          </a:p>
          <a:p>
            <a:pPr algn="l"/>
            <a:r>
              <a:rPr lang="en-US" altLang="zh-CN" sz="1600" dirty="0"/>
              <a:t>[7]</a:t>
            </a:r>
            <a:r>
              <a:rPr lang="zh-CN" altLang="en-US" sz="1600" dirty="0"/>
              <a:t> </a:t>
            </a:r>
            <a:r>
              <a:rPr lang="en-US" altLang="zh-CN" sz="1600" dirty="0" err="1"/>
              <a:t>Lv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Wenhao</a:t>
            </a:r>
            <a:r>
              <a:rPr lang="en-US" altLang="zh-CN" sz="1600" dirty="0"/>
              <a:t>, et al. "{</a:t>
            </a:r>
            <a:r>
              <a:rPr lang="en-US" altLang="zh-CN" sz="1600" dirty="0" err="1"/>
              <a:t>InfiniFS</a:t>
            </a:r>
            <a:r>
              <a:rPr lang="en-US" altLang="zh-CN" sz="1600" dirty="0"/>
              <a:t>}: An Efficient Metadata Service for {Large-Scale} Distributed Filesystems." 20th USENIX Conference on File and Storage Technologies (FAST 22). 2022.</a:t>
            </a:r>
          </a:p>
        </p:txBody>
      </p:sp>
    </p:spTree>
    <p:extLst>
      <p:ext uri="{BB962C8B-B14F-4D97-AF65-F5344CB8AC3E}">
        <p14:creationId xmlns:p14="http://schemas.microsoft.com/office/powerpoint/2010/main" val="1409724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99165ECE-7183-4FEF-B170-1C98F6710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689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sz="3600" dirty="0"/>
              <a:t>Thanks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1E25F2-144A-463B-AC01-05F004B17C7E}"/>
              </a:ext>
            </a:extLst>
          </p:cNvPr>
          <p:cNvSpPr/>
          <p:nvPr/>
        </p:nvSpPr>
        <p:spPr>
          <a:xfrm>
            <a:off x="202019" y="1647625"/>
            <a:ext cx="11787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atin typeface="Gill Sans MT" panose="020B0502020104020203" pitchFamily="34" charset="0"/>
              </a:rPr>
              <a:t>Optimization</a:t>
            </a:r>
            <a:r>
              <a:rPr lang="zh-CN" altLang="en-US" sz="4400" dirty="0">
                <a:latin typeface="Gill Sans MT" panose="020B0502020104020203" pitchFamily="34" charset="0"/>
              </a:rPr>
              <a:t> </a:t>
            </a:r>
            <a:r>
              <a:rPr lang="en-US" altLang="zh-CN" sz="4400" dirty="0">
                <a:latin typeface="Gill Sans MT" panose="020B0502020104020203" pitchFamily="34" charset="0"/>
              </a:rPr>
              <a:t>of metadata management in </a:t>
            </a:r>
            <a:r>
              <a:rPr lang="en-US" altLang="zh-CN" sz="4400" dirty="0" err="1">
                <a:latin typeface="Gill Sans MT" panose="020B0502020104020203" pitchFamily="34" charset="0"/>
              </a:rPr>
              <a:t>CubeFS</a:t>
            </a:r>
            <a:endParaRPr lang="en-US" altLang="zh-CN" sz="4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0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1A7995B-ECFA-4BBF-94E8-5B9B21FE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17" y="2594423"/>
            <a:ext cx="6212892" cy="24020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9" y="388797"/>
            <a:ext cx="10585071" cy="6885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Initial</a:t>
            </a:r>
            <a:r>
              <a:rPr lang="zh-CN" altLang="en-US" sz="3200" dirty="0"/>
              <a:t> </a:t>
            </a:r>
            <a:r>
              <a:rPr lang="en-US" altLang="zh-CN" sz="3200" dirty="0"/>
              <a:t>Design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Metadata Management</a:t>
            </a:r>
            <a:endParaRPr lang="zh-CN" altLang="en-US" sz="32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BB94E1-B05B-46B0-9DCF-A95A3D40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9775"/>
            <a:ext cx="6171256" cy="34713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B1B21F-356A-438E-A9B1-793DAD2FB33F}"/>
              </a:ext>
            </a:extLst>
          </p:cNvPr>
          <p:cNvSpPr>
            <a:spLocks noGrp="1"/>
          </p:cNvSpPr>
          <p:nvPr/>
        </p:nvSpPr>
        <p:spPr>
          <a:xfrm>
            <a:off x="7841742" y="1254571"/>
            <a:ext cx="2432797" cy="55961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EC3E15-B5CD-45C5-8069-6794BE178CA9}"/>
              </a:ext>
            </a:extLst>
          </p:cNvPr>
          <p:cNvSpPr>
            <a:spLocks noGrp="1"/>
          </p:cNvSpPr>
          <p:nvPr/>
        </p:nvSpPr>
        <p:spPr>
          <a:xfrm>
            <a:off x="1917462" y="1254571"/>
            <a:ext cx="2432797" cy="55961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GFS</a:t>
            </a: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9A849DB-4351-44B6-AC97-DD533CC6C0B2}"/>
              </a:ext>
            </a:extLst>
          </p:cNvPr>
          <p:cNvSpPr txBox="1">
            <a:spLocks/>
          </p:cNvSpPr>
          <p:nvPr/>
        </p:nvSpPr>
        <p:spPr>
          <a:xfrm>
            <a:off x="1034946" y="5383466"/>
            <a:ext cx="9845256" cy="95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Only a</a:t>
            </a:r>
            <a:r>
              <a:rPr lang="zh-CN" altLang="en-US" dirty="0"/>
              <a:t> </a:t>
            </a:r>
            <a:r>
              <a:rPr lang="en-US" altLang="zh-CN" dirty="0"/>
              <a:t>single server for metadata operations.</a:t>
            </a:r>
            <a:endParaRPr lang="en-US" altLang="zh-CN" sz="2400" dirty="0"/>
          </a:p>
          <a:p>
            <a:endParaRPr lang="en" altLang="zh-CN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096FE88-7450-B95F-F7CF-C1A3D42491F9}"/>
              </a:ext>
            </a:extLst>
          </p:cNvPr>
          <p:cNvSpPr/>
          <p:nvPr/>
        </p:nvSpPr>
        <p:spPr>
          <a:xfrm>
            <a:off x="9333115" y="2343257"/>
            <a:ext cx="2020685" cy="93709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52CBA7-D571-2663-E52C-1689266A9D1D}"/>
              </a:ext>
            </a:extLst>
          </p:cNvPr>
          <p:cNvSpPr/>
          <p:nvPr/>
        </p:nvSpPr>
        <p:spPr>
          <a:xfrm>
            <a:off x="2151227" y="2680563"/>
            <a:ext cx="2323792" cy="11743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76985F-48C8-C38D-3037-4B1D8A0B39DD}"/>
              </a:ext>
            </a:extLst>
          </p:cNvPr>
          <p:cNvSpPr txBox="1"/>
          <p:nvPr/>
        </p:nvSpPr>
        <p:spPr>
          <a:xfrm>
            <a:off x="4630454" y="1720247"/>
            <a:ext cx="286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metadata</a:t>
            </a:r>
            <a:r>
              <a:rPr lang="zh-CN" altLang="en-US" sz="2400" dirty="0"/>
              <a:t> </a:t>
            </a:r>
            <a:r>
              <a:rPr lang="en-US" altLang="zh-CN" sz="2400" dirty="0"/>
              <a:t>server.</a:t>
            </a:r>
            <a:endParaRPr lang="zh-CN" altLang="en-US" sz="2400" dirty="0"/>
          </a:p>
        </p:txBody>
      </p:sp>
      <p:cxnSp>
        <p:nvCxnSpPr>
          <p:cNvPr id="14" name="直接箭头连接符 14">
            <a:extLst>
              <a:ext uri="{FF2B5EF4-FFF2-40B4-BE49-F238E27FC236}">
                <a16:creationId xmlns:a16="http://schemas.microsoft.com/office/drawing/2014/main" id="{88BB7DB7-129A-294B-4327-7ED8838CF628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747164" y="2181912"/>
            <a:ext cx="2881873" cy="2985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4">
            <a:extLst>
              <a:ext uri="{FF2B5EF4-FFF2-40B4-BE49-F238E27FC236}">
                <a16:creationId xmlns:a16="http://schemas.microsoft.com/office/drawing/2014/main" id="{5D84D8B0-2B40-41EE-8939-CBC2C9E8FBFF}"/>
              </a:ext>
            </a:extLst>
          </p:cNvPr>
          <p:cNvCxnSpPr>
            <a:cxnSpLocks/>
          </p:cNvCxnSpPr>
          <p:nvPr/>
        </p:nvCxnSpPr>
        <p:spPr>
          <a:xfrm flipV="1">
            <a:off x="4073236" y="2181912"/>
            <a:ext cx="1080655" cy="6650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0421D40-AA3F-C094-BF7C-A2123ECB1438}"/>
              </a:ext>
            </a:extLst>
          </p:cNvPr>
          <p:cNvSpPr>
            <a:spLocks noGrp="1"/>
          </p:cNvSpPr>
          <p:nvPr/>
        </p:nvSpPr>
        <p:spPr>
          <a:xfrm>
            <a:off x="3465598" y="5943618"/>
            <a:ext cx="4983952" cy="552973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scalability.</a:t>
            </a:r>
          </a:p>
        </p:txBody>
      </p:sp>
    </p:spTree>
    <p:extLst>
      <p:ext uri="{BB962C8B-B14F-4D97-AF65-F5344CB8AC3E}">
        <p14:creationId xmlns:p14="http://schemas.microsoft.com/office/powerpoint/2010/main" val="17565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9" y="388797"/>
            <a:ext cx="10585071" cy="6885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General</a:t>
            </a:r>
            <a:r>
              <a:rPr lang="zh-CN" altLang="en-US" sz="3200" dirty="0"/>
              <a:t> </a:t>
            </a:r>
            <a:r>
              <a:rPr lang="en-US" altLang="zh-CN" sz="3200" dirty="0"/>
              <a:t>architecture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distributed</a:t>
            </a:r>
            <a:r>
              <a:rPr lang="zh-CN" altLang="en-US" sz="3200" dirty="0"/>
              <a:t> </a:t>
            </a:r>
            <a:r>
              <a:rPr lang="en-US" altLang="zh-CN" sz="3200" dirty="0"/>
              <a:t>file</a:t>
            </a:r>
            <a:r>
              <a:rPr lang="zh-CN" altLang="en-US" sz="3200" dirty="0"/>
              <a:t> </a:t>
            </a:r>
            <a:r>
              <a:rPr lang="en-US" altLang="zh-CN" sz="3200" dirty="0"/>
              <a:t>systems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03175" y="635293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769D64-7D52-3F84-75BC-8B138F757E5E}"/>
              </a:ext>
            </a:extLst>
          </p:cNvPr>
          <p:cNvSpPr txBox="1">
            <a:spLocks/>
          </p:cNvSpPr>
          <p:nvPr/>
        </p:nvSpPr>
        <p:spPr>
          <a:xfrm>
            <a:off x="1034946" y="1167398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9A849DB-4351-44B6-AC97-DD533CC6C0B2}"/>
              </a:ext>
            </a:extLst>
          </p:cNvPr>
          <p:cNvSpPr txBox="1">
            <a:spLocks/>
          </p:cNvSpPr>
          <p:nvPr/>
        </p:nvSpPr>
        <p:spPr>
          <a:xfrm>
            <a:off x="1280547" y="5145990"/>
            <a:ext cx="9845256" cy="64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Use a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metadata cluster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scalability.</a:t>
            </a:r>
            <a:endParaRPr lang="en-US" altLang="zh-CN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2404152-8795-1722-7E66-CBC0E5851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6"/>
          <a:stretch/>
        </p:blipFill>
        <p:spPr>
          <a:xfrm>
            <a:off x="945375" y="1532932"/>
            <a:ext cx="4563562" cy="14826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C023235-C8E5-B4DA-7A05-D3A8852C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826" y="1690674"/>
            <a:ext cx="2713038" cy="13381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F9F8ADA-19B1-9A04-21EA-4FA47BD19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656" y="4051158"/>
            <a:ext cx="3729038" cy="10845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2C6AB5-44B1-0D18-B4B4-94504D5C3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098" y="3586555"/>
            <a:ext cx="2313490" cy="426408"/>
          </a:xfrm>
          <a:prstGeom prst="rect">
            <a:avLst/>
          </a:prstGeom>
        </p:spPr>
      </p:pic>
      <p:sp>
        <p:nvSpPr>
          <p:cNvPr id="21" name="左右箭头 20">
            <a:extLst>
              <a:ext uri="{FF2B5EF4-FFF2-40B4-BE49-F238E27FC236}">
                <a16:creationId xmlns:a16="http://schemas.microsoft.com/office/drawing/2014/main" id="{6A66D55C-3447-025A-6D97-8809ECF3E271}"/>
              </a:ext>
            </a:extLst>
          </p:cNvPr>
          <p:cNvSpPr/>
          <p:nvPr/>
        </p:nvSpPr>
        <p:spPr>
          <a:xfrm>
            <a:off x="6096000" y="2295397"/>
            <a:ext cx="1023413" cy="24288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左右箭头 23">
            <a:extLst>
              <a:ext uri="{FF2B5EF4-FFF2-40B4-BE49-F238E27FC236}">
                <a16:creationId xmlns:a16="http://schemas.microsoft.com/office/drawing/2014/main" id="{BB9D2C8C-BB2B-A0D9-3896-670FA139F2B0}"/>
              </a:ext>
            </a:extLst>
          </p:cNvPr>
          <p:cNvSpPr/>
          <p:nvPr/>
        </p:nvSpPr>
        <p:spPr>
          <a:xfrm rot="19020000">
            <a:off x="7834615" y="3681592"/>
            <a:ext cx="1023413" cy="24288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D8D475D-0B5D-794F-7B6E-A529CE262763}"/>
              </a:ext>
            </a:extLst>
          </p:cNvPr>
          <p:cNvSpPr txBox="1"/>
          <p:nvPr/>
        </p:nvSpPr>
        <p:spPr>
          <a:xfrm rot="19048836">
            <a:off x="7316055" y="3000254"/>
            <a:ext cx="1372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Metadata storage</a:t>
            </a:r>
            <a:endParaRPr lang="zh-CN" altLang="en-US" sz="2400" dirty="0"/>
          </a:p>
        </p:txBody>
      </p:sp>
      <p:sp>
        <p:nvSpPr>
          <p:cNvPr id="26" name="左右箭头 25">
            <a:extLst>
              <a:ext uri="{FF2B5EF4-FFF2-40B4-BE49-F238E27FC236}">
                <a16:creationId xmlns:a16="http://schemas.microsoft.com/office/drawing/2014/main" id="{03DAECB2-23ED-16F5-228B-C7F1C0C63E61}"/>
              </a:ext>
            </a:extLst>
          </p:cNvPr>
          <p:cNvSpPr/>
          <p:nvPr/>
        </p:nvSpPr>
        <p:spPr>
          <a:xfrm rot="2806566">
            <a:off x="3306511" y="3608343"/>
            <a:ext cx="1023413" cy="24288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494999-A7E5-1879-F2FF-6E3411EEDD79}"/>
              </a:ext>
            </a:extLst>
          </p:cNvPr>
          <p:cNvSpPr txBox="1"/>
          <p:nvPr/>
        </p:nvSpPr>
        <p:spPr>
          <a:xfrm rot="2820000">
            <a:off x="3441996" y="3283608"/>
            <a:ext cx="137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File I/O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CC4914-52ED-795D-8E58-5623B4414950}"/>
              </a:ext>
            </a:extLst>
          </p:cNvPr>
          <p:cNvSpPr/>
          <p:nvPr/>
        </p:nvSpPr>
        <p:spPr>
          <a:xfrm>
            <a:off x="5064938" y="1852789"/>
            <a:ext cx="585787" cy="411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8E017E-C0CE-36E8-2D9A-A8F1F1B8E09C}"/>
              </a:ext>
            </a:extLst>
          </p:cNvPr>
          <p:cNvSpPr txBox="1"/>
          <p:nvPr/>
        </p:nvSpPr>
        <p:spPr>
          <a:xfrm>
            <a:off x="5284071" y="1852789"/>
            <a:ext cx="286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Metadata operations</a:t>
            </a:r>
            <a:endParaRPr lang="zh-CN" altLang="en-US" sz="24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079DCC0-7799-36AC-EA77-4D9B6656597D}"/>
              </a:ext>
            </a:extLst>
          </p:cNvPr>
          <p:cNvSpPr>
            <a:spLocks noGrp="1"/>
          </p:cNvSpPr>
          <p:nvPr/>
        </p:nvSpPr>
        <p:spPr>
          <a:xfrm>
            <a:off x="753054" y="5841805"/>
            <a:ext cx="10685892" cy="552973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distribute the metadata into the cluster?</a:t>
            </a:r>
          </a:p>
        </p:txBody>
      </p:sp>
    </p:spTree>
    <p:extLst>
      <p:ext uri="{BB962C8B-B14F-4D97-AF65-F5344CB8AC3E}">
        <p14:creationId xmlns:p14="http://schemas.microsoft.com/office/powerpoint/2010/main" val="243839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B1622-942F-440F-8FF6-4E0931D2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General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file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systems.</a:t>
            </a:r>
          </a:p>
          <a:p>
            <a:r>
              <a:rPr lang="en-US" altLang="zh-CN" dirty="0"/>
              <a:t>M</a:t>
            </a:r>
            <a:r>
              <a:rPr lang="en-US" altLang="zh-CN" sz="2800" dirty="0">
                <a:latin typeface="Gill Sans MT" panose="020B0502020104020203" pitchFamily="34" charset="0"/>
              </a:rPr>
              <a:t>etadata management of distributed file systems</a:t>
            </a:r>
            <a:r>
              <a:rPr lang="en-US" altLang="zh-CN" sz="2800" dirty="0"/>
              <a:t>.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solution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CubeFS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metadata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management.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Future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work.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9" y="388797"/>
            <a:ext cx="10585071" cy="6885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Distributed</a:t>
            </a:r>
            <a:r>
              <a:rPr lang="zh-CN" altLang="en-US" sz="3200" dirty="0"/>
              <a:t> </a:t>
            </a:r>
            <a:r>
              <a:rPr lang="en-US" altLang="zh-CN" sz="3200" dirty="0"/>
              <a:t>Metadata Management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03175" y="635293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769D64-7D52-3F84-75BC-8B138F757E5E}"/>
              </a:ext>
            </a:extLst>
          </p:cNvPr>
          <p:cNvSpPr txBox="1">
            <a:spLocks/>
          </p:cNvSpPr>
          <p:nvPr/>
        </p:nvSpPr>
        <p:spPr>
          <a:xfrm>
            <a:off x="1034946" y="1167398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9A849DB-4351-44B6-AC97-DD533CC6C0B2}"/>
              </a:ext>
            </a:extLst>
          </p:cNvPr>
          <p:cNvSpPr txBox="1">
            <a:spLocks/>
          </p:cNvSpPr>
          <p:nvPr/>
        </p:nvSpPr>
        <p:spPr>
          <a:xfrm>
            <a:off x="1034946" y="1210104"/>
            <a:ext cx="9845256" cy="55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 to distribute the metadata into the cluster?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C023235-C8E5-B4DA-7A05-D3A8852C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862" y="1945999"/>
            <a:ext cx="2713038" cy="13381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271437-DCD7-DCC8-793B-ED7B7980F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11" y="1855913"/>
            <a:ext cx="2098764" cy="1770832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7AD10978-F0AD-1259-DB95-CFC4BBB44F91}"/>
              </a:ext>
            </a:extLst>
          </p:cNvPr>
          <p:cNvSpPr/>
          <p:nvPr/>
        </p:nvSpPr>
        <p:spPr>
          <a:xfrm>
            <a:off x="5447402" y="2500824"/>
            <a:ext cx="648598" cy="27101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FA686B-157E-C5B8-E08D-C64D90991E49}"/>
              </a:ext>
            </a:extLst>
          </p:cNvPr>
          <p:cNvSpPr/>
          <p:nvPr/>
        </p:nvSpPr>
        <p:spPr>
          <a:xfrm>
            <a:off x="3878716" y="2771842"/>
            <a:ext cx="639359" cy="85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D9A93C-61DD-3BFB-D82C-FF7BF9D089C9}"/>
              </a:ext>
            </a:extLst>
          </p:cNvPr>
          <p:cNvSpPr txBox="1">
            <a:spLocks/>
          </p:cNvSpPr>
          <p:nvPr/>
        </p:nvSpPr>
        <p:spPr>
          <a:xfrm>
            <a:off x="1034946" y="4029794"/>
            <a:ext cx="9845256" cy="133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Subtree partition.</a:t>
            </a:r>
          </a:p>
          <a:p>
            <a:r>
              <a:rPr lang="en-US" altLang="zh-CN" dirty="0"/>
              <a:t>Use distributed KV store.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90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F937709-372C-ABD6-54F1-85F06873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74" y="1451512"/>
            <a:ext cx="7772400" cy="31968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88797"/>
            <a:ext cx="11353800" cy="6885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Distributed</a:t>
            </a:r>
            <a:r>
              <a:rPr lang="zh-CN" altLang="en-US" sz="3200" dirty="0"/>
              <a:t> </a:t>
            </a:r>
            <a:r>
              <a:rPr lang="en-US" altLang="zh-CN" sz="3200" dirty="0"/>
              <a:t>Metadata Management</a:t>
            </a:r>
            <a:r>
              <a:rPr lang="zh-CN" altLang="en-US" sz="3200" dirty="0"/>
              <a:t> </a:t>
            </a:r>
            <a:r>
              <a:rPr lang="en-US" altLang="zh-CN" sz="3200" dirty="0"/>
              <a:t>-</a:t>
            </a:r>
            <a:r>
              <a:rPr lang="zh-CN" altLang="en-US" sz="3200" dirty="0"/>
              <a:t> </a:t>
            </a:r>
            <a:r>
              <a:rPr lang="en-US" altLang="zh-CN" sz="3200" dirty="0"/>
              <a:t>Subtree partition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03175" y="635293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769D64-7D52-3F84-75BC-8B138F757E5E}"/>
              </a:ext>
            </a:extLst>
          </p:cNvPr>
          <p:cNvSpPr txBox="1">
            <a:spLocks/>
          </p:cNvSpPr>
          <p:nvPr/>
        </p:nvSpPr>
        <p:spPr>
          <a:xfrm>
            <a:off x="1034946" y="1167398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D9A93C-61DD-3BFB-D82C-FF7BF9D089C9}"/>
              </a:ext>
            </a:extLst>
          </p:cNvPr>
          <p:cNvSpPr txBox="1">
            <a:spLocks/>
          </p:cNvSpPr>
          <p:nvPr/>
        </p:nvSpPr>
        <p:spPr>
          <a:xfrm>
            <a:off x="1034946" y="4566818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Put hot subtree to different servers for load balance.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F8A1A0B-F35B-49C0-5CA2-AAA16E1EC276}"/>
              </a:ext>
            </a:extLst>
          </p:cNvPr>
          <p:cNvSpPr txBox="1">
            <a:spLocks/>
          </p:cNvSpPr>
          <p:nvPr/>
        </p:nvSpPr>
        <p:spPr>
          <a:xfrm>
            <a:off x="1034946" y="5372435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But it has locality problem and metadata migration problem.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0086FDD-F91A-1A13-38AC-171077A55927}"/>
              </a:ext>
            </a:extLst>
          </p:cNvPr>
          <p:cNvSpPr txBox="1">
            <a:spLocks/>
          </p:cNvSpPr>
          <p:nvPr/>
        </p:nvSpPr>
        <p:spPr>
          <a:xfrm>
            <a:off x="1034946" y="1141307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Subtree partition in </a:t>
            </a:r>
            <a:r>
              <a:rPr lang="en-US" altLang="zh-CN" b="1" dirty="0" err="1"/>
              <a:t>ceph</a:t>
            </a:r>
            <a:r>
              <a:rPr lang="zh-CN" altLang="en-US" dirty="0"/>
              <a:t> </a:t>
            </a:r>
            <a:r>
              <a:rPr lang="en-US" altLang="zh-CN" dirty="0"/>
              <a:t>[3]:</a:t>
            </a:r>
          </a:p>
        </p:txBody>
      </p:sp>
    </p:spTree>
    <p:extLst>
      <p:ext uri="{BB962C8B-B14F-4D97-AF65-F5344CB8AC3E}">
        <p14:creationId xmlns:p14="http://schemas.microsoft.com/office/powerpoint/2010/main" val="388092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2D5D257-969A-22CF-05B8-13F0026C0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51881"/>
              </p:ext>
            </p:extLst>
          </p:nvPr>
        </p:nvGraphicFramePr>
        <p:xfrm>
          <a:off x="4359152" y="3594598"/>
          <a:ext cx="2713038" cy="181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519">
                  <a:extLst>
                    <a:ext uri="{9D8B030D-6E8A-4147-A177-3AD203B41FA5}">
                      <a16:colId xmlns:a16="http://schemas.microsoft.com/office/drawing/2014/main" val="1102184753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928146611"/>
                    </a:ext>
                  </a:extLst>
                </a:gridCol>
              </a:tblGrid>
              <a:tr h="34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5636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/home/a/</a:t>
                      </a:r>
                      <a:r>
                        <a:rPr lang="en-US" altLang="zh-CN" sz="1600" dirty="0" err="1"/>
                        <a:t>a.txt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File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metadata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379246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8370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49087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49178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8416"/>
            <a:ext cx="11353800" cy="68851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Distributed</a:t>
            </a:r>
            <a:r>
              <a:rPr lang="zh-CN" altLang="en-US" sz="3000" dirty="0"/>
              <a:t> </a:t>
            </a:r>
            <a:r>
              <a:rPr lang="en-US" altLang="zh-CN" sz="3000" dirty="0"/>
              <a:t>Metadata Management</a:t>
            </a:r>
            <a:r>
              <a:rPr lang="zh-CN" altLang="en-US" sz="3000" dirty="0"/>
              <a:t> </a:t>
            </a:r>
            <a:r>
              <a:rPr lang="en-US" altLang="zh-CN" sz="3000" dirty="0"/>
              <a:t>–</a:t>
            </a:r>
            <a:r>
              <a:rPr lang="zh-CN" altLang="en-US" sz="3000" dirty="0"/>
              <a:t> </a:t>
            </a:r>
            <a:r>
              <a:rPr lang="en-US" altLang="zh-CN" sz="3000" dirty="0"/>
              <a:t>Distributed KV Store</a:t>
            </a:r>
            <a:endParaRPr lang="zh-CN" altLang="en-US" sz="3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03175" y="635293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769D64-7D52-3F84-75BC-8B138F757E5E}"/>
              </a:ext>
            </a:extLst>
          </p:cNvPr>
          <p:cNvSpPr txBox="1">
            <a:spLocks/>
          </p:cNvSpPr>
          <p:nvPr/>
        </p:nvSpPr>
        <p:spPr>
          <a:xfrm>
            <a:off x="1034946" y="1167398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0086FDD-F91A-1A13-38AC-171077A55927}"/>
              </a:ext>
            </a:extLst>
          </p:cNvPr>
          <p:cNvSpPr txBox="1">
            <a:spLocks/>
          </p:cNvSpPr>
          <p:nvPr/>
        </p:nvSpPr>
        <p:spPr>
          <a:xfrm>
            <a:off x="1034946" y="1167398"/>
            <a:ext cx="9845256" cy="105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A8B2F9-734A-EC9B-7406-FB23B4735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3" y="3563961"/>
            <a:ext cx="2713038" cy="1338188"/>
          </a:xfrm>
          <a:prstGeom prst="rect">
            <a:avLst/>
          </a:prstGeom>
        </p:spPr>
      </p:pic>
      <p:sp>
        <p:nvSpPr>
          <p:cNvPr id="16" name="右箭头 15">
            <a:extLst>
              <a:ext uri="{FF2B5EF4-FFF2-40B4-BE49-F238E27FC236}">
                <a16:creationId xmlns:a16="http://schemas.microsoft.com/office/drawing/2014/main" id="{E2A00719-C6CC-6FD1-4FEB-229F23254960}"/>
              </a:ext>
            </a:extLst>
          </p:cNvPr>
          <p:cNvSpPr/>
          <p:nvPr/>
        </p:nvSpPr>
        <p:spPr>
          <a:xfrm>
            <a:off x="3182811" y="4195798"/>
            <a:ext cx="648598" cy="27101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7E33473C-D26B-54E4-AC8F-C474E46AD12F}"/>
              </a:ext>
            </a:extLst>
          </p:cNvPr>
          <p:cNvSpPr/>
          <p:nvPr/>
        </p:nvSpPr>
        <p:spPr>
          <a:xfrm>
            <a:off x="7725019" y="4229581"/>
            <a:ext cx="648598" cy="27101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4078CA-BCC2-18EF-6A62-459308338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85" y="3410337"/>
            <a:ext cx="2098764" cy="17708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8751650-2FF2-0E3B-4125-76444C44731C}"/>
              </a:ext>
            </a:extLst>
          </p:cNvPr>
          <p:cNvSpPr/>
          <p:nvPr/>
        </p:nvSpPr>
        <p:spPr>
          <a:xfrm>
            <a:off x="2363990" y="4326266"/>
            <a:ext cx="639359" cy="85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2C652B-41FD-3DF7-3369-89B941BFCE1C}"/>
              </a:ext>
            </a:extLst>
          </p:cNvPr>
          <p:cNvSpPr txBox="1"/>
          <p:nvPr/>
        </p:nvSpPr>
        <p:spPr>
          <a:xfrm>
            <a:off x="8492182" y="4814840"/>
            <a:ext cx="286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Distributed</a:t>
            </a:r>
            <a:r>
              <a:rPr lang="zh-CN" altLang="en-US" sz="2400" dirty="0"/>
              <a:t> </a:t>
            </a:r>
            <a:r>
              <a:rPr lang="en-US" altLang="zh-CN" sz="2400" dirty="0"/>
              <a:t>KV</a:t>
            </a:r>
            <a:r>
              <a:rPr lang="zh-CN" altLang="en-US" sz="2400" dirty="0"/>
              <a:t> </a:t>
            </a:r>
            <a:r>
              <a:rPr lang="en-US" altLang="zh-CN" sz="2400" dirty="0"/>
              <a:t>store</a:t>
            </a:r>
            <a:endParaRPr lang="zh-CN" altLang="en-US" sz="24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9F1F36E-5008-D556-1B83-8EB43C992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34132"/>
              </p:ext>
            </p:extLst>
          </p:nvPr>
        </p:nvGraphicFramePr>
        <p:xfrm>
          <a:off x="4206752" y="3442198"/>
          <a:ext cx="2713038" cy="181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519">
                  <a:extLst>
                    <a:ext uri="{9D8B030D-6E8A-4147-A177-3AD203B41FA5}">
                      <a16:colId xmlns:a16="http://schemas.microsoft.com/office/drawing/2014/main" val="1102184753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928146611"/>
                    </a:ext>
                  </a:extLst>
                </a:gridCol>
              </a:tblGrid>
              <a:tr h="34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5636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/home/a/</a:t>
                      </a:r>
                      <a:r>
                        <a:rPr lang="en-US" altLang="zh-CN" sz="1600" dirty="0" err="1"/>
                        <a:t>a.txt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File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metadata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379246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8370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49087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49178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26AD9F0D-4AB5-60E2-2D62-F1F0EEFDF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45718"/>
              </p:ext>
            </p:extLst>
          </p:nvPr>
        </p:nvGraphicFramePr>
        <p:xfrm>
          <a:off x="4054352" y="3289798"/>
          <a:ext cx="2713038" cy="179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519">
                  <a:extLst>
                    <a:ext uri="{9D8B030D-6E8A-4147-A177-3AD203B41FA5}">
                      <a16:colId xmlns:a16="http://schemas.microsoft.com/office/drawing/2014/main" val="1102184753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928146611"/>
                    </a:ext>
                  </a:extLst>
                </a:gridCol>
              </a:tblGrid>
              <a:tr h="34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5636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/home/a/</a:t>
                      </a:r>
                      <a:r>
                        <a:rPr lang="en-US" altLang="zh-CN" sz="1600" dirty="0" err="1"/>
                        <a:t>a.txt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File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metadata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379246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/home/a/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8370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49087"/>
                  </a:ext>
                </a:extLst>
              </a:tr>
              <a:tr h="34895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4917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EF5224B-D47B-683A-9250-5E6690F85558}"/>
              </a:ext>
            </a:extLst>
          </p:cNvPr>
          <p:cNvSpPr txBox="1"/>
          <p:nvPr/>
        </p:nvSpPr>
        <p:spPr>
          <a:xfrm rot="5400000">
            <a:off x="4440312" y="4606219"/>
            <a:ext cx="86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…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84F697-7036-CC06-0BE5-52692814B709}"/>
              </a:ext>
            </a:extLst>
          </p:cNvPr>
          <p:cNvSpPr txBox="1"/>
          <p:nvPr/>
        </p:nvSpPr>
        <p:spPr>
          <a:xfrm rot="5400000">
            <a:off x="5824979" y="4569834"/>
            <a:ext cx="829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…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315B74-024D-0051-7262-11E6F7D84187}"/>
              </a:ext>
            </a:extLst>
          </p:cNvPr>
          <p:cNvSpPr txBox="1"/>
          <p:nvPr/>
        </p:nvSpPr>
        <p:spPr>
          <a:xfrm>
            <a:off x="7056352" y="4195797"/>
            <a:ext cx="46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6CF5F51B-CCBB-4BB2-E5AD-35F2168A897A}"/>
              </a:ext>
            </a:extLst>
          </p:cNvPr>
          <p:cNvSpPr txBox="1">
            <a:spLocks/>
          </p:cNvSpPr>
          <p:nvPr/>
        </p:nvSpPr>
        <p:spPr>
          <a:xfrm>
            <a:off x="975155" y="1710152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key-value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namespace</a:t>
            </a:r>
            <a:r>
              <a:rPr lang="zh-CN" altLang="en-US" dirty="0"/>
              <a:t> </a:t>
            </a:r>
            <a:r>
              <a:rPr lang="en-US" altLang="zh-CN" dirty="0"/>
              <a:t>tree.</a:t>
            </a:r>
          </a:p>
        </p:txBody>
      </p:sp>
    </p:spTree>
    <p:extLst>
      <p:ext uri="{BB962C8B-B14F-4D97-AF65-F5344CB8AC3E}">
        <p14:creationId xmlns:p14="http://schemas.microsoft.com/office/powerpoint/2010/main" val="158881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3A5F6A8-C912-D773-9847-E04FDAC4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23" y="2170440"/>
            <a:ext cx="4380420" cy="27255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9CEF31-F339-4690-ABF6-72FE7A4D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8416"/>
            <a:ext cx="11353800" cy="688515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Distributed</a:t>
            </a:r>
            <a:r>
              <a:rPr lang="zh-CN" altLang="en-US" sz="3000" dirty="0"/>
              <a:t> </a:t>
            </a:r>
            <a:r>
              <a:rPr lang="en-US" altLang="zh-CN" sz="3000" dirty="0"/>
              <a:t>Metadata Management</a:t>
            </a:r>
            <a:r>
              <a:rPr lang="zh-CN" altLang="en-US" sz="3000" dirty="0"/>
              <a:t> </a:t>
            </a:r>
            <a:r>
              <a:rPr lang="en-US" altLang="zh-CN" sz="3000" dirty="0"/>
              <a:t>–</a:t>
            </a:r>
            <a:r>
              <a:rPr lang="zh-CN" altLang="en-US" sz="3000" dirty="0"/>
              <a:t> </a:t>
            </a:r>
            <a:r>
              <a:rPr lang="en-US" altLang="zh-CN" sz="3000" dirty="0"/>
              <a:t>Distributed KV Store</a:t>
            </a:r>
            <a:endParaRPr lang="zh-CN" altLang="en-US" sz="3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60B683-6900-4406-BB47-BC3F7FBB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03175" y="635293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8055D-A67E-4561-9034-EB1D556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DD61-6BEA-4A22-86F6-409E7BCDC356}" type="datetime1">
              <a:rPr lang="en-US" altLang="zh-CN" smtClean="0"/>
              <a:t>7/10/23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769D64-7D52-3F84-75BC-8B138F757E5E}"/>
              </a:ext>
            </a:extLst>
          </p:cNvPr>
          <p:cNvSpPr txBox="1">
            <a:spLocks/>
          </p:cNvSpPr>
          <p:nvPr/>
        </p:nvSpPr>
        <p:spPr>
          <a:xfrm>
            <a:off x="1034946" y="1167398"/>
            <a:ext cx="9845256" cy="68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endParaRPr lang="en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0086FDD-F91A-1A13-38AC-171077A55927}"/>
              </a:ext>
            </a:extLst>
          </p:cNvPr>
          <p:cNvSpPr txBox="1">
            <a:spLocks/>
          </p:cNvSpPr>
          <p:nvPr/>
        </p:nvSpPr>
        <p:spPr>
          <a:xfrm>
            <a:off x="614816" y="1175723"/>
            <a:ext cx="7528287" cy="1278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/>
              <a:t>Giraffa</a:t>
            </a:r>
            <a:r>
              <a:rPr lang="en-US" altLang="zh-CN" sz="2600" dirty="0"/>
              <a:t> [4]</a:t>
            </a:r>
            <a:r>
              <a:rPr lang="zh-CN" altLang="en-US" sz="2600" dirty="0"/>
              <a:t> </a:t>
            </a:r>
            <a:r>
              <a:rPr lang="en-US" altLang="zh-CN" sz="2600" dirty="0"/>
              <a:t>(USENIX</a:t>
            </a:r>
            <a:r>
              <a:rPr lang="zh-CN" altLang="en-US" sz="2600" dirty="0"/>
              <a:t> </a:t>
            </a:r>
            <a:r>
              <a:rPr lang="en-US" altLang="zh-CN" sz="2600" dirty="0"/>
              <a:t>;login:</a:t>
            </a:r>
            <a:r>
              <a:rPr lang="zh-CN" altLang="en-US" sz="2600" dirty="0"/>
              <a:t> </a:t>
            </a:r>
            <a:r>
              <a:rPr lang="en-US" altLang="zh-CN" sz="2600" dirty="0"/>
              <a:t>2017)</a:t>
            </a:r>
            <a:r>
              <a:rPr lang="zh-CN" altLang="en-US" sz="2600" dirty="0"/>
              <a:t> </a:t>
            </a:r>
            <a:r>
              <a:rPr lang="en-US" altLang="zh-CN" sz="2600" dirty="0"/>
              <a:t>replaces the single master of HDFS with a cluster,</a:t>
            </a:r>
            <a:r>
              <a:rPr lang="zh-CN" altLang="en-US" sz="2600" dirty="0"/>
              <a:t> </a:t>
            </a:r>
            <a:r>
              <a:rPr lang="en-US" altLang="zh-CN" sz="2600" dirty="0"/>
              <a:t>which</a:t>
            </a:r>
            <a:r>
              <a:rPr lang="zh-CN" altLang="en-US" sz="2600" dirty="0"/>
              <a:t> </a:t>
            </a:r>
            <a:r>
              <a:rPr lang="en-US" altLang="zh-CN" sz="2600" dirty="0"/>
              <a:t>stores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file</a:t>
            </a:r>
            <a:r>
              <a:rPr lang="zh-CN" altLang="en-US" sz="2600" dirty="0"/>
              <a:t> </a:t>
            </a:r>
            <a:r>
              <a:rPr lang="en-US" altLang="zh-CN" sz="2600" dirty="0"/>
              <a:t>namespace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an</a:t>
            </a:r>
            <a:r>
              <a:rPr lang="zh-CN" altLang="en-US" sz="2600" dirty="0"/>
              <a:t> </a:t>
            </a:r>
            <a:r>
              <a:rPr lang="en-US" altLang="zh-CN" sz="2600" dirty="0"/>
              <a:t>HBase</a:t>
            </a:r>
            <a:r>
              <a:rPr lang="zh-CN" altLang="en-US" sz="2600" dirty="0"/>
              <a:t> </a:t>
            </a:r>
            <a:r>
              <a:rPr lang="en-US" altLang="zh-CN" sz="2600" dirty="0"/>
              <a:t>(a distributed data store)</a:t>
            </a:r>
            <a:r>
              <a:rPr lang="zh-CN" altLang="en-US" sz="2600" dirty="0"/>
              <a:t> </a:t>
            </a:r>
            <a:r>
              <a:rPr lang="en-US" altLang="zh-CN" sz="2600" dirty="0"/>
              <a:t>table.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B944CA8-3458-09C2-5794-AD30AD548780}"/>
              </a:ext>
            </a:extLst>
          </p:cNvPr>
          <p:cNvSpPr txBox="1">
            <a:spLocks/>
          </p:cNvSpPr>
          <p:nvPr/>
        </p:nvSpPr>
        <p:spPr>
          <a:xfrm>
            <a:off x="4804843" y="2970212"/>
            <a:ext cx="7302819" cy="150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sz="2400" b="1" dirty="0" err="1"/>
              <a:t>IndexFS</a:t>
            </a:r>
            <a:r>
              <a:rPr lang="en" altLang="zh-CN" sz="2400" dirty="0"/>
              <a:t> </a:t>
            </a:r>
            <a:r>
              <a:rPr lang="en-US" altLang="zh-CN" sz="2400" dirty="0"/>
              <a:t>[5]</a:t>
            </a:r>
            <a:r>
              <a:rPr lang="zh-CN" altLang="en-US" sz="2400" dirty="0"/>
              <a:t> </a:t>
            </a:r>
            <a:r>
              <a:rPr lang="en" altLang="zh-CN" sz="2400" dirty="0"/>
              <a:t>(SC’14)</a:t>
            </a:r>
            <a:r>
              <a:rPr lang="zh-CN" altLang="en-US" sz="2400" dirty="0"/>
              <a:t> </a:t>
            </a:r>
            <a:r>
              <a:rPr lang="en-US" altLang="zh-CN" sz="2400" dirty="0"/>
              <a:t>u</a:t>
            </a:r>
            <a:r>
              <a:rPr lang="en" altLang="zh-CN" sz="2400" dirty="0"/>
              <a:t>se</a:t>
            </a:r>
            <a:r>
              <a:rPr lang="en-US" altLang="zh-CN" sz="2400" dirty="0"/>
              <a:t>s</a:t>
            </a:r>
            <a:r>
              <a:rPr lang="en" altLang="zh-CN" sz="2400" dirty="0"/>
              <a:t> </a:t>
            </a:r>
            <a:r>
              <a:rPr lang="en" altLang="zh-CN" sz="2400" dirty="0" err="1"/>
              <a:t>LevelDB</a:t>
            </a:r>
            <a:r>
              <a:rPr lang="en" altLang="zh-CN" sz="2400" dirty="0"/>
              <a:t> to store the metadata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" altLang="zh-CN" sz="2400" dirty="0" err="1"/>
              <a:t>ynamically</a:t>
            </a:r>
            <a:r>
              <a:rPr lang="en" altLang="zh-CN" sz="2400" dirty="0"/>
              <a:t> partition</a:t>
            </a:r>
            <a:r>
              <a:rPr lang="en-US" altLang="zh-CN" sz="2400" dirty="0"/>
              <a:t>s</a:t>
            </a:r>
            <a:r>
              <a:rPr lang="en" altLang="zh-CN" sz="2400" dirty="0"/>
              <a:t> large directories into different servers using hash functions.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04A5FFC-B996-1DD5-1049-26B6C5D48E75}"/>
              </a:ext>
            </a:extLst>
          </p:cNvPr>
          <p:cNvSpPr txBox="1">
            <a:spLocks/>
          </p:cNvSpPr>
          <p:nvPr/>
        </p:nvSpPr>
        <p:spPr>
          <a:xfrm>
            <a:off x="614816" y="4852484"/>
            <a:ext cx="10738985" cy="852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sz="2400" b="1" dirty="0" err="1"/>
              <a:t>CalvinFS</a:t>
            </a:r>
            <a:r>
              <a:rPr lang="en" altLang="zh-CN" sz="2400" dirty="0"/>
              <a:t> </a:t>
            </a:r>
            <a:r>
              <a:rPr lang="en-US" altLang="zh-CN" sz="2400" dirty="0"/>
              <a:t>[6]</a:t>
            </a:r>
            <a:r>
              <a:rPr lang="zh-CN" altLang="en-US" sz="2400" dirty="0"/>
              <a:t> </a:t>
            </a:r>
            <a:r>
              <a:rPr lang="en" altLang="zh-CN" sz="2400" dirty="0"/>
              <a:t>(FAST’</a:t>
            </a:r>
            <a:r>
              <a:rPr lang="en-US" altLang="zh-CN" sz="2400" dirty="0"/>
              <a:t>15</a:t>
            </a:r>
            <a:r>
              <a:rPr lang="en" altLang="zh-CN" sz="2400" dirty="0"/>
              <a:t>) is a geographically distributed file system</a:t>
            </a:r>
            <a:r>
              <a:rPr lang="en-US" altLang="zh-CN" sz="2400" dirty="0"/>
              <a:t>.</a:t>
            </a:r>
            <a:r>
              <a:rPr lang="en" altLang="zh-CN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" altLang="zh-CN" sz="2400" dirty="0"/>
              <a:t>uses a distributed KV store which support transactions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store</a:t>
            </a:r>
            <a:r>
              <a:rPr lang="zh-CN" altLang="en-US" sz="2400" dirty="0"/>
              <a:t> </a:t>
            </a:r>
            <a:r>
              <a:rPr lang="en-US" altLang="zh-CN" sz="2400" dirty="0"/>
              <a:t>metadata</a:t>
            </a:r>
            <a:r>
              <a:rPr lang="en" altLang="zh-CN" sz="2400" dirty="0"/>
              <a:t>.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CF3773C-E075-1961-565C-856B9B5BAE22}"/>
              </a:ext>
            </a:extLst>
          </p:cNvPr>
          <p:cNvSpPr txBox="1">
            <a:spLocks/>
          </p:cNvSpPr>
          <p:nvPr/>
        </p:nvSpPr>
        <p:spPr>
          <a:xfrm>
            <a:off x="614816" y="5704628"/>
            <a:ext cx="10738985" cy="85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sz="2400" b="1" dirty="0" err="1"/>
              <a:t>InfiniFS</a:t>
            </a:r>
            <a:r>
              <a:rPr lang="en" altLang="zh-CN" sz="2400" dirty="0"/>
              <a:t> </a:t>
            </a:r>
            <a:r>
              <a:rPr lang="en-US" altLang="zh-CN" sz="2400" dirty="0"/>
              <a:t>[7]</a:t>
            </a:r>
            <a:r>
              <a:rPr lang="zh-CN" altLang="en-US" sz="2400" dirty="0"/>
              <a:t> </a:t>
            </a:r>
            <a:r>
              <a:rPr lang="en" altLang="zh-CN" sz="2400" dirty="0"/>
              <a:t>(FAST’22):</a:t>
            </a:r>
            <a:r>
              <a:rPr lang="zh-CN" altLang="en-US" sz="2400" dirty="0"/>
              <a:t> </a:t>
            </a:r>
            <a:r>
              <a:rPr lang="en-US" altLang="zh-CN" sz="2400" dirty="0"/>
              <a:t>decouple</a:t>
            </a:r>
            <a:r>
              <a:rPr lang="zh-CN" altLang="en-US" sz="2400" dirty="0"/>
              <a:t> </a:t>
            </a:r>
            <a:r>
              <a:rPr lang="en-US" altLang="zh-CN" sz="2400" dirty="0"/>
              <a:t>directories</a:t>
            </a:r>
            <a:r>
              <a:rPr lang="zh-CN" altLang="en-US" sz="2400" dirty="0"/>
              <a:t> </a:t>
            </a:r>
            <a:r>
              <a:rPr lang="en-US" altLang="zh-CN" sz="2400" dirty="0"/>
              <a:t>metadata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group</a:t>
            </a:r>
            <a:r>
              <a:rPr lang="zh-CN" altLang="en-US" sz="2400" dirty="0"/>
              <a:t> </a:t>
            </a:r>
            <a:r>
              <a:rPr lang="en-US" altLang="zh-CN" sz="2400" dirty="0"/>
              <a:t>them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locality.</a:t>
            </a:r>
            <a:r>
              <a:rPr lang="zh-CN" altLang="en-US" sz="2400" dirty="0"/>
              <a:t> 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also</a:t>
            </a:r>
            <a:r>
              <a:rPr lang="zh-CN" altLang="en-US" sz="2400" dirty="0"/>
              <a:t> </a:t>
            </a:r>
            <a:r>
              <a:rPr lang="en-US" altLang="zh-CN" sz="2400" dirty="0"/>
              <a:t>stores</a:t>
            </a:r>
            <a:r>
              <a:rPr lang="zh-CN" altLang="en-US" sz="2400" dirty="0"/>
              <a:t> </a:t>
            </a:r>
            <a:r>
              <a:rPr lang="en-US" altLang="zh-CN" sz="2400" dirty="0"/>
              <a:t>metadata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KV</a:t>
            </a:r>
            <a:r>
              <a:rPr lang="zh-CN" altLang="en-US" sz="2400" dirty="0"/>
              <a:t> </a:t>
            </a:r>
            <a:r>
              <a:rPr lang="en-US" altLang="zh-CN" sz="2400" dirty="0"/>
              <a:t>store.</a:t>
            </a:r>
            <a:endParaRPr lang="en" altLang="zh-CN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F471943-DFC5-3E37-39F7-433C52449E9D}"/>
              </a:ext>
            </a:extLst>
          </p:cNvPr>
          <p:cNvSpPr txBox="1">
            <a:spLocks/>
          </p:cNvSpPr>
          <p:nvPr/>
        </p:nvSpPr>
        <p:spPr>
          <a:xfrm>
            <a:off x="9165604" y="1139689"/>
            <a:ext cx="1086298" cy="449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dirty="0"/>
              <a:t>HDFS</a:t>
            </a:r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0009E72F-AD5E-CD6C-8050-F3FCD80D96FE}"/>
              </a:ext>
            </a:extLst>
          </p:cNvPr>
          <p:cNvSpPr/>
          <p:nvPr/>
        </p:nvSpPr>
        <p:spPr>
          <a:xfrm>
            <a:off x="8291443" y="1469513"/>
            <a:ext cx="753762" cy="77280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CB52B3-0C4C-6392-DD9D-7BB97CA16A19}"/>
              </a:ext>
            </a:extLst>
          </p:cNvPr>
          <p:cNvSpPr txBox="1"/>
          <p:nvPr/>
        </p:nvSpPr>
        <p:spPr>
          <a:xfrm>
            <a:off x="7789989" y="2193352"/>
            <a:ext cx="179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831EAE70-43D8-2507-3B2E-21FCB568C5A0}"/>
              </a:ext>
            </a:extLst>
          </p:cNvPr>
          <p:cNvSpPr/>
          <p:nvPr/>
        </p:nvSpPr>
        <p:spPr>
          <a:xfrm>
            <a:off x="9224769" y="1786826"/>
            <a:ext cx="463650" cy="27101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The Why and How of Distributed Databases">
            <a:extLst>
              <a:ext uri="{FF2B5EF4-FFF2-40B4-BE49-F238E27FC236}">
                <a16:creationId xmlns:a16="http://schemas.microsoft.com/office/drawing/2014/main" id="{5B165D26-FE05-9AAC-657C-A5B5FED52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5" t="50000" r="54004" b="10734"/>
          <a:stretch/>
        </p:blipFill>
        <p:spPr bwMode="auto">
          <a:xfrm>
            <a:off x="9781566" y="1553421"/>
            <a:ext cx="679249" cy="73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he Why and How of Distributed Databases">
            <a:extLst>
              <a:ext uri="{FF2B5EF4-FFF2-40B4-BE49-F238E27FC236}">
                <a16:creationId xmlns:a16="http://schemas.microsoft.com/office/drawing/2014/main" id="{73E69734-070A-0C00-09DB-1120B7E20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5" t="50000" r="54004" b="10734"/>
          <a:stretch/>
        </p:blipFill>
        <p:spPr bwMode="auto">
          <a:xfrm>
            <a:off x="10431667" y="1555601"/>
            <a:ext cx="679249" cy="73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 Why and How of Distributed Databases">
            <a:extLst>
              <a:ext uri="{FF2B5EF4-FFF2-40B4-BE49-F238E27FC236}">
                <a16:creationId xmlns:a16="http://schemas.microsoft.com/office/drawing/2014/main" id="{F33165FA-A0BE-0E3B-2496-3F2764860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5" t="50000" r="54004" b="10734"/>
          <a:stretch/>
        </p:blipFill>
        <p:spPr bwMode="auto">
          <a:xfrm>
            <a:off x="11088328" y="1556530"/>
            <a:ext cx="679249" cy="73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24364CB-9C70-0BBB-3500-363C41F8902D}"/>
              </a:ext>
            </a:extLst>
          </p:cNvPr>
          <p:cNvSpPr txBox="1"/>
          <p:nvPr/>
        </p:nvSpPr>
        <p:spPr>
          <a:xfrm>
            <a:off x="9781566" y="2208289"/>
            <a:ext cx="220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kv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BF0641-16A0-B4DF-88A8-139895DE48D8}"/>
              </a:ext>
            </a:extLst>
          </p:cNvPr>
          <p:cNvSpPr txBox="1"/>
          <p:nvPr/>
        </p:nvSpPr>
        <p:spPr>
          <a:xfrm>
            <a:off x="11686895" y="1588820"/>
            <a:ext cx="46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783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149104</TotalTime>
  <Words>1275</Words>
  <Application>Microsoft Macintosh PowerPoint</Application>
  <PresentationFormat>宽屏</PresentationFormat>
  <Paragraphs>237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微软雅黑</vt:lpstr>
      <vt:lpstr>Arial</vt:lpstr>
      <vt:lpstr>Calibri</vt:lpstr>
      <vt:lpstr>Gill Sans MT</vt:lpstr>
      <vt:lpstr>Helvetica Neue</vt:lpstr>
      <vt:lpstr>Monaco</vt:lpstr>
      <vt:lpstr>Times New Roman</vt:lpstr>
      <vt:lpstr>Office 主题</vt:lpstr>
      <vt:lpstr>PowerPoint 演示文稿</vt:lpstr>
      <vt:lpstr>Contents</vt:lpstr>
      <vt:lpstr>Initial Design of Metadata Management</vt:lpstr>
      <vt:lpstr>General architecture of distributed file systems</vt:lpstr>
      <vt:lpstr>Contents</vt:lpstr>
      <vt:lpstr>Distributed Metadata Management</vt:lpstr>
      <vt:lpstr>Distributed Metadata Management - Subtree partition</vt:lpstr>
      <vt:lpstr>Distributed Metadata Management – Distributed KV Store</vt:lpstr>
      <vt:lpstr>Distributed Metadata Management – Distributed KV Store</vt:lpstr>
      <vt:lpstr>Contents</vt:lpstr>
      <vt:lpstr>CubeFS Architecture</vt:lpstr>
      <vt:lpstr>CubeFS Metadata Management</vt:lpstr>
      <vt:lpstr>Metanode Architecture: Overview</vt:lpstr>
      <vt:lpstr>Implementation: B-Tree</vt:lpstr>
      <vt:lpstr>Implementation: MetaNode</vt:lpstr>
      <vt:lpstr>Implementation: inode &amp; dentry</vt:lpstr>
      <vt:lpstr>Implementation (Lookup (client))</vt:lpstr>
      <vt:lpstr>Implementation (Lookup (metanode))</vt:lpstr>
      <vt:lpstr>Problems in Metadata Management</vt:lpstr>
      <vt:lpstr>Current Solution</vt:lpstr>
      <vt:lpstr>Future Work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CaoYu-ang</dc:creator>
  <cp:lastModifiedBy>CaoYu-ang</cp:lastModifiedBy>
  <cp:revision>1228</cp:revision>
  <cp:lastPrinted>2018-07-10T14:59:54Z</cp:lastPrinted>
  <dcterms:created xsi:type="dcterms:W3CDTF">2013-05-07T11:05:13Z</dcterms:created>
  <dcterms:modified xsi:type="dcterms:W3CDTF">2023-07-19T03:05:52Z</dcterms:modified>
</cp:coreProperties>
</file>