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34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4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8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1" baseline="0">
                <a:latin typeface="Gill Sans MT" panose="020B0502020104020203" pitchFamily="34" charset="0"/>
              </a:defRPr>
            </a:lvl1pPr>
            <a:lvl2pPr>
              <a:defRPr sz="28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2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日期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6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47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9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5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1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5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基于Ring-allreduce的分布式深度学习训练性能优化-李诚 - 副本.pptx" id="{ACEE6617-8D80-4CE8-96FA-327C1C643FE8}" vid="{37DA687B-0B2A-4606-8A8F-8E2BFB565B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华康俪金黑W8(P)</vt:lpstr>
      <vt:lpstr>楷体</vt:lpstr>
      <vt:lpstr>微软雅黑</vt:lpstr>
      <vt:lpstr>Arial</vt:lpstr>
      <vt:lpstr>Gill Sans MT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xu ll</cp:lastModifiedBy>
  <cp:revision>2</cp:revision>
  <dcterms:created xsi:type="dcterms:W3CDTF">2019-12-04T06:28:33Z</dcterms:created>
  <dcterms:modified xsi:type="dcterms:W3CDTF">2019-12-04T06:30:01Z</dcterms:modified>
</cp:coreProperties>
</file>