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723B-392B-DC40-5587-FB25C0FF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CA650-BB24-F3B4-B984-DE24ECAD9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7898-5ED7-491A-29FA-3DE7AFE2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4CFE-F8AB-9EF7-D2A0-83CCCA5C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AA77-4765-58C7-90B3-33D6F471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32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136F-7068-3B2E-18EB-13CFCEBC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372E0-C39C-ACCB-AF60-546D27A6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C051-07EA-DE5A-5F2C-B848F7EB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5C0F-F800-02D7-D15D-7EDBE0F3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E6AD-37AF-4F8A-CBC7-2E6A63A9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8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5D8C4-FF37-DDB6-EFD0-B65494862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AE113-DD7F-EA86-FBE3-BC6D0D31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BC4B-63AF-8388-0E7A-B76AFB3A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D867-230F-4928-EBCF-485BBCD1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726A-890B-74A8-7F4A-70284D3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52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EDA5-35C5-F5E2-72B0-DD63B1A0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6C1C-2A0C-D20B-47EC-E0EE3870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68C6-B5B0-CC6E-FFE5-1ACC7963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15F7-2F05-28CB-6A64-8288B3FE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0785-4364-3971-5464-73CE2CE3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3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1EB8-AE24-CE45-30F9-E1FAD02E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BF6F1-33BF-9415-1172-F282C383F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878F-1E26-171E-96B0-4317099E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AFDB-ACDC-46E1-79F2-55E44D8C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1E8C-9383-3837-02FC-D6D4041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78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7CF-B629-C439-85E0-074689CE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8107-8303-0D13-F645-758CD6F09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F19C0-386F-2CC2-5F5D-5A33762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01901-FA5C-0DE3-6B78-48FB3DED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39D9-CBD1-5400-6A57-2E3E32F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C224A-98EF-EA87-145F-6E6A50CE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43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A0A1-46B9-755F-937D-6083A00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D61C2-C757-A0C6-0B14-183BE467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54F2-3CE6-DF3A-1880-970DA800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F8DE-67C9-5E35-B179-6A7C21131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1C76C-CA15-9993-A283-EFA2B1149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85052-8140-D980-25A8-4CBBA30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7935-2513-3DA7-4E21-DB64995C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7D7B3-C83D-2323-63DA-B5051506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03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29E3-DA39-2E7E-243B-4B6FEB61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79BB2-7F49-9F1E-B43D-C6C8B717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6D285-4029-BB02-81A0-77545D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D96A1-8A45-888D-62B3-8B8B39A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56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6F811-13AD-7923-1D3A-5B3D30DA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FF40A-D904-52D8-B310-1C022030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C6CEE-1C5E-F3EC-610C-10470C66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04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737-FDC2-A174-3A75-D390DA7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4EB0-BBD1-CD6F-C693-DF56A2F2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4FD34-DCA7-3E2A-E5E1-08CA64C3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C333D-D8E0-1895-0581-B3FAA4FA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B0720-58DA-A26B-A451-7F6AF9B2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B03C3-A27E-EE93-6E6C-ADBE3768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48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99ED-206B-D30A-33C3-DEC6F772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36895-5A23-F62C-844D-CE55C3B13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8B182-A92A-02CD-0438-AD963F02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30E2B-3F2D-6F67-C5A9-13185D91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733C7-B990-BE97-E71D-E0ADCD5F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E6E2-EBD3-B1BC-2A49-E62EC856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42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6D858-CB30-3F2B-8BC1-CA09127A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A378A-9490-E566-A4DA-96D05852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FBAB-2364-7B45-398C-2F9F83CA2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78D5-A8D8-483F-A760-9F4807DAB85F}" type="datetimeFigureOut">
              <a:rPr lang="en-SG" smtClean="0"/>
              <a:t>28/9/2023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DAB83-7D0E-A47E-3AB2-0B76F9D86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0CE2-52CE-2FE3-6E8E-9B130E4D7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3240-A01B-49E6-A108-A7EF2D6806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72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EFB64-EA0E-F0F7-7488-D09DF82C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351" y="3062377"/>
            <a:ext cx="2961736" cy="194957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Jody Cham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Jinn Liong Chin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Han Rong 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Ang Kok Beng</a:t>
            </a: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0B6B9E-0299-81F0-B311-7661C798A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177" y="518513"/>
            <a:ext cx="5014823" cy="844460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1.4</a:t>
            </a:r>
            <a:endParaRPr lang="en-S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C313CB-72D7-C1F3-1394-A9787DBBEE0D}"/>
              </a:ext>
            </a:extLst>
          </p:cNvPr>
          <p:cNvSpPr txBox="1">
            <a:spLocks/>
          </p:cNvSpPr>
          <p:nvPr/>
        </p:nvSpPr>
        <p:spPr>
          <a:xfrm>
            <a:off x="1204823" y="1695554"/>
            <a:ext cx="9440173" cy="844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Discuss and present a Security Vulnerabilities and Cyberattacks</a:t>
            </a:r>
          </a:p>
          <a:p>
            <a:pPr algn="l"/>
            <a:endParaRPr lang="en-SG" sz="2400" dirty="0"/>
          </a:p>
          <a:p>
            <a:pPr algn="l"/>
            <a:r>
              <a:rPr lang="en-SG" sz="2400" dirty="0"/>
              <a:t>2017 - WannaCry ransomware attack</a:t>
            </a:r>
          </a:p>
        </p:txBody>
      </p:sp>
    </p:spTree>
    <p:extLst>
      <p:ext uri="{BB962C8B-B14F-4D97-AF65-F5344CB8AC3E}">
        <p14:creationId xmlns:p14="http://schemas.microsoft.com/office/powerpoint/2010/main" val="366852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277FB0-550C-7BF7-E424-64009A7F0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82" y="894272"/>
            <a:ext cx="8635042" cy="5679057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/>
              <a:t>● </a:t>
            </a:r>
            <a:r>
              <a:rPr lang="en-US" b="1" dirty="0"/>
              <a:t>What happened?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In May 2017, a ransomware attack known as WannaCry spread rapidly around the world, affecting over 200,000 computers in over 150 countries.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WannaCry encrypted files on infected computers, making them inaccessible to users, and demanded a ransom payment in Bitcoin to decrypt the files.</a:t>
            </a:r>
          </a:p>
          <a:p>
            <a:pPr algn="l"/>
            <a:r>
              <a:rPr lang="en-US" dirty="0"/>
              <a:t>● What is the effect? 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WannaCry had a significant impact on a wide range of organizations, including hospitals, government agencies, and businesses.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Many organizations were forced to pay the ransom in order to regain access to their data.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attack also caused significant financial losses and disruptions to operations.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● </a:t>
            </a:r>
            <a:r>
              <a:rPr lang="en-US" b="1" dirty="0"/>
              <a:t>How it did happen?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WannaCry exploited a vulnerability in the Microsoft Windows operating system called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EternalBlue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EternalBlue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was a known vulnerability that Microsoft had released a patch for, but many organizations had not installed the patch.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WannaCry spread rapidly through networks by exploiting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EternalBlue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vulnerability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● </a:t>
            </a:r>
            <a:r>
              <a:rPr lang="en-US" b="1" dirty="0"/>
              <a:t>How did they solve the problem?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 security researcher discovered a "kill switch" that could be used to stop the WannaCry ransomware from spreading.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This kill switch was activated, which helped to contain the spread of the attack.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Organizations also took steps to patch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EternalBlue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vulnerability and improve their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● </a:t>
            </a:r>
            <a:r>
              <a:rPr lang="en-US" b="1" dirty="0"/>
              <a:t>How to prevent a similar attack?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Keep your operating system and software up to date with the latest security patches.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Use strong passwords and enable multi-factor authentication.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Be careful about what emails you open and what attachments you download.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Have a backup plan in place in case your data is encrypted by a ransomware attack.</a:t>
            </a:r>
          </a:p>
          <a:p>
            <a:pPr algn="l"/>
            <a:endParaRPr lang="en-S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7233B3-7687-EC7F-1433-05C39B910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85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306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Slack-Lato</vt:lpstr>
      <vt:lpstr>Arial</vt:lpstr>
      <vt:lpstr>Calibri</vt:lpstr>
      <vt:lpstr>Calibri Light</vt:lpstr>
      <vt:lpstr>Office Theme</vt:lpstr>
      <vt:lpstr>Assignment 1.4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1.4</dc:title>
  <dc:creator>Kok Beng Ang</dc:creator>
  <cp:lastModifiedBy>Kok Beng Ang</cp:lastModifiedBy>
  <cp:revision>1</cp:revision>
  <dcterms:created xsi:type="dcterms:W3CDTF">2023-09-28T12:34:52Z</dcterms:created>
  <dcterms:modified xsi:type="dcterms:W3CDTF">2023-09-28T12:49:30Z</dcterms:modified>
</cp:coreProperties>
</file>