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32" y="6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Friday, November 10,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60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Friday, November 10,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5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Friday, November 10,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43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Friday, November 10,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07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Friday, November 10,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50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Friday, November 10,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79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Friday, November 10,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741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Friday, November 10,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1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Friday, November 10,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10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Friday, November 10,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84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Friday, November 10,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63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Friday, November 10, 2023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011230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88" r:id="rId4"/>
    <p:sldLayoutId id="2147483689" r:id="rId5"/>
    <p:sldLayoutId id="2147483694" r:id="rId6"/>
    <p:sldLayoutId id="2147483690" r:id="rId7"/>
    <p:sldLayoutId id="2147483691" r:id="rId8"/>
    <p:sldLayoutId id="2147483692" r:id="rId9"/>
    <p:sldLayoutId id="2147483693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D896123-1B32-4CB1-B2ED-E34BBC26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aint in motion from the bottom of the view">
            <a:extLst>
              <a:ext uri="{FF2B5EF4-FFF2-40B4-BE49-F238E27FC236}">
                <a16:creationId xmlns:a16="http://schemas.microsoft.com/office/drawing/2014/main" id="{1B44E7CB-5EDE-B78F-08AE-284A2FC6B5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4F04D94-5D02-443B-801E-0CAC1D4EB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6400372"/>
            <a:ext cx="12192000" cy="456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7DA40C-10B8-4678-8433-AA03ED65E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5B0432-E3D6-5921-6365-7407139D6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1114" y="2661920"/>
            <a:ext cx="6056086" cy="2021113"/>
          </a:xfrm>
          <a:solidFill>
            <a:schemeClr val="bg2">
              <a:alpha val="48000"/>
            </a:schemeClr>
          </a:solidFill>
        </p:spPr>
        <p:txBody>
          <a:bodyPr anchor="b">
            <a:normAutofit/>
          </a:bodyPr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Codebuild</a:t>
            </a:r>
            <a:r>
              <a:rPr lang="en-US" dirty="0">
                <a:solidFill>
                  <a:schemeClr val="bg1"/>
                </a:solidFill>
              </a:rPr>
              <a:t>,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err="1">
                <a:solidFill>
                  <a:schemeClr val="bg1"/>
                </a:solidFill>
              </a:rPr>
              <a:t>codedeploy</a:t>
            </a:r>
            <a:r>
              <a:rPr lang="en-US" dirty="0">
                <a:solidFill>
                  <a:schemeClr val="bg1"/>
                </a:solidFill>
              </a:rPr>
              <a:t>,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err="1">
                <a:solidFill>
                  <a:schemeClr val="bg1"/>
                </a:solidFill>
              </a:rPr>
              <a:t>codepipeline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8A07E5-7CA3-578D-A96F-EBA32E91A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114" y="4918166"/>
            <a:ext cx="4781006" cy="113646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AWS PRESENTATION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FF3D9AA-2746-40BA-A174-3C45EA458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0BF160C-EC5F-45F5-9B8D-197AFA37B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88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C3BC4-DF40-4D60-099B-B908A098F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code build/deploy/pipeline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AF1F8-A259-D00F-BA93-319AEE191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of the continuous integration and continuous deployment (CI/CD) service </a:t>
            </a:r>
          </a:p>
          <a:p>
            <a:r>
              <a:rPr lang="en-US" dirty="0"/>
              <a:t>Allows user to build, test and deploy code easily and independently</a:t>
            </a:r>
          </a:p>
          <a:p>
            <a:r>
              <a:rPr lang="en-US" dirty="0"/>
              <a:t>New features/updates can be deployed quickly while minimizing downtime during deployment</a:t>
            </a:r>
          </a:p>
          <a:p>
            <a:r>
              <a:rPr lang="en-US" dirty="0"/>
              <a:t>Infrastructure as a service (IaaS)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63BA06-492E-37A3-3562-1B5CEE7DE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653694"/>
            <a:ext cx="8368402" cy="163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676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95023-179B-C137-54D9-F76156684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product do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D37DC-65B3-2FFC-70B5-4FEA8479C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r>
              <a:rPr lang="en-US" dirty="0"/>
              <a:t> : compiles code, runs tests and produce packages that are ready to deploy</a:t>
            </a:r>
          </a:p>
          <a:p>
            <a:r>
              <a:rPr lang="en-US" dirty="0" err="1"/>
              <a:t>CodeDeploy</a:t>
            </a:r>
            <a:r>
              <a:rPr lang="en-US" dirty="0"/>
              <a:t> : automates software developments to a variety of compute services (e.g. EC2, AWS </a:t>
            </a:r>
            <a:r>
              <a:rPr lang="en-US" dirty="0" err="1"/>
              <a:t>lamba</a:t>
            </a:r>
            <a:r>
              <a:rPr lang="en-US" dirty="0"/>
              <a:t>, on-prem servers). </a:t>
            </a:r>
          </a:p>
          <a:p>
            <a:r>
              <a:rPr lang="en-US" dirty="0" err="1"/>
              <a:t>CodePipeline</a:t>
            </a:r>
            <a:r>
              <a:rPr lang="en-US" dirty="0"/>
              <a:t> : a fully managed CD service that automate your release pipelines for fast and reliable application and infrastructure updates. It creates an end-to-end pipeline that fetches the application code from </a:t>
            </a:r>
            <a:r>
              <a:rPr lang="en-US" dirty="0" err="1"/>
              <a:t>CodeCommit</a:t>
            </a:r>
            <a:r>
              <a:rPr lang="en-US" dirty="0"/>
              <a:t>, builds and tests using </a:t>
            </a:r>
            <a:r>
              <a:rPr lang="en-US" dirty="0" err="1"/>
              <a:t>CodeBuild</a:t>
            </a:r>
            <a:r>
              <a:rPr lang="en-US" dirty="0"/>
              <a:t> and deploy using </a:t>
            </a:r>
            <a:r>
              <a:rPr lang="en-US" dirty="0" err="1"/>
              <a:t>CodeDeploy</a:t>
            </a:r>
            <a:r>
              <a:rPr lang="en-US" dirty="0"/>
              <a:t> 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48344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4A7A-EF32-60A3-5875-C97E316ED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2C7ED-C4CA-D48E-F46C-DB8CB7FE5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r>
              <a:rPr lang="en-US" dirty="0"/>
              <a:t> : when you need to run tests on the code first before deploying</a:t>
            </a:r>
          </a:p>
          <a:p>
            <a:pPr lvl="1"/>
            <a:r>
              <a:rPr lang="en-US" dirty="0"/>
              <a:t>Unit test : verify functionality of a code component</a:t>
            </a:r>
          </a:p>
          <a:p>
            <a:pPr lvl="1"/>
            <a:r>
              <a:rPr lang="en-US" dirty="0"/>
              <a:t>Integration test : verify integration between different components or services within the application. </a:t>
            </a:r>
          </a:p>
          <a:p>
            <a:pPr lvl="1"/>
            <a:r>
              <a:rPr lang="en-US" dirty="0"/>
              <a:t>Functionality test : check overall functionality from end-user perspective</a:t>
            </a:r>
          </a:p>
          <a:p>
            <a:pPr lvl="1"/>
            <a:r>
              <a:rPr lang="en-US" dirty="0"/>
              <a:t>Performance test: stress test performance of code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48588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4A7A-EF32-60A3-5875-C97E316ED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2C7ED-C4CA-D48E-F46C-DB8CB7FE5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CodeDeploy</a:t>
            </a:r>
            <a:r>
              <a:rPr lang="en-US" dirty="0"/>
              <a:t>: when you are ready to roll up an update of your code to deployed across your fleet of instances/servers.</a:t>
            </a:r>
          </a:p>
          <a:p>
            <a:endParaRPr lang="en-US" dirty="0"/>
          </a:p>
          <a:p>
            <a:r>
              <a:rPr lang="en-US" dirty="0" err="1"/>
              <a:t>CodePipeline</a:t>
            </a:r>
            <a:r>
              <a:rPr lang="en-US" dirty="0"/>
              <a:t>: When you need to define the entire software release process from its building, testing and deployment phase. Integrating your services into a single pipeline.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94565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A28-846B-A82B-E3CE-85A717436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useful?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2A03F-D7AD-B5B4-7D50-BAE1B88B1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Enables early detection of integration issues and bugs by testing code using </a:t>
            </a:r>
            <a:r>
              <a:rPr lang="en-US" dirty="0" err="1"/>
              <a:t>CodeBuild</a:t>
            </a:r>
            <a:endParaRPr lang="en-US" dirty="0"/>
          </a:p>
          <a:p>
            <a:r>
              <a:rPr lang="en-US" dirty="0"/>
              <a:t>Reduces manual intervention [build, test and deploy automatically]</a:t>
            </a:r>
          </a:p>
          <a:p>
            <a:r>
              <a:rPr lang="en-US" dirty="0"/>
              <a:t>Accelerated deployment</a:t>
            </a:r>
          </a:p>
          <a:p>
            <a:r>
              <a:rPr lang="en-US" dirty="0"/>
              <a:t>Improved efficiency to deploy code</a:t>
            </a:r>
          </a:p>
          <a:p>
            <a:r>
              <a:rPr lang="en-US" dirty="0"/>
              <a:t>Quick and automated rollback to previous version if current commit changes have unexpected issues, minimizing downtime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15061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7D00B-AB53-4BD2-4345-567410092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likely users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3DE8A-E234-8942-92EF-D40C56F72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Developers who want to automate the entire process of </a:t>
            </a:r>
            <a:r>
              <a:rPr lang="en-US"/>
              <a:t>managing their source code </a:t>
            </a:r>
            <a:endParaRPr lang="en-SG"/>
          </a:p>
        </p:txBody>
      </p:sp>
      <p:pic>
        <p:nvPicPr>
          <p:cNvPr id="5" name="Picture 4" descr="Teenager working on electronic project">
            <a:extLst>
              <a:ext uri="{FF2B5EF4-FFF2-40B4-BE49-F238E27FC236}">
                <a16:creationId xmlns:a16="http://schemas.microsoft.com/office/drawing/2014/main" id="{F8CBDAED-22C2-798A-2808-1473B660C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304" y="3840480"/>
            <a:ext cx="3227096" cy="215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3473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LeftStep">
      <a:dk1>
        <a:srgbClr val="000000"/>
      </a:dk1>
      <a:lt1>
        <a:srgbClr val="FFFFFF"/>
      </a:lt1>
      <a:dk2>
        <a:srgbClr val="312441"/>
      </a:dk2>
      <a:lt2>
        <a:srgbClr val="E2E8E6"/>
      </a:lt2>
      <a:accent1>
        <a:srgbClr val="EE6E96"/>
      </a:accent1>
      <a:accent2>
        <a:srgbClr val="EB4EC0"/>
      </a:accent2>
      <a:accent3>
        <a:srgbClr val="DC6EEE"/>
      </a:accent3>
      <a:accent4>
        <a:srgbClr val="924EEB"/>
      </a:accent4>
      <a:accent5>
        <a:srgbClr val="716EEE"/>
      </a:accent5>
      <a:accent6>
        <a:srgbClr val="4E8CEB"/>
      </a:accent6>
      <a:hlink>
        <a:srgbClr val="568F7D"/>
      </a:hlink>
      <a:folHlink>
        <a:srgbClr val="7F7F7F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330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Nova</vt:lpstr>
      <vt:lpstr>GradientRiseVTI</vt:lpstr>
      <vt:lpstr>Codebuild,  codedeploy, codepipeline</vt:lpstr>
      <vt:lpstr>What is code build/deploy/pipeline</vt:lpstr>
      <vt:lpstr>What does this product do</vt:lpstr>
      <vt:lpstr>When to use</vt:lpstr>
      <vt:lpstr>When to use</vt:lpstr>
      <vt:lpstr>Why useful?</vt:lpstr>
      <vt:lpstr>Most likely users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Codebuild,  codedeploy, codepipeline</dc:title>
  <dc:creator>Han Rong Ng</dc:creator>
  <cp:lastModifiedBy>Han Rong Ng</cp:lastModifiedBy>
  <cp:revision>1</cp:revision>
  <dcterms:created xsi:type="dcterms:W3CDTF">2023-11-10T15:38:41Z</dcterms:created>
  <dcterms:modified xsi:type="dcterms:W3CDTF">2023-11-10T16:54:04Z</dcterms:modified>
</cp:coreProperties>
</file>