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90" r:id="rId13"/>
    <p:sldId id="269" r:id="rId14"/>
    <p:sldId id="270" r:id="rId15"/>
    <p:sldId id="286" r:id="rId16"/>
  </p:sldIdLst>
  <p:sldSz cx="18288000" cy="10287000"/>
  <p:notesSz cx="6858000" cy="9144000"/>
  <p:embeddedFontLst>
    <p:embeddedFont>
      <p:font typeface="Caladea Bold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Public Sans" panose="020B0604020202020204" charset="0"/>
      <p:regular r:id="rId26"/>
    </p:embeddedFont>
    <p:embeddedFont>
      <p:font typeface="Public Sans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2283A-5133-42FE-AF05-5D75D2145DF3}" v="7" dt="2022-07-20T10:45:07.431"/>
    <p1510:client id="{A3AD1EFF-9F14-22A7-0CE0-52F8F23029D6}" v="71" dt="2022-07-20T14:27:06.033"/>
    <p1510:client id="{D0A109EF-AAFA-A097-09CD-4B14A6BB9057}" v="12" dt="2022-07-20T14:26:44.883"/>
    <p1510:client id="{DC2859F0-FA4B-3FF8-CD6A-EB4D60778CF5}" v="9" dt="2022-07-20T10:45:49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993011" y="691452"/>
            <a:ext cx="5609189" cy="560918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42799" y="51181"/>
              <a:ext cx="6264402" cy="6170295"/>
            </a:xfrm>
            <a:custGeom>
              <a:avLst/>
              <a:gdLst/>
              <a:ahLst/>
              <a:cxnLst/>
              <a:rect l="l" t="t" r="r" b="b"/>
              <a:pathLst>
                <a:path w="6264402" h="6170295">
                  <a:moveTo>
                    <a:pt x="6264402" y="3085084"/>
                  </a:moveTo>
                  <a:lnTo>
                    <a:pt x="4841240" y="3387344"/>
                  </a:lnTo>
                  <a:lnTo>
                    <a:pt x="6076061" y="4156710"/>
                  </a:lnTo>
                  <a:lnTo>
                    <a:pt x="4635627" y="3952367"/>
                  </a:lnTo>
                  <a:lnTo>
                    <a:pt x="5531485" y="5098796"/>
                  </a:lnTo>
                  <a:lnTo>
                    <a:pt x="4247261" y="4414647"/>
                  </a:lnTo>
                  <a:lnTo>
                    <a:pt x="4699000" y="5797677"/>
                  </a:lnTo>
                  <a:lnTo>
                    <a:pt x="3725799" y="4716272"/>
                  </a:lnTo>
                  <a:lnTo>
                    <a:pt x="3675380" y="6170168"/>
                  </a:lnTo>
                  <a:lnTo>
                    <a:pt x="3132201" y="4820285"/>
                  </a:lnTo>
                  <a:lnTo>
                    <a:pt x="2589022" y="6170295"/>
                  </a:lnTo>
                  <a:lnTo>
                    <a:pt x="2538603" y="4716399"/>
                  </a:lnTo>
                  <a:lnTo>
                    <a:pt x="1565402" y="5797804"/>
                  </a:lnTo>
                  <a:lnTo>
                    <a:pt x="2017141" y="4414647"/>
                  </a:lnTo>
                  <a:lnTo>
                    <a:pt x="732917" y="5098669"/>
                  </a:lnTo>
                  <a:lnTo>
                    <a:pt x="1628775" y="3952240"/>
                  </a:lnTo>
                  <a:lnTo>
                    <a:pt x="188341" y="4156583"/>
                  </a:lnTo>
                  <a:lnTo>
                    <a:pt x="1423162" y="3387217"/>
                  </a:lnTo>
                  <a:lnTo>
                    <a:pt x="0" y="3085084"/>
                  </a:lnTo>
                  <a:lnTo>
                    <a:pt x="1423162" y="2782824"/>
                  </a:lnTo>
                  <a:lnTo>
                    <a:pt x="188341" y="2013585"/>
                  </a:lnTo>
                  <a:lnTo>
                    <a:pt x="1628775" y="2217928"/>
                  </a:lnTo>
                  <a:lnTo>
                    <a:pt x="733044" y="1071499"/>
                  </a:lnTo>
                  <a:lnTo>
                    <a:pt x="2017141" y="1755648"/>
                  </a:lnTo>
                  <a:lnTo>
                    <a:pt x="1565402" y="372491"/>
                  </a:lnTo>
                  <a:lnTo>
                    <a:pt x="2538603" y="1453896"/>
                  </a:lnTo>
                  <a:lnTo>
                    <a:pt x="2589022" y="0"/>
                  </a:lnTo>
                  <a:lnTo>
                    <a:pt x="3132201" y="1349883"/>
                  </a:lnTo>
                  <a:lnTo>
                    <a:pt x="3675380" y="0"/>
                  </a:lnTo>
                  <a:lnTo>
                    <a:pt x="3725799" y="1453896"/>
                  </a:lnTo>
                  <a:lnTo>
                    <a:pt x="4699000" y="372491"/>
                  </a:lnTo>
                  <a:lnTo>
                    <a:pt x="4247261" y="1755521"/>
                  </a:lnTo>
                  <a:lnTo>
                    <a:pt x="5531485" y="1071499"/>
                  </a:lnTo>
                  <a:lnTo>
                    <a:pt x="4635627" y="2217928"/>
                  </a:lnTo>
                  <a:lnTo>
                    <a:pt x="6076061" y="2013585"/>
                  </a:lnTo>
                  <a:lnTo>
                    <a:pt x="4841240" y="2782951"/>
                  </a:lnTo>
                  <a:lnTo>
                    <a:pt x="6264402" y="3085084"/>
                  </a:lnTo>
                  <a:close/>
                </a:path>
              </a:pathLst>
            </a:custGeom>
            <a:solidFill>
              <a:srgbClr val="FDC74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97138" y="1719186"/>
            <a:ext cx="10395873" cy="293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793"/>
              </a:lnSpc>
            </a:pPr>
            <a:r>
              <a:rPr lang="en-US" sz="9827">
                <a:solidFill>
                  <a:srgbClr val="292929"/>
                </a:solidFill>
                <a:latin typeface="Public Sans Bold"/>
              </a:rPr>
              <a:t>Website </a:t>
            </a:r>
            <a:r>
              <a:rPr lang="en-US" sz="9827" err="1">
                <a:solidFill>
                  <a:srgbClr val="292929"/>
                </a:solidFill>
                <a:latin typeface="Public Sans Bold"/>
              </a:rPr>
              <a:t>bán</a:t>
            </a:r>
            <a:r>
              <a:rPr lang="en-US" sz="98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9827" err="1">
                <a:solidFill>
                  <a:srgbClr val="292929"/>
                </a:solidFill>
                <a:latin typeface="Public Sans Bold"/>
              </a:rPr>
              <a:t>quần</a:t>
            </a:r>
            <a:r>
              <a:rPr lang="en-US" sz="98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9827" err="1">
                <a:solidFill>
                  <a:srgbClr val="292929"/>
                </a:solidFill>
                <a:latin typeface="Public Sans Bold"/>
              </a:rPr>
              <a:t>áo</a:t>
            </a:r>
            <a:endParaRPr lang="en-US" sz="9827">
              <a:solidFill>
                <a:srgbClr val="292929"/>
              </a:solidFill>
              <a:latin typeface="Public Sans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362889" y="8068396"/>
            <a:ext cx="8484250" cy="1531710"/>
            <a:chOff x="0" y="0"/>
            <a:chExt cx="11312333" cy="204228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312333" cy="2042281"/>
              <a:chOff x="0" y="0"/>
              <a:chExt cx="3207831" cy="406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7780" y="22860"/>
                <a:ext cx="318243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3182431" h="360680">
                    <a:moveTo>
                      <a:pt x="3182431" y="180340"/>
                    </a:moveTo>
                    <a:cubicBezTo>
                      <a:pt x="3182431" y="81280"/>
                      <a:pt x="3102421" y="0"/>
                      <a:pt x="300209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3002091" y="360680"/>
                    </a:lnTo>
                    <a:cubicBezTo>
                      <a:pt x="3101151" y="360680"/>
                      <a:pt x="3182431" y="279400"/>
                      <a:pt x="3182431" y="180340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631846" y="388791"/>
              <a:ext cx="9907633" cy="11980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1"/>
                </a:lnSpc>
              </a:pP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Giáo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viên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hướng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dẫn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: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TS.Đào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Thành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Chung</a:t>
              </a:r>
            </a:p>
            <a:p>
              <a:pPr>
                <a:lnSpc>
                  <a:spcPts val="3631"/>
                </a:lnSpc>
              </a:pP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Mã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 </a:t>
              </a:r>
              <a:r>
                <a:rPr lang="en-US" sz="2594" err="1">
                  <a:solidFill>
                    <a:srgbClr val="FFFFFF"/>
                  </a:solidFill>
                  <a:latin typeface="Public Sans"/>
                </a:rPr>
                <a:t>lớp</a:t>
              </a:r>
              <a:r>
                <a:rPr lang="en-US" sz="2594">
                  <a:solidFill>
                    <a:srgbClr val="FFFFFF"/>
                  </a:solidFill>
                  <a:latin typeface="Public Sans"/>
                </a:rPr>
                <a:t>: 132651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226295" y="3119792"/>
            <a:ext cx="3142621" cy="698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err="1">
                <a:solidFill>
                  <a:srgbClr val="292929"/>
                </a:solidFill>
                <a:latin typeface="Caladea Bold"/>
              </a:rPr>
              <a:t>Nhóm</a:t>
            </a:r>
            <a:r>
              <a:rPr lang="en-US" sz="4000">
                <a:solidFill>
                  <a:srgbClr val="292929"/>
                </a:solidFill>
                <a:latin typeface="Caladea Bold"/>
              </a:rPr>
              <a:t> 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DC74F"/>
          </a:solidFill>
        </p:spPr>
      </p:sp>
      <p:grpSp>
        <p:nvGrpSpPr>
          <p:cNvPr id="3" name="Group 3"/>
          <p:cNvGrpSpPr/>
          <p:nvPr/>
        </p:nvGrpSpPr>
        <p:grpSpPr>
          <a:xfrm>
            <a:off x="2995246" y="3449779"/>
            <a:ext cx="1693721" cy="1693721"/>
            <a:chOff x="0" y="0"/>
            <a:chExt cx="2258295" cy="2258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258295" cy="225829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77182" y="572157"/>
              <a:ext cx="1133648" cy="1083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44"/>
                </a:lnSpc>
              </a:pPr>
              <a:r>
                <a:rPr lang="en-US" sz="5287">
                  <a:solidFill>
                    <a:srgbClr val="FFFFFF"/>
                  </a:solidFill>
                  <a:latin typeface="Caladea Bold"/>
                </a:rPr>
                <a:t>3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512272" y="3354529"/>
            <a:ext cx="9248014" cy="134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45"/>
              </a:lnSpc>
            </a:pPr>
            <a:r>
              <a:rPr lang="en-US" sz="8727" err="1">
                <a:solidFill>
                  <a:srgbClr val="292929"/>
                </a:solidFill>
                <a:latin typeface="Public Sans Bold"/>
              </a:rPr>
              <a:t>Cơ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sở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dữ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liệu</a:t>
            </a:r>
            <a:endParaRPr lang="en-US" sz="8727">
              <a:solidFill>
                <a:srgbClr val="292929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DDB9BF"/>
          </a:solidFill>
        </p:spPr>
      </p:sp>
      <p:sp>
        <p:nvSpPr>
          <p:cNvPr id="7" name="TextBox 7"/>
          <p:cNvSpPr txBox="1"/>
          <p:nvPr/>
        </p:nvSpPr>
        <p:spPr>
          <a:xfrm>
            <a:off x="652079" y="215900"/>
            <a:ext cx="12056668" cy="77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err="1">
                <a:solidFill>
                  <a:srgbClr val="292929"/>
                </a:solidFill>
                <a:latin typeface="Public Sans Bold"/>
              </a:rPr>
              <a:t>Thiết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kế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cơ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sở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dữ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liệu</a:t>
            </a:r>
            <a:endParaRPr lang="en-US" sz="5000">
              <a:solidFill>
                <a:srgbClr val="292929"/>
              </a:solidFill>
              <a:latin typeface="Public Sans Bold"/>
            </a:endParaRP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D526C0-CB5A-7BAC-081A-BC2B9537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81100"/>
            <a:ext cx="12192000" cy="859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4F7BFD"/>
          </a:solidFill>
        </p:spPr>
      </p:sp>
      <p:grpSp>
        <p:nvGrpSpPr>
          <p:cNvPr id="3" name="Group 3"/>
          <p:cNvGrpSpPr/>
          <p:nvPr/>
        </p:nvGrpSpPr>
        <p:grpSpPr>
          <a:xfrm>
            <a:off x="3166208" y="4457700"/>
            <a:ext cx="1693721" cy="1693721"/>
            <a:chOff x="0" y="0"/>
            <a:chExt cx="2258295" cy="2258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258295" cy="225829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F7BFD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77182" y="572157"/>
              <a:ext cx="1133648" cy="1083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44"/>
                </a:lnSpc>
              </a:pPr>
              <a:r>
                <a:rPr lang="en-US" sz="5287">
                  <a:solidFill>
                    <a:srgbClr val="FFFFFF"/>
                  </a:solidFill>
                  <a:latin typeface="Caladea Bold"/>
                </a:rPr>
                <a:t>4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14579" y="4548928"/>
            <a:ext cx="9248014" cy="134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45"/>
              </a:lnSpc>
            </a:pPr>
            <a:r>
              <a:rPr lang="en-US" sz="8727">
                <a:solidFill>
                  <a:srgbClr val="292929"/>
                </a:solidFill>
                <a:latin typeface="Public Sans Bold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1148" y="4330237"/>
            <a:ext cx="2921282" cy="292128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r="777"/>
          <a:stretch>
            <a:fillRect/>
          </a:stretch>
        </p:blipFill>
        <p:spPr>
          <a:xfrm>
            <a:off x="5071217" y="4330237"/>
            <a:ext cx="3224709" cy="29212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144000" y="4330237"/>
            <a:ext cx="3218934" cy="300404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r="766"/>
          <a:stretch>
            <a:fillRect/>
          </a:stretch>
        </p:blipFill>
        <p:spPr>
          <a:xfrm>
            <a:off x="13060119" y="4330237"/>
            <a:ext cx="3272399" cy="300404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8700" y="1009650"/>
            <a:ext cx="10083646" cy="122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76"/>
              </a:lnSpc>
            </a:pPr>
            <a:r>
              <a:rPr lang="en-US" sz="7980">
                <a:solidFill>
                  <a:srgbClr val="292929"/>
                </a:solidFill>
                <a:latin typeface="Public Sans Bold"/>
              </a:rPr>
              <a:t>Giới thiệu thành viên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41148" y="8157168"/>
            <a:ext cx="3054316" cy="1655787"/>
            <a:chOff x="0" y="0"/>
            <a:chExt cx="4072422" cy="2207716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"/>
              <a:ext cx="4072422" cy="155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Public Sans Bold"/>
                </a:rPr>
                <a:t>Nguyễn Văn Hùng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42142"/>
              <a:ext cx="4072422" cy="565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292929"/>
                  </a:solidFill>
                  <a:latin typeface="Public Sans"/>
                </a:rPr>
                <a:t>20194067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156413" y="8157168"/>
            <a:ext cx="3054316" cy="1691682"/>
            <a:chOff x="0" y="0"/>
            <a:chExt cx="4072422" cy="225557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072422" cy="1551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Public Sans Bold"/>
                </a:rPr>
                <a:t>Nguyễn Duy Hoàng Anh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690002"/>
              <a:ext cx="4072422" cy="565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292929"/>
                  </a:solidFill>
                  <a:latin typeface="Public Sans"/>
                </a:rPr>
                <a:t>20193980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986944" y="8157168"/>
            <a:ext cx="3054316" cy="1101132"/>
            <a:chOff x="0" y="0"/>
            <a:chExt cx="4072422" cy="146817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8100"/>
              <a:ext cx="4072422" cy="764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292929"/>
                  </a:solidFill>
                  <a:latin typeface="Public Sans Bold"/>
                </a:rPr>
                <a:t>Võ Tiến Bắc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02602"/>
              <a:ext cx="4072422" cy="565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292929"/>
                  </a:solidFill>
                  <a:latin typeface="Public Sans"/>
                </a:rPr>
                <a:t>20193986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071679" y="8128593"/>
            <a:ext cx="3054316" cy="1720257"/>
            <a:chOff x="0" y="-38100"/>
            <a:chExt cx="4072422" cy="229367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4072422" cy="15477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 err="1">
                  <a:solidFill>
                    <a:srgbClr val="292929"/>
                  </a:solidFill>
                  <a:latin typeface="Public Sans Bold"/>
                </a:rPr>
                <a:t>Ngô</a:t>
              </a:r>
              <a:r>
                <a:rPr lang="en-US" sz="3600">
                  <a:solidFill>
                    <a:srgbClr val="292929"/>
                  </a:solidFill>
                  <a:latin typeface="Public Sans Bold"/>
                </a:rPr>
                <a:t> </a:t>
              </a:r>
              <a:r>
                <a:rPr lang="en-US" sz="3600" err="1">
                  <a:solidFill>
                    <a:srgbClr val="292929"/>
                  </a:solidFill>
                  <a:latin typeface="Public Sans Bold"/>
                </a:rPr>
                <a:t>Đăng</a:t>
              </a:r>
              <a:r>
                <a:rPr lang="en-US" sz="3600">
                  <a:solidFill>
                    <a:srgbClr val="292929"/>
                  </a:solidFill>
                  <a:latin typeface="Public Sans Bold"/>
                </a:rPr>
                <a:t> Hanh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90002"/>
              <a:ext cx="4072422" cy="565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800" b="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20194042</a:t>
              </a:r>
              <a:endParaRPr lang="en-US" sz="2600">
                <a:solidFill>
                  <a:srgbClr val="292929"/>
                </a:solidFill>
                <a:latin typeface="Public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FDC74F"/>
          </a:solidFill>
        </p:spPr>
      </p:sp>
      <p:sp>
        <p:nvSpPr>
          <p:cNvPr id="3" name="TextBox 3"/>
          <p:cNvSpPr txBox="1"/>
          <p:nvPr/>
        </p:nvSpPr>
        <p:spPr>
          <a:xfrm>
            <a:off x="1676400" y="1438275"/>
            <a:ext cx="9165556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>
                <a:solidFill>
                  <a:srgbClr val="292929"/>
                </a:solidFill>
                <a:latin typeface="Caladea Bold"/>
              </a:rPr>
              <a:t>Nội dung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400" y="4949946"/>
            <a:ext cx="381490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Giới thiệu đề tài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6400" y="3649071"/>
            <a:ext cx="961029" cy="961029"/>
            <a:chOff x="0" y="0"/>
            <a:chExt cx="1281372" cy="128137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454D1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1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74082" y="4927086"/>
            <a:ext cx="3814904" cy="1175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err="1">
                <a:solidFill>
                  <a:srgbClr val="292929"/>
                </a:solidFill>
                <a:latin typeface="Caladea Bold"/>
              </a:rPr>
              <a:t>Các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chức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năng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chính</a:t>
            </a:r>
            <a:endParaRPr lang="en-US" sz="3600">
              <a:solidFill>
                <a:srgbClr val="292929"/>
              </a:solidFill>
              <a:latin typeface="Caladea Bold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074082" y="3649071"/>
            <a:ext cx="961029" cy="961029"/>
            <a:chOff x="0" y="0"/>
            <a:chExt cx="1281372" cy="128137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76400" y="8362122"/>
            <a:ext cx="381490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 err="1">
                <a:solidFill>
                  <a:srgbClr val="292929"/>
                </a:solidFill>
                <a:latin typeface="Caladea Bold"/>
              </a:rPr>
              <a:t>Cơ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sở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dữ</a:t>
            </a:r>
            <a:r>
              <a:rPr lang="en-US" sz="3600">
                <a:solidFill>
                  <a:srgbClr val="292929"/>
                </a:solidFill>
                <a:latin typeface="Caladea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Caladea Bold"/>
              </a:rPr>
              <a:t>liệu</a:t>
            </a:r>
            <a:endParaRPr lang="en-US" sz="3600">
              <a:solidFill>
                <a:srgbClr val="292929"/>
              </a:solidFill>
              <a:latin typeface="Caladea Bold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676400" y="7086522"/>
            <a:ext cx="961029" cy="961029"/>
            <a:chOff x="0" y="0"/>
            <a:chExt cx="1281372" cy="1281372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FDC74F"/>
              </a:solidFill>
            </p:spPr>
          </p:sp>
        </p:grpSp>
        <p:sp>
          <p:nvSpPr>
            <p:cNvPr id="18" name="TextBox 18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3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74082" y="7086522"/>
            <a:ext cx="961029" cy="961029"/>
            <a:chOff x="0" y="0"/>
            <a:chExt cx="1281372" cy="1281372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1281372" cy="1281372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4F7BFD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327497" y="311000"/>
              <a:ext cx="643240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Caladea Bold"/>
                </a:rPr>
                <a:t>4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922430" y="8362122"/>
            <a:ext cx="3814904" cy="582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80"/>
              </a:lnSpc>
            </a:pPr>
            <a:r>
              <a:rPr lang="en-US" sz="3600">
                <a:solidFill>
                  <a:srgbClr val="292929"/>
                </a:solidFill>
                <a:latin typeface="Caladea Bold"/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8454D1"/>
          </a:solidFill>
        </p:spPr>
      </p:sp>
      <p:grpSp>
        <p:nvGrpSpPr>
          <p:cNvPr id="3" name="Group 3"/>
          <p:cNvGrpSpPr/>
          <p:nvPr/>
        </p:nvGrpSpPr>
        <p:grpSpPr>
          <a:xfrm>
            <a:off x="3166208" y="4457700"/>
            <a:ext cx="1693721" cy="1693721"/>
            <a:chOff x="0" y="0"/>
            <a:chExt cx="2258295" cy="2258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258295" cy="225829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8454D1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77182" y="572157"/>
              <a:ext cx="1133648" cy="1083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44"/>
                </a:lnSpc>
              </a:pPr>
              <a:r>
                <a:rPr lang="en-US" sz="5287">
                  <a:solidFill>
                    <a:srgbClr val="FFFFFF"/>
                  </a:solidFill>
                  <a:latin typeface="Caladea Bold"/>
                </a:rPr>
                <a:t>1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14579" y="4548928"/>
            <a:ext cx="9248014" cy="1422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45"/>
              </a:lnSpc>
            </a:pPr>
            <a:r>
              <a:rPr lang="en-US" sz="8727">
                <a:solidFill>
                  <a:srgbClr val="292929"/>
                </a:solidFill>
                <a:latin typeface="Public Sans Bold"/>
              </a:rPr>
              <a:t>Giới thiệu đề tài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399332" y="-686490"/>
            <a:ext cx="8514132" cy="116599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7018" y="57658"/>
              <a:ext cx="6315964" cy="6213476"/>
            </a:xfrm>
            <a:custGeom>
              <a:avLst/>
              <a:gdLst/>
              <a:ahLst/>
              <a:cxnLst/>
              <a:rect l="l" t="t" r="r" b="b"/>
              <a:pathLst>
                <a:path w="6315964" h="6213476">
                  <a:moveTo>
                    <a:pt x="4090035" y="6213348"/>
                  </a:moveTo>
                  <a:lnTo>
                    <a:pt x="3779266" y="5949442"/>
                  </a:lnTo>
                  <a:lnTo>
                    <a:pt x="3468370" y="6213348"/>
                  </a:lnTo>
                  <a:lnTo>
                    <a:pt x="3162935" y="5954014"/>
                  </a:lnTo>
                  <a:lnTo>
                    <a:pt x="2857373" y="6213348"/>
                  </a:lnTo>
                  <a:lnTo>
                    <a:pt x="2546604" y="5949442"/>
                  </a:lnTo>
                  <a:lnTo>
                    <a:pt x="2235708" y="6213348"/>
                  </a:lnTo>
                  <a:lnTo>
                    <a:pt x="1924939" y="5949442"/>
                  </a:lnTo>
                  <a:lnTo>
                    <a:pt x="1614043" y="6213348"/>
                  </a:lnTo>
                  <a:lnTo>
                    <a:pt x="1303147" y="5949442"/>
                  </a:lnTo>
                  <a:lnTo>
                    <a:pt x="992251" y="6213348"/>
                  </a:lnTo>
                  <a:lnTo>
                    <a:pt x="681482" y="5949442"/>
                  </a:lnTo>
                  <a:lnTo>
                    <a:pt x="370586" y="6213348"/>
                  </a:lnTo>
                  <a:lnTo>
                    <a:pt x="4699" y="5902833"/>
                  </a:lnTo>
                  <a:lnTo>
                    <a:pt x="267208" y="5593715"/>
                  </a:lnTo>
                  <a:lnTo>
                    <a:pt x="3302" y="5282819"/>
                  </a:lnTo>
                  <a:lnTo>
                    <a:pt x="267208" y="4972050"/>
                  </a:lnTo>
                  <a:lnTo>
                    <a:pt x="3302" y="4661154"/>
                  </a:lnTo>
                  <a:lnTo>
                    <a:pt x="267208" y="4350258"/>
                  </a:lnTo>
                  <a:lnTo>
                    <a:pt x="3302" y="4039362"/>
                  </a:lnTo>
                  <a:lnTo>
                    <a:pt x="267208" y="3728593"/>
                  </a:lnTo>
                  <a:lnTo>
                    <a:pt x="3302" y="3417697"/>
                  </a:lnTo>
                  <a:lnTo>
                    <a:pt x="267208" y="3106801"/>
                  </a:lnTo>
                  <a:lnTo>
                    <a:pt x="127" y="2792730"/>
                  </a:lnTo>
                  <a:lnTo>
                    <a:pt x="21209" y="2774696"/>
                  </a:lnTo>
                  <a:lnTo>
                    <a:pt x="267081" y="2485136"/>
                  </a:lnTo>
                  <a:lnTo>
                    <a:pt x="3175" y="2174240"/>
                  </a:lnTo>
                  <a:lnTo>
                    <a:pt x="267081" y="1863471"/>
                  </a:lnTo>
                  <a:lnTo>
                    <a:pt x="3175" y="1552702"/>
                  </a:lnTo>
                  <a:lnTo>
                    <a:pt x="267081" y="1241933"/>
                  </a:lnTo>
                  <a:lnTo>
                    <a:pt x="3175" y="931037"/>
                  </a:lnTo>
                  <a:lnTo>
                    <a:pt x="267081" y="620141"/>
                  </a:lnTo>
                  <a:lnTo>
                    <a:pt x="0" y="306197"/>
                  </a:lnTo>
                  <a:lnTo>
                    <a:pt x="360807" y="0"/>
                  </a:lnTo>
                  <a:lnTo>
                    <a:pt x="671703" y="263906"/>
                  </a:lnTo>
                  <a:lnTo>
                    <a:pt x="982599" y="0"/>
                  </a:lnTo>
                  <a:lnTo>
                    <a:pt x="1293368" y="263906"/>
                  </a:lnTo>
                  <a:lnTo>
                    <a:pt x="1604264" y="0"/>
                  </a:lnTo>
                  <a:lnTo>
                    <a:pt x="1915160" y="263906"/>
                  </a:lnTo>
                  <a:lnTo>
                    <a:pt x="2226056" y="0"/>
                  </a:lnTo>
                  <a:lnTo>
                    <a:pt x="2536825" y="263906"/>
                  </a:lnTo>
                  <a:lnTo>
                    <a:pt x="2847721" y="0"/>
                  </a:lnTo>
                  <a:lnTo>
                    <a:pt x="3153156" y="259334"/>
                  </a:lnTo>
                  <a:lnTo>
                    <a:pt x="3458718" y="0"/>
                  </a:lnTo>
                  <a:lnTo>
                    <a:pt x="3769614" y="263906"/>
                  </a:lnTo>
                  <a:lnTo>
                    <a:pt x="4080510" y="0"/>
                  </a:lnTo>
                  <a:lnTo>
                    <a:pt x="4391279" y="263906"/>
                  </a:lnTo>
                  <a:lnTo>
                    <a:pt x="4702175" y="0"/>
                  </a:lnTo>
                  <a:lnTo>
                    <a:pt x="5013071" y="263906"/>
                  </a:lnTo>
                  <a:lnTo>
                    <a:pt x="5323968" y="0"/>
                  </a:lnTo>
                  <a:lnTo>
                    <a:pt x="5634737" y="263906"/>
                  </a:lnTo>
                  <a:lnTo>
                    <a:pt x="5945633" y="0"/>
                  </a:lnTo>
                  <a:lnTo>
                    <a:pt x="6311520" y="310515"/>
                  </a:lnTo>
                  <a:lnTo>
                    <a:pt x="6049011" y="619633"/>
                  </a:lnTo>
                  <a:lnTo>
                    <a:pt x="6312917" y="930529"/>
                  </a:lnTo>
                  <a:lnTo>
                    <a:pt x="6049011" y="1241298"/>
                  </a:lnTo>
                  <a:lnTo>
                    <a:pt x="6312917" y="1552194"/>
                  </a:lnTo>
                  <a:lnTo>
                    <a:pt x="6049011" y="1863090"/>
                  </a:lnTo>
                  <a:lnTo>
                    <a:pt x="6312917" y="2173986"/>
                  </a:lnTo>
                  <a:lnTo>
                    <a:pt x="6049011" y="2484755"/>
                  </a:lnTo>
                  <a:lnTo>
                    <a:pt x="6312917" y="2795651"/>
                  </a:lnTo>
                  <a:lnTo>
                    <a:pt x="6291073" y="2821432"/>
                  </a:lnTo>
                  <a:lnTo>
                    <a:pt x="6049011" y="3106547"/>
                  </a:lnTo>
                  <a:lnTo>
                    <a:pt x="6315457" y="3419856"/>
                  </a:lnTo>
                  <a:lnTo>
                    <a:pt x="6295010" y="3438398"/>
                  </a:lnTo>
                  <a:lnTo>
                    <a:pt x="6049011" y="3728212"/>
                  </a:lnTo>
                  <a:lnTo>
                    <a:pt x="6312917" y="4039108"/>
                  </a:lnTo>
                  <a:lnTo>
                    <a:pt x="6049011" y="4350004"/>
                  </a:lnTo>
                  <a:lnTo>
                    <a:pt x="6312917" y="4660900"/>
                  </a:lnTo>
                  <a:lnTo>
                    <a:pt x="6048883" y="4971542"/>
                  </a:lnTo>
                  <a:lnTo>
                    <a:pt x="6312789" y="5282438"/>
                  </a:lnTo>
                  <a:lnTo>
                    <a:pt x="6048883" y="5593334"/>
                  </a:lnTo>
                  <a:lnTo>
                    <a:pt x="6315964" y="5907278"/>
                  </a:lnTo>
                  <a:lnTo>
                    <a:pt x="5955157" y="6213475"/>
                  </a:lnTo>
                  <a:lnTo>
                    <a:pt x="5644261" y="5949570"/>
                  </a:lnTo>
                  <a:lnTo>
                    <a:pt x="5333365" y="6213475"/>
                  </a:lnTo>
                  <a:lnTo>
                    <a:pt x="5022596" y="5949570"/>
                  </a:lnTo>
                  <a:lnTo>
                    <a:pt x="4711700" y="6213475"/>
                  </a:lnTo>
                  <a:lnTo>
                    <a:pt x="4400803" y="5949570"/>
                  </a:lnTo>
                  <a:lnTo>
                    <a:pt x="4090035" y="6213348"/>
                  </a:lnTo>
                  <a:close/>
                </a:path>
              </a:pathLst>
            </a:custGeom>
            <a:solidFill>
              <a:srgbClr val="8454D1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2875163" y="1032219"/>
            <a:ext cx="5750325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19"/>
              </a:lnSpc>
            </a:pPr>
            <a:r>
              <a:rPr lang="en-US" sz="8599" err="1">
                <a:solidFill>
                  <a:srgbClr val="F6F6F6"/>
                </a:solidFill>
                <a:latin typeface="Public Sans Bold"/>
              </a:rPr>
              <a:t>Đặt</a:t>
            </a:r>
            <a:r>
              <a:rPr lang="en-US" sz="8599">
                <a:solidFill>
                  <a:srgbClr val="F6F6F6"/>
                </a:solidFill>
                <a:latin typeface="Public Sans Bold"/>
              </a:rPr>
              <a:t> </a:t>
            </a:r>
            <a:r>
              <a:rPr lang="en-US" sz="8599" err="1">
                <a:solidFill>
                  <a:srgbClr val="F6F6F6"/>
                </a:solidFill>
                <a:latin typeface="Public Sans Bold"/>
              </a:rPr>
              <a:t>vấn</a:t>
            </a:r>
            <a:r>
              <a:rPr lang="en-US" sz="8599">
                <a:solidFill>
                  <a:srgbClr val="F6F6F6"/>
                </a:solidFill>
                <a:latin typeface="Public Sans Bold"/>
              </a:rPr>
              <a:t> </a:t>
            </a:r>
            <a:r>
              <a:rPr lang="en-US" sz="8599" err="1">
                <a:solidFill>
                  <a:srgbClr val="F6F6F6"/>
                </a:solidFill>
                <a:latin typeface="Public Sans Bold"/>
              </a:rPr>
              <a:t>đề</a:t>
            </a:r>
            <a:endParaRPr lang="en-US" sz="8599">
              <a:solidFill>
                <a:srgbClr val="F6F6F6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906458" y="2405576"/>
            <a:ext cx="7317624" cy="43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4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8906458" y="971550"/>
            <a:ext cx="7317624" cy="113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386" lvl="1" indent="-385693">
              <a:lnSpc>
                <a:spcPts val="4644"/>
              </a:lnSpc>
              <a:buFont typeface="Arial"/>
              <a:buChar char="•"/>
            </a:pPr>
            <a:r>
              <a:rPr lang="en-US" sz="3572" err="1">
                <a:solidFill>
                  <a:srgbClr val="292929"/>
                </a:solidFill>
                <a:latin typeface="Public Sans Bold"/>
              </a:rPr>
              <a:t>Nhu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cầu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mua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quần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áo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online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rất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lớn</a:t>
            </a:r>
            <a:endParaRPr lang="en-US" sz="3572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906458" y="2788676"/>
            <a:ext cx="7317624" cy="172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386" lvl="1" indent="-385693">
              <a:lnSpc>
                <a:spcPts val="4644"/>
              </a:lnSpc>
              <a:buFont typeface="Arial"/>
              <a:buChar char="•"/>
            </a:pPr>
            <a:r>
              <a:rPr lang="en-US" sz="3572" err="1">
                <a:solidFill>
                  <a:srgbClr val="292929"/>
                </a:solidFill>
                <a:latin typeface="Public Sans Bold"/>
              </a:rPr>
              <a:t>Quảng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bá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sản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phẩm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đến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người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dùng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một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cách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dễ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dàng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và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rộng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rãi</a:t>
            </a:r>
            <a:endParaRPr lang="en-US" sz="3572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906458" y="5349872"/>
            <a:ext cx="7317624" cy="113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386" lvl="1" indent="-385693">
              <a:lnSpc>
                <a:spcPts val="4644"/>
              </a:lnSpc>
              <a:buFont typeface="Arial"/>
              <a:buChar char="•"/>
            </a:pPr>
            <a:r>
              <a:rPr lang="en-US" sz="3572" err="1">
                <a:solidFill>
                  <a:srgbClr val="292929"/>
                </a:solidFill>
                <a:latin typeface="Public Sans Bold"/>
              </a:rPr>
              <a:t>Quản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lý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sản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phẩm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trong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cửa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hàng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dễ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dàng</a:t>
            </a:r>
            <a:endParaRPr lang="en-US" sz="3572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10" name="TextBox 10"/>
          <p:cNvSpPr txBox="1"/>
          <p:nvPr/>
        </p:nvSpPr>
        <p:spPr>
          <a:xfrm>
            <a:off x="8906458" y="7497745"/>
            <a:ext cx="7317624" cy="172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1386" lvl="1" indent="-385693">
              <a:lnSpc>
                <a:spcPts val="4644"/>
              </a:lnSpc>
              <a:buFont typeface="Arial"/>
              <a:buChar char="•"/>
            </a:pPr>
            <a:r>
              <a:rPr lang="en-US" sz="3572" err="1">
                <a:solidFill>
                  <a:srgbClr val="292929"/>
                </a:solidFill>
                <a:latin typeface="Public Sans Bold"/>
              </a:rPr>
              <a:t>Thuận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tiện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,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minh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bạch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trong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quá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trình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mua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hàng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của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khách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572" err="1">
                <a:solidFill>
                  <a:srgbClr val="292929"/>
                </a:solidFill>
                <a:latin typeface="Public Sans Bold"/>
              </a:rPr>
              <a:t>hàng</a:t>
            </a:r>
            <a:r>
              <a:rPr lang="en-US" sz="3572">
                <a:solidFill>
                  <a:srgbClr val="292929"/>
                </a:solidFill>
                <a:latin typeface="Public Sans 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EF734C"/>
          </a:solidFill>
        </p:spPr>
      </p:sp>
      <p:grpSp>
        <p:nvGrpSpPr>
          <p:cNvPr id="3" name="Group 3"/>
          <p:cNvGrpSpPr/>
          <p:nvPr/>
        </p:nvGrpSpPr>
        <p:grpSpPr>
          <a:xfrm>
            <a:off x="2995246" y="3449779"/>
            <a:ext cx="1693721" cy="1693721"/>
            <a:chOff x="0" y="0"/>
            <a:chExt cx="2258295" cy="2258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258295" cy="2258295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21665" h="6350000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EF734C"/>
              </a:solidFill>
            </p:spPr>
          </p:sp>
        </p:grpSp>
        <p:sp>
          <p:nvSpPr>
            <p:cNvPr id="6" name="TextBox 6"/>
            <p:cNvSpPr txBox="1"/>
            <p:nvPr/>
          </p:nvSpPr>
          <p:spPr>
            <a:xfrm>
              <a:off x="577182" y="572157"/>
              <a:ext cx="1133648" cy="1083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44"/>
                </a:lnSpc>
              </a:pPr>
              <a:r>
                <a:rPr lang="en-US" sz="5287">
                  <a:solidFill>
                    <a:srgbClr val="FFFFFF"/>
                  </a:solidFill>
                  <a:latin typeface="Caladea Bold"/>
                </a:rPr>
                <a:t>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39002" y="3354529"/>
            <a:ext cx="9248014" cy="4242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345"/>
              </a:lnSpc>
            </a:pPr>
            <a:r>
              <a:rPr lang="en-US" sz="8727" err="1">
                <a:solidFill>
                  <a:srgbClr val="292929"/>
                </a:solidFill>
                <a:latin typeface="Public Sans Bold"/>
              </a:rPr>
              <a:t>Các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chức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năng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chính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trong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hệ</a:t>
            </a:r>
            <a:r>
              <a:rPr lang="en-US" sz="8727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8727" err="1">
                <a:solidFill>
                  <a:srgbClr val="292929"/>
                </a:solidFill>
                <a:latin typeface="Public Sans Bold"/>
              </a:rPr>
              <a:t>thống</a:t>
            </a:r>
            <a:endParaRPr lang="en-US" sz="8727">
              <a:solidFill>
                <a:srgbClr val="292929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8454D1"/>
          </a:solidFill>
        </p:spPr>
      </p:sp>
      <p:sp>
        <p:nvSpPr>
          <p:cNvPr id="3" name="TextBox 3"/>
          <p:cNvSpPr txBox="1"/>
          <p:nvPr/>
        </p:nvSpPr>
        <p:spPr>
          <a:xfrm>
            <a:off x="652079" y="215900"/>
            <a:ext cx="12056668" cy="77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 err="1">
                <a:solidFill>
                  <a:srgbClr val="292929"/>
                </a:solidFill>
                <a:latin typeface="Public Sans Bold"/>
              </a:rPr>
              <a:t>Các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tác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nhân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chính</a:t>
            </a:r>
            <a:endParaRPr lang="en-US" sz="5000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77620" y="3677456"/>
            <a:ext cx="4481015" cy="148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363" lvl="1" indent="-463682">
              <a:lnSpc>
                <a:spcPts val="6013"/>
              </a:lnSpc>
              <a:buFont typeface="Arial"/>
              <a:buChar char="•"/>
            </a:pPr>
            <a:r>
              <a:rPr lang="en-US" sz="4295">
                <a:solidFill>
                  <a:srgbClr val="292929"/>
                </a:solidFill>
                <a:latin typeface="Noto Sans"/>
              </a:rPr>
              <a:t>Khách</a:t>
            </a:r>
          </a:p>
          <a:p>
            <a:pPr marL="927100" lvl="1" indent="-463550" algn="ctr">
              <a:lnSpc>
                <a:spcPts val="6013"/>
              </a:lnSpc>
              <a:buFont typeface="Arial"/>
              <a:buChar char="•"/>
            </a:pPr>
            <a:r>
              <a:rPr lang="en-US" sz="4250" err="1">
                <a:solidFill>
                  <a:srgbClr val="292929"/>
                </a:solidFill>
                <a:latin typeface="Noto Sans"/>
              </a:rPr>
              <a:t>Chủ</a:t>
            </a:r>
            <a:r>
              <a:rPr lang="en-US" sz="42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4250" err="1">
                <a:solidFill>
                  <a:srgbClr val="292929"/>
                </a:solidFill>
                <a:latin typeface="Noto Sans"/>
              </a:rPr>
              <a:t>cửa</a:t>
            </a:r>
            <a:r>
              <a:rPr lang="en-US" sz="4250">
                <a:solidFill>
                  <a:srgbClr val="292929"/>
                </a:solidFill>
                <a:latin typeface="Noto Sans"/>
              </a:rPr>
              <a:t> hàng</a:t>
            </a:r>
            <a:endParaRPr lang="en-US" sz="42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3" name="TextBox 3"/>
          <p:cNvSpPr txBox="1"/>
          <p:nvPr/>
        </p:nvSpPr>
        <p:spPr>
          <a:xfrm>
            <a:off x="652079" y="215900"/>
            <a:ext cx="12056668" cy="77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Các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chức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năng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chính</a:t>
            </a:r>
            <a:endParaRPr lang="en-US" sz="5000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45940" y="2807462"/>
            <a:ext cx="13341659" cy="4356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 err="1">
                <a:solidFill>
                  <a:srgbClr val="292929"/>
                </a:solidFill>
                <a:latin typeface="Noto Sans"/>
              </a:rPr>
              <a:t>Đăng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ký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đăng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nhập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đăng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xuất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Xem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danh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sách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sản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phẩm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 err="1">
                <a:solidFill>
                  <a:srgbClr val="292929"/>
                </a:solidFill>
                <a:latin typeface="Noto Sans"/>
              </a:rPr>
              <a:t>Tìm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kiếm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lọc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xem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chi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tiết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sản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phẩm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Quản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lý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giỏ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hàng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: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thêm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bớt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sản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phẩm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huỷ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giỏ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hàng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Thanh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toán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đơn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hàng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Quản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lý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thông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tin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cá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nhân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Xem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lịch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sử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mua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hàng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09B0E-1355-9611-B077-3430CFA55AD1}"/>
              </a:ext>
            </a:extLst>
          </p:cNvPr>
          <p:cNvSpPr txBox="1"/>
          <p:nvPr/>
        </p:nvSpPr>
        <p:spPr>
          <a:xfrm>
            <a:off x="1236709" y="1790700"/>
            <a:ext cx="9144000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5693" lvl="1">
              <a:lnSpc>
                <a:spcPts val="4644"/>
              </a:lnSpc>
            </a:pPr>
            <a:r>
              <a:rPr lang="en-US" sz="3600" err="1">
                <a:solidFill>
                  <a:srgbClr val="292929"/>
                </a:solidFill>
                <a:latin typeface="Public Sans Bold"/>
              </a:rPr>
              <a:t>Khách</a:t>
            </a:r>
            <a:r>
              <a:rPr lang="en-US" sz="36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Public Sans Bold"/>
              </a:rPr>
              <a:t>hàng</a:t>
            </a:r>
            <a:endParaRPr lang="en-US" sz="3600">
              <a:solidFill>
                <a:srgbClr val="292929"/>
              </a:solidFill>
              <a:latin typeface="Public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259300" y="0"/>
            <a:ext cx="1028700" cy="10287000"/>
          </a:xfrm>
          <a:prstGeom prst="rect">
            <a:avLst/>
          </a:prstGeom>
          <a:solidFill>
            <a:srgbClr val="EF734C"/>
          </a:solidFill>
        </p:spPr>
      </p:sp>
      <p:sp>
        <p:nvSpPr>
          <p:cNvPr id="3" name="TextBox 3"/>
          <p:cNvSpPr txBox="1"/>
          <p:nvPr/>
        </p:nvSpPr>
        <p:spPr>
          <a:xfrm>
            <a:off x="652079" y="215900"/>
            <a:ext cx="12056668" cy="77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00"/>
              </a:lnSpc>
            </a:pP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Các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chức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năng</a:t>
            </a:r>
            <a:r>
              <a:rPr lang="en-US" sz="50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5000" err="1">
                <a:solidFill>
                  <a:srgbClr val="292929"/>
                </a:solidFill>
                <a:latin typeface="Public Sans Bold"/>
              </a:rPr>
              <a:t>chính</a:t>
            </a:r>
            <a:endParaRPr lang="en-US" sz="5000">
              <a:solidFill>
                <a:srgbClr val="292929"/>
              </a:solidFill>
              <a:latin typeface="Public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45940" y="2807462"/>
            <a:ext cx="13341659" cy="2470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Quản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lý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sản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phẩm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: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thêm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sửa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xoá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,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tìm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kiếm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sản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phẩm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Thay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đổi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trạng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thái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đơn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hàng</a:t>
            </a:r>
            <a:endParaRPr lang="en-US" sz="3450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>
                <a:solidFill>
                  <a:srgbClr val="292929"/>
                </a:solidFill>
                <a:latin typeface="Noto Sans"/>
              </a:rPr>
              <a:t>Quản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lý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thông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tin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khách</a:t>
            </a:r>
            <a:r>
              <a:rPr lang="en-US" sz="3450">
                <a:solidFill>
                  <a:srgbClr val="292929"/>
                </a:solidFill>
                <a:latin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</a:rPr>
              <a:t>hàng</a:t>
            </a:r>
            <a:endParaRPr lang="en-US" sz="3450" err="1">
              <a:solidFill>
                <a:srgbClr val="292929"/>
              </a:solidFill>
              <a:latin typeface="Noto Sans"/>
              <a:ea typeface="Noto Sans"/>
              <a:cs typeface="Noto Sans"/>
            </a:endParaRPr>
          </a:p>
          <a:p>
            <a:pPr marL="749300" lvl="1" indent="-374650">
              <a:lnSpc>
                <a:spcPts val="4858"/>
              </a:lnSpc>
              <a:buFont typeface="Arial"/>
              <a:buChar char="•"/>
            </a:pP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Xuất</a:t>
            </a:r>
            <a:r>
              <a:rPr lang="en-US" sz="3450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dữ</a:t>
            </a:r>
            <a:r>
              <a:rPr lang="en-US" sz="3450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liệu</a:t>
            </a:r>
            <a:r>
              <a:rPr lang="en-US" sz="3450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của</a:t>
            </a:r>
            <a:r>
              <a:rPr lang="en-US" sz="3450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cửa</a:t>
            </a:r>
            <a:r>
              <a:rPr lang="en-US" sz="3450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3450" err="1">
                <a:solidFill>
                  <a:srgbClr val="292929"/>
                </a:solidFill>
                <a:latin typeface="Noto Sans"/>
                <a:ea typeface="Noto Sans"/>
                <a:cs typeface="Noto Sans"/>
              </a:rPr>
              <a:t>hàng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09B0E-1355-9611-B077-3430CFA55AD1}"/>
              </a:ext>
            </a:extLst>
          </p:cNvPr>
          <p:cNvSpPr txBox="1"/>
          <p:nvPr/>
        </p:nvSpPr>
        <p:spPr>
          <a:xfrm>
            <a:off x="1236709" y="1790700"/>
            <a:ext cx="9144000" cy="64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5693" lvl="1">
              <a:lnSpc>
                <a:spcPts val="4644"/>
              </a:lnSpc>
            </a:pPr>
            <a:r>
              <a:rPr lang="en-US" sz="3600" err="1">
                <a:solidFill>
                  <a:srgbClr val="292929"/>
                </a:solidFill>
                <a:latin typeface="Public Sans Bold"/>
              </a:rPr>
              <a:t>Quản</a:t>
            </a:r>
            <a:r>
              <a:rPr lang="en-US" sz="36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Public Sans Bold"/>
              </a:rPr>
              <a:t>lý</a:t>
            </a:r>
            <a:r>
              <a:rPr lang="en-US" sz="36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Public Sans Bold"/>
              </a:rPr>
              <a:t>cửa</a:t>
            </a:r>
            <a:r>
              <a:rPr lang="en-US" sz="3600">
                <a:solidFill>
                  <a:srgbClr val="292929"/>
                </a:solidFill>
                <a:latin typeface="Public Sans Bold"/>
              </a:rPr>
              <a:t> </a:t>
            </a:r>
            <a:r>
              <a:rPr lang="en-US" sz="3600" err="1">
                <a:solidFill>
                  <a:srgbClr val="292929"/>
                </a:solidFill>
                <a:latin typeface="Public Sans Bold"/>
              </a:rPr>
              <a:t>hàng</a:t>
            </a:r>
            <a:endParaRPr lang="en-US" sz="3600">
              <a:solidFill>
                <a:srgbClr val="292929"/>
              </a:solidFill>
              <a:latin typeface="Public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0065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FCF1CC84E884DB04DF1291B3C8B7A" ma:contentTypeVersion="7" ma:contentTypeDescription="Create a new document." ma:contentTypeScope="" ma:versionID="13e4419c7062d818c64c90a0516472e5">
  <xsd:schema xmlns:xsd="http://www.w3.org/2001/XMLSchema" xmlns:xs="http://www.w3.org/2001/XMLSchema" xmlns:p="http://schemas.microsoft.com/office/2006/metadata/properties" xmlns:ns3="2829febd-9c47-4535-b32c-b40cab92863a" xmlns:ns4="51b6d35b-3eaa-437f-b088-5011c3ca9de8" targetNamespace="http://schemas.microsoft.com/office/2006/metadata/properties" ma:root="true" ma:fieldsID="e03cfe670b0ab2a96d9800c21ad6da1e" ns3:_="" ns4:_="">
    <xsd:import namespace="2829febd-9c47-4535-b32c-b40cab92863a"/>
    <xsd:import namespace="51b6d35b-3eaa-437f-b088-5011c3ca9d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9febd-9c47-4535-b32c-b40cab9286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6d35b-3eaa-437f-b088-5011c3ca9de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CFE4DB-FDEC-4C3B-8A59-46FE585CEE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DE8834-C272-4D4F-9760-343E4BE5249D}">
  <ds:schemaRefs>
    <ds:schemaRef ds:uri="2829febd-9c47-4535-b32c-b40cab92863a"/>
    <ds:schemaRef ds:uri="51b6d35b-3eaa-437f-b088-5011c3ca9d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A30871-17A9-403E-B661-0FBD73858355}">
  <ds:schemaRefs>
    <ds:schemaRef ds:uri="2829febd-9c47-4535-b32c-b40cab92863a"/>
    <ds:schemaRef ds:uri="51b6d35b-3eaa-437f-b088-5011c3ca9d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Cyber Game</dc:title>
  <cp:revision>2</cp:revision>
  <dcterms:created xsi:type="dcterms:W3CDTF">2006-08-16T00:00:00Z</dcterms:created>
  <dcterms:modified xsi:type="dcterms:W3CDTF">2022-07-20T23:52:29Z</dcterms:modified>
  <dc:identifier>DAE0MQgEzxk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0x010100B85FCF1CC84E884DB04DF1291B3C8B7A</vt:lpwstr>
  </property>
</Properties>
</file>