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notesMasterIdLst>
    <p:notesMasterId r:id="rId108"/>
  </p:notesMasterIdLst>
  <p:handoutMasterIdLst>
    <p:handoutMasterId r:id="rId109"/>
  </p:handoutMasterIdLst>
  <p:sldIdLst>
    <p:sldId id="257" r:id="rId2"/>
    <p:sldId id="346" r:id="rId3"/>
    <p:sldId id="348" r:id="rId4"/>
    <p:sldId id="349" r:id="rId5"/>
    <p:sldId id="350" r:id="rId6"/>
    <p:sldId id="354" r:id="rId7"/>
    <p:sldId id="351" r:id="rId8"/>
    <p:sldId id="347" r:id="rId9"/>
    <p:sldId id="352" r:id="rId10"/>
    <p:sldId id="353"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3" r:id="rId29"/>
    <p:sldId id="374" r:id="rId30"/>
    <p:sldId id="375" r:id="rId31"/>
    <p:sldId id="376" r:id="rId32"/>
    <p:sldId id="377" r:id="rId33"/>
    <p:sldId id="378" r:id="rId34"/>
    <p:sldId id="380" r:id="rId35"/>
    <p:sldId id="379" r:id="rId36"/>
    <p:sldId id="389" r:id="rId37"/>
    <p:sldId id="390" r:id="rId38"/>
    <p:sldId id="391" r:id="rId39"/>
    <p:sldId id="392" r:id="rId40"/>
    <p:sldId id="393" r:id="rId41"/>
    <p:sldId id="394" r:id="rId42"/>
    <p:sldId id="395" r:id="rId43"/>
    <p:sldId id="396" r:id="rId44"/>
    <p:sldId id="397" r:id="rId45"/>
    <p:sldId id="398" r:id="rId46"/>
    <p:sldId id="399" r:id="rId47"/>
    <p:sldId id="400" r:id="rId48"/>
    <p:sldId id="401" r:id="rId49"/>
    <p:sldId id="402" r:id="rId50"/>
    <p:sldId id="403" r:id="rId51"/>
    <p:sldId id="404" r:id="rId52"/>
    <p:sldId id="405" r:id="rId53"/>
    <p:sldId id="406" r:id="rId54"/>
    <p:sldId id="407" r:id="rId55"/>
    <p:sldId id="408" r:id="rId56"/>
    <p:sldId id="409" r:id="rId57"/>
    <p:sldId id="410" r:id="rId58"/>
    <p:sldId id="412" r:id="rId59"/>
    <p:sldId id="413" r:id="rId60"/>
    <p:sldId id="414" r:id="rId61"/>
    <p:sldId id="415" r:id="rId62"/>
    <p:sldId id="416" r:id="rId63"/>
    <p:sldId id="417" r:id="rId64"/>
    <p:sldId id="418" r:id="rId65"/>
    <p:sldId id="419" r:id="rId66"/>
    <p:sldId id="420" r:id="rId67"/>
    <p:sldId id="421" r:id="rId68"/>
    <p:sldId id="422" r:id="rId69"/>
    <p:sldId id="423" r:id="rId70"/>
    <p:sldId id="424" r:id="rId71"/>
    <p:sldId id="425" r:id="rId72"/>
    <p:sldId id="426" r:id="rId73"/>
    <p:sldId id="427" r:id="rId74"/>
    <p:sldId id="429" r:id="rId75"/>
    <p:sldId id="430" r:id="rId76"/>
    <p:sldId id="431" r:id="rId77"/>
    <p:sldId id="432" r:id="rId78"/>
    <p:sldId id="433" r:id="rId79"/>
    <p:sldId id="434" r:id="rId80"/>
    <p:sldId id="435" r:id="rId81"/>
    <p:sldId id="437" r:id="rId82"/>
    <p:sldId id="438" r:id="rId83"/>
    <p:sldId id="439" r:id="rId84"/>
    <p:sldId id="440" r:id="rId85"/>
    <p:sldId id="441" r:id="rId86"/>
    <p:sldId id="436" r:id="rId87"/>
    <p:sldId id="442" r:id="rId88"/>
    <p:sldId id="443" r:id="rId89"/>
    <p:sldId id="444" r:id="rId90"/>
    <p:sldId id="445" r:id="rId91"/>
    <p:sldId id="446" r:id="rId92"/>
    <p:sldId id="447" r:id="rId93"/>
    <p:sldId id="448" r:id="rId94"/>
    <p:sldId id="449" r:id="rId95"/>
    <p:sldId id="450" r:id="rId96"/>
    <p:sldId id="451" r:id="rId97"/>
    <p:sldId id="453" r:id="rId98"/>
    <p:sldId id="452" r:id="rId99"/>
    <p:sldId id="454" r:id="rId100"/>
    <p:sldId id="455" r:id="rId101"/>
    <p:sldId id="456" r:id="rId102"/>
    <p:sldId id="457" r:id="rId103"/>
    <p:sldId id="458" r:id="rId104"/>
    <p:sldId id="459" r:id="rId105"/>
    <p:sldId id="460" r:id="rId106"/>
    <p:sldId id="345" r:id="rId107"/>
  </p:sldIdLst>
  <p:sldSz cx="9144000" cy="6858000" type="screen4x3"/>
  <p:notesSz cx="9144000" cy="6858000"/>
  <p:custDataLst>
    <p:tags r:id="rId11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AFA0B9F-B2D9-4657-BBEF-5400E7FAED13}">
          <p14:sldIdLst>
            <p14:sldId id="257"/>
            <p14:sldId id="346"/>
            <p14:sldId id="348"/>
            <p14:sldId id="349"/>
            <p14:sldId id="350"/>
            <p14:sldId id="354"/>
            <p14:sldId id="351"/>
            <p14:sldId id="347"/>
            <p14:sldId id="352"/>
            <p14:sldId id="353"/>
            <p14:sldId id="355"/>
            <p14:sldId id="356"/>
            <p14:sldId id="357"/>
            <p14:sldId id="358"/>
            <p14:sldId id="359"/>
            <p14:sldId id="360"/>
            <p14:sldId id="361"/>
            <p14:sldId id="362"/>
            <p14:sldId id="363"/>
            <p14:sldId id="364"/>
            <p14:sldId id="365"/>
            <p14:sldId id="366"/>
            <p14:sldId id="367"/>
            <p14:sldId id="368"/>
            <p14:sldId id="369"/>
            <p14:sldId id="370"/>
            <p14:sldId id="371"/>
            <p14:sldId id="373"/>
            <p14:sldId id="374"/>
            <p14:sldId id="375"/>
            <p14:sldId id="376"/>
            <p14:sldId id="377"/>
            <p14:sldId id="378"/>
            <p14:sldId id="380"/>
            <p14:sldId id="379"/>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2"/>
            <p14:sldId id="413"/>
            <p14:sldId id="414"/>
            <p14:sldId id="415"/>
            <p14:sldId id="416"/>
            <p14:sldId id="417"/>
            <p14:sldId id="418"/>
            <p14:sldId id="419"/>
            <p14:sldId id="420"/>
            <p14:sldId id="421"/>
            <p14:sldId id="422"/>
            <p14:sldId id="423"/>
            <p14:sldId id="424"/>
            <p14:sldId id="425"/>
            <p14:sldId id="426"/>
            <p14:sldId id="427"/>
            <p14:sldId id="429"/>
            <p14:sldId id="430"/>
            <p14:sldId id="431"/>
            <p14:sldId id="432"/>
            <p14:sldId id="433"/>
            <p14:sldId id="434"/>
            <p14:sldId id="435"/>
            <p14:sldId id="437"/>
            <p14:sldId id="438"/>
            <p14:sldId id="439"/>
            <p14:sldId id="440"/>
            <p14:sldId id="441"/>
            <p14:sldId id="436"/>
            <p14:sldId id="442"/>
            <p14:sldId id="443"/>
            <p14:sldId id="444"/>
            <p14:sldId id="445"/>
            <p14:sldId id="446"/>
            <p14:sldId id="447"/>
            <p14:sldId id="448"/>
            <p14:sldId id="449"/>
            <p14:sldId id="450"/>
            <p14:sldId id="451"/>
            <p14:sldId id="453"/>
            <p14:sldId id="452"/>
            <p14:sldId id="454"/>
            <p14:sldId id="455"/>
            <p14:sldId id="456"/>
            <p14:sldId id="457"/>
            <p14:sldId id="458"/>
            <p14:sldId id="459"/>
            <p14:sldId id="460"/>
          </p14:sldIdLst>
        </p14:section>
        <p14:section name="Untitled Section" id="{E35C4CFB-84D1-4F57-A767-40784B2C765A}">
          <p14:sldIdLst>
            <p14:sldId id="3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p:cViewPr varScale="1">
        <p:scale>
          <a:sx n="69" d="100"/>
          <a:sy n="69"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294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294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80D6A2-DCC2-42E7-8AC3-CFA68E0CA7D1}" type="slidenum">
              <a:rPr lang="en-US"/>
              <a:pPr>
                <a:defRPr/>
              </a:pPr>
              <a:t>‹#›</a:t>
            </a:fld>
            <a:endParaRPr lang="en-US"/>
          </a:p>
        </p:txBody>
      </p:sp>
    </p:spTree>
    <p:extLst>
      <p:ext uri="{BB962C8B-B14F-4D97-AF65-F5344CB8AC3E}">
        <p14:creationId xmlns:p14="http://schemas.microsoft.com/office/powerpoint/2010/main" val="1586409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95E0352-9CED-430B-9988-2FFB19A04348}" type="slidenum">
              <a:rPr lang="en-US"/>
              <a:pPr>
                <a:defRPr/>
              </a:pPr>
              <a:t>‹#›</a:t>
            </a:fld>
            <a:endParaRPr lang="en-US"/>
          </a:p>
        </p:txBody>
      </p:sp>
    </p:spTree>
    <p:extLst>
      <p:ext uri="{BB962C8B-B14F-4D97-AF65-F5344CB8AC3E}">
        <p14:creationId xmlns:p14="http://schemas.microsoft.com/office/powerpoint/2010/main" val="3779946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yellowcodebooks.com/2017/10/03/constraintlayout-phan-1-tim-hieu-cac-thanh-phan-co-ban/"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delabs.developers.google.com/codelabs/constraint-layout/#0"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ED462-3C37-4830-8FB0-02EC9DF2B47A}" type="slidenum">
              <a:rPr lang="en-US" smtClean="0"/>
              <a:pPr eaLnBrk="1" hangingPunct="1"/>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60111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https://yellowcodebooks.com/2017/10/03/constraintlayout-phan-1-tim-hieu-cac-thanh-phan-co-ban/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95E0352-9CED-430B-9988-2FFB19A04348}" type="slidenum">
              <a:rPr lang="en-US" smtClean="0"/>
              <a:pPr>
                <a:defRPr/>
              </a:pPr>
              <a:t>35</a:t>
            </a:fld>
            <a:endParaRPr lang="en-US"/>
          </a:p>
        </p:txBody>
      </p:sp>
    </p:spTree>
    <p:extLst>
      <p:ext uri="{BB962C8B-B14F-4D97-AF65-F5344CB8AC3E}">
        <p14:creationId xmlns:p14="http://schemas.microsoft.com/office/powerpoint/2010/main" val="329925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https://codelabs.developers.google.com/codelabs/constraint-layout/#0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95E0352-9CED-430B-9988-2FFB19A04348}" type="slidenum">
              <a:rPr lang="en-US" smtClean="0"/>
              <a:pPr>
                <a:defRPr/>
              </a:pPr>
              <a:t>74</a:t>
            </a:fld>
            <a:endParaRPr lang="en-US"/>
          </a:p>
        </p:txBody>
      </p:sp>
    </p:spTree>
    <p:extLst>
      <p:ext uri="{BB962C8B-B14F-4D97-AF65-F5344CB8AC3E}">
        <p14:creationId xmlns:p14="http://schemas.microsoft.com/office/powerpoint/2010/main" val="294998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1375215-A13A-41F8-AA6A-BE84D2EF94A8}" type="datetime1">
              <a:rPr lang="en-US" altLang="en-US" smtClean="0"/>
              <a:t>4/8/2020</a:t>
            </a:fld>
            <a:endParaRPr lang="en-US" altLang="en-US"/>
          </a:p>
        </p:txBody>
      </p:sp>
      <p:sp>
        <p:nvSpPr>
          <p:cNvPr id="5" name="Footer Placeholder 4"/>
          <p:cNvSpPr>
            <a:spLocks noGrp="1"/>
          </p:cNvSpPr>
          <p:nvPr>
            <p:ph type="ftr" sz="quarter" idx="11"/>
          </p:nvPr>
        </p:nvSpPr>
        <p:spPr/>
        <p:txBody>
          <a:bodyPr/>
          <a:lstStyle/>
          <a:p>
            <a:pPr>
              <a:defRPr/>
            </a:pPr>
            <a:r>
              <a:rPr lang="en-US" smtClean="0"/>
              <a:t>Tổng quan về ngôn ngữ lập trình</a:t>
            </a:r>
            <a:endParaRPr lang="en-US"/>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4C7EFE-44B1-4ECB-A70C-76E815A23609}" type="datetime1">
              <a:rPr lang="en-US" altLang="en-US" smtClean="0"/>
              <a:t>4/8/2020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6ACC65-2A65-4597-A76D-905A5D1A220B}" type="datetime1">
              <a:rPr lang="en-US" altLang="en-US" smtClean="0"/>
              <a:t>4/8/2020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gn="just">
              <a:lnSpc>
                <a:spcPct val="125000"/>
              </a:lnSpc>
              <a:buClr>
                <a:srgbClr val="F5CE31"/>
              </a:buClr>
              <a:defRPr sz="2600">
                <a:latin typeface="Arial" pitchFamily="34" charset="0"/>
                <a:ea typeface="Arial" pitchFamily="34" charset="0"/>
                <a:cs typeface="Arial" pitchFamily="34" charset="0"/>
              </a:defRPr>
            </a:lvl1pPr>
            <a:lvl2pPr algn="just">
              <a:lnSpc>
                <a:spcPct val="125000"/>
              </a:lnSpc>
              <a:buClr>
                <a:srgbClr val="F5CE31"/>
              </a:buClr>
              <a:defRPr sz="2600">
                <a:latin typeface="Arial" pitchFamily="34" charset="0"/>
                <a:ea typeface="Arial" pitchFamily="34" charset="0"/>
                <a:cs typeface="Arial" pitchFamily="34" charset="0"/>
              </a:defRPr>
            </a:lvl2pPr>
            <a:lvl3pPr algn="just">
              <a:lnSpc>
                <a:spcPct val="125000"/>
              </a:lnSpc>
              <a:buClr>
                <a:srgbClr val="F5CE31"/>
              </a:buClr>
              <a:defRPr sz="2600">
                <a:latin typeface="Arial" pitchFamily="34" charset="0"/>
                <a:ea typeface="Arial" pitchFamily="34" charset="0"/>
                <a:cs typeface="Arial" pitchFamily="34" charset="0"/>
              </a:defRPr>
            </a:lvl3pPr>
            <a:lvl4pPr algn="just">
              <a:lnSpc>
                <a:spcPct val="125000"/>
              </a:lnSpc>
              <a:buClr>
                <a:srgbClr val="F5CE31"/>
              </a:buClr>
              <a:defRPr sz="2600">
                <a:latin typeface="Arial" pitchFamily="34" charset="0"/>
                <a:ea typeface="Arial" pitchFamily="34" charset="0"/>
                <a:cs typeface="Arial" pitchFamily="34" charset="0"/>
              </a:defRPr>
            </a:lvl4pPr>
            <a:lvl5pPr algn="just">
              <a:lnSpc>
                <a:spcPct val="125000"/>
              </a:lnSpc>
              <a:buClr>
                <a:srgbClr val="F5CE31"/>
              </a:buClr>
              <a:defRPr sz="2600">
                <a:latin typeface="Arial" pitchFamily="34" charset="0"/>
                <a:ea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743200" y="6240461"/>
            <a:ext cx="2057400" cy="365125"/>
          </a:xfrm>
        </p:spPr>
        <p:txBody>
          <a:bodyPr/>
          <a:lstStyle>
            <a:lvl1pPr>
              <a:defRPr>
                <a:solidFill>
                  <a:schemeClr val="tx1"/>
                </a:solidFill>
              </a:defRPr>
            </a:lvl1pPr>
          </a:lstStyle>
          <a:p>
            <a:pPr>
              <a:defRPr/>
            </a:pPr>
            <a:fld id="{D82B8477-A185-4A99-BD0B-21E4D00D15B8}" type="datetime1">
              <a:rPr lang="en-US" altLang="en-US" smtClean="0"/>
              <a:pPr>
                <a:defRPr/>
              </a:pPr>
              <a:t>4/8/2020</a:t>
            </a:fld>
            <a:endParaRPr lang="en-US" altLang="en-US"/>
          </a:p>
        </p:txBody>
      </p:sp>
      <p:sp>
        <p:nvSpPr>
          <p:cNvPr id="5" name="Footer Placeholder 4"/>
          <p:cNvSpPr>
            <a:spLocks noGrp="1"/>
          </p:cNvSpPr>
          <p:nvPr>
            <p:ph type="ftr" sz="quarter" idx="11"/>
          </p:nvPr>
        </p:nvSpPr>
        <p:spPr>
          <a:xfrm>
            <a:off x="3425911" y="6240461"/>
            <a:ext cx="3086100" cy="365125"/>
          </a:xfrm>
        </p:spPr>
        <p:txBody>
          <a:bodyPr/>
          <a:lstStyle>
            <a:lvl1pPr>
              <a:defRPr>
                <a:solidFill>
                  <a:schemeClr val="tx1"/>
                </a:solidFill>
              </a:defRPr>
            </a:lvl1pPr>
          </a:lstStyle>
          <a:p>
            <a:pPr>
              <a:defRPr/>
            </a:pPr>
            <a:r>
              <a:rPr lang="en-US" altLang="en-US" smtClean="0"/>
              <a:t>Tổng quan về ngôn ngữ lập trình</a:t>
            </a:r>
            <a:endParaRPr lang="en-US" altLang="en-US"/>
          </a:p>
        </p:txBody>
      </p:sp>
      <p:sp>
        <p:nvSpPr>
          <p:cNvPr id="6" name="Slide Number Placeholder 5"/>
          <p:cNvSpPr>
            <a:spLocks noGrp="1"/>
          </p:cNvSpPr>
          <p:nvPr>
            <p:ph type="sldNum" sz="quarter" idx="12"/>
          </p:nvPr>
        </p:nvSpPr>
        <p:spPr>
          <a:xfrm>
            <a:off x="4968961" y="6238402"/>
            <a:ext cx="2057400" cy="365125"/>
          </a:xfrm>
        </p:spPr>
        <p:txBody>
          <a:bodyPr/>
          <a:lstStyle>
            <a:lvl1pPr>
              <a:defRPr>
                <a:solidFill>
                  <a:schemeClr val="tx1"/>
                </a:solidFill>
              </a:defRPr>
            </a:lvl1p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dirty="0"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743200" y="6264275"/>
            <a:ext cx="2057400" cy="365125"/>
          </a:xfrm>
        </p:spPr>
        <p:txBody>
          <a:bodyPr/>
          <a:lstStyle>
            <a:lvl1pPr>
              <a:defRPr>
                <a:solidFill>
                  <a:schemeClr val="tx1"/>
                </a:solidFill>
              </a:defRPr>
            </a:lvl1pPr>
          </a:lstStyle>
          <a:p>
            <a:pPr>
              <a:defRPr/>
            </a:pPr>
            <a:fld id="{F4F5938B-CD84-40AB-A6D5-92E55E796573}" type="datetime1">
              <a:rPr lang="en-US" altLang="en-US" smtClean="0"/>
              <a:pPr>
                <a:defRPr/>
              </a:pPr>
              <a:t>4/8/2020</a:t>
            </a:fld>
            <a:endParaRPr lang="en-US" altLang="en-US"/>
          </a:p>
        </p:txBody>
      </p:sp>
      <p:sp>
        <p:nvSpPr>
          <p:cNvPr id="6" name="Footer Placeholder 5"/>
          <p:cNvSpPr>
            <a:spLocks noGrp="1"/>
          </p:cNvSpPr>
          <p:nvPr>
            <p:ph type="ftr" sz="quarter" idx="11"/>
          </p:nvPr>
        </p:nvSpPr>
        <p:spPr>
          <a:xfrm>
            <a:off x="3371850" y="6243638"/>
            <a:ext cx="3086100" cy="365125"/>
          </a:xfrm>
        </p:spPr>
        <p:txBody>
          <a:bodyPr/>
          <a:lstStyle>
            <a:lvl1pPr>
              <a:defRPr>
                <a:solidFill>
                  <a:schemeClr val="tx1"/>
                </a:solidFill>
              </a:defRPr>
            </a:lvl1pPr>
          </a:lstStyle>
          <a:p>
            <a:pPr>
              <a:defRPr/>
            </a:pPr>
            <a:r>
              <a:rPr lang="en-US" altLang="en-US" smtClean="0"/>
              <a:t>Tổng quan về ngôn ngữ lập trình</a:t>
            </a:r>
            <a:endParaRPr lang="en-US" altLang="en-US"/>
          </a:p>
        </p:txBody>
      </p:sp>
      <p:sp>
        <p:nvSpPr>
          <p:cNvPr id="7" name="Slide Number Placeholder 6"/>
          <p:cNvSpPr>
            <a:spLocks noGrp="1"/>
          </p:cNvSpPr>
          <p:nvPr>
            <p:ph type="sldNum" sz="quarter" idx="12"/>
          </p:nvPr>
        </p:nvSpPr>
        <p:spPr>
          <a:xfrm>
            <a:off x="4919019" y="6223001"/>
            <a:ext cx="2057400" cy="365125"/>
          </a:xfrm>
        </p:spPr>
        <p:txBody>
          <a:bodyPr/>
          <a:lstStyle>
            <a:lvl1pPr>
              <a:defRPr>
                <a:solidFill>
                  <a:schemeClr val="tx1"/>
                </a:solidFill>
              </a:defRPr>
            </a:lvl1p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69108C9-BAFA-4BA4-A172-BC5AF4805B76}" type="datetime1">
              <a:rPr lang="en-US" altLang="en-US" smtClean="0"/>
              <a:t>4/8/2020</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819400" y="6340475"/>
            <a:ext cx="2057400" cy="365125"/>
          </a:xfrm>
        </p:spPr>
        <p:txBody>
          <a:bodyPr/>
          <a:lstStyle>
            <a:lvl1pPr>
              <a:defRPr>
                <a:solidFill>
                  <a:schemeClr val="tx1"/>
                </a:solidFill>
              </a:defRPr>
            </a:lvl1pPr>
          </a:lstStyle>
          <a:p>
            <a:pPr>
              <a:defRPr/>
            </a:pPr>
            <a:fld id="{264B849E-6E01-4214-85CB-4720CE2A4545}" type="datetime1">
              <a:rPr lang="en-US" altLang="en-US" smtClean="0"/>
              <a:pPr>
                <a:defRPr/>
              </a:pPr>
              <a:t>4/8/2020</a:t>
            </a:fld>
            <a:endParaRPr lang="en-US" altLang="en-US"/>
          </a:p>
        </p:txBody>
      </p:sp>
      <p:sp>
        <p:nvSpPr>
          <p:cNvPr id="4" name="Footer Placeholder 3"/>
          <p:cNvSpPr>
            <a:spLocks noGrp="1"/>
          </p:cNvSpPr>
          <p:nvPr>
            <p:ph type="ftr" sz="quarter" idx="11"/>
          </p:nvPr>
        </p:nvSpPr>
        <p:spPr>
          <a:xfrm>
            <a:off x="3505200" y="6340475"/>
            <a:ext cx="3086100" cy="365125"/>
          </a:xfrm>
        </p:spPr>
        <p:txBody>
          <a:bodyPr/>
          <a:lstStyle>
            <a:lvl1pPr>
              <a:defRPr>
                <a:solidFill>
                  <a:schemeClr val="tx1"/>
                </a:solidFill>
              </a:defRPr>
            </a:lvl1p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a:xfrm>
            <a:off x="4876800" y="6340475"/>
            <a:ext cx="2057400" cy="365125"/>
          </a:xfrm>
        </p:spPr>
        <p:txBody>
          <a:bodyPr/>
          <a:lstStyle>
            <a:lvl1pPr>
              <a:defRPr>
                <a:solidFill>
                  <a:schemeClr val="tx1"/>
                </a:solidFill>
              </a:defRPr>
            </a:lvl1p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508AAAB-1EB3-4C28-9A0B-3F6A1A14F706}" type="datetime1">
              <a:rPr lang="en-US" altLang="en-US" smtClean="0"/>
              <a:t>4/8/2020</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1D5BB6-8BE0-4AC6-83FE-BB6BB963ACE7}" type="datetime1">
              <a:rPr lang="en-US" altLang="en-US" smtClean="0"/>
              <a:t>4/8/2020</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C225D84-67F8-4D79-B7F0-493A2593BB46}" type="datetime1">
              <a:rPr lang="en-US" altLang="en-US" smtClean="0"/>
              <a:t>4/8/2020</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679C0E-016B-4399-AA78-547BEDDA0341}" type="datetime1">
              <a:rPr lang="en-US" altLang="en-US" smtClean="0"/>
              <a:t>4/8/2020</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smtClean="0"/>
              <a:t>Phát triển ứng dụng trên thiết bị di động </a:t>
            </a:r>
            <a:endParaRPr lang="en-US" altLang="en-US" dirty="0"/>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12" name="Pictur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349064" y="5524198"/>
            <a:ext cx="1005624" cy="1315691"/>
          </a:xfrm>
          <a:prstGeom prst="rect">
            <a:avLst/>
          </a:prstGeom>
        </p:spPr>
      </p:pic>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i1.wp.com/yellowcodebooks.com/wp-content/uploads/2017/09/Screen-Shot-2017-09-30-at-16.41.08.png?ssl=1" TargetMode="Externa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hyperlink" Target="https://i1.wp.com/yellowcodebooks.com/wp-content/uploads/2017/09/Screen-Shot-2017-09-30-at-16.40.31.png?ssl=1" TargetMode="External"/><Relationship Id="rId1" Type="http://schemas.openxmlformats.org/officeDocument/2006/relationships/slideLayout" Target="../slideLayouts/slideLayout2.xml"/><Relationship Id="rId6" Type="http://schemas.openxmlformats.org/officeDocument/2006/relationships/hyperlink" Target="https://i1.wp.com/yellowcodebooks.com/wp-content/uploads/2017/09/Screen-Shot-2017-09-30-at-16.40.56.png?ssl=1" TargetMode="Externa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hyperlink" Target="https://i2.wp.com/yellowcodebooks.com/wp-content/uploads/2017/09/Screen-Shot-2017-09-30-at-16.41.20.png?ssl=1" TargetMode="External"/><Relationship Id="rId4" Type="http://schemas.openxmlformats.org/officeDocument/2006/relationships/hyperlink" Target="https://i0.wp.com/yellowcodebooks.com/wp-content/uploads/2017/09/Screen-Shot-2017-09-30-at-16.40.41.png?ssl=1" TargetMode="External"/><Relationship Id="rId9"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i1.wp.com/yellowcodebooks.com/wp-content/uploads/2017/10/Screen-Shot-2017-10-03-at-05.30.40.png?ssl=1" TargetMode="Externa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hyperlink" Target="https://i1.wp.com/yellowcodebooks.com/wp-content/uploads/2017/10/Screen-Shot-2017-10-03-at-05.30.55.png?ssl=1"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yellowcodebooks.com/2017/10/03/constraintlayout-phan-1-tim-hieu-cac-thanh-phan-co-ban/#3_Cac_Khoang_Cach_Toi_Cac_Thanh_Vien_Ben_Trong" TargetMode="External"/><Relationship Id="rId2" Type="http://schemas.openxmlformats.org/officeDocument/2006/relationships/hyperlink" Target="https://yellowcodebooks.com/2016/11/17/android-bai-10-di-sau-vao-layout/#Thuoc_Tinh_Trong_So_Weight"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yellowcodebooks.com/2017/10/03/constraintlayout-phan-1-tim-hieu-cac-thanh-phan-co-ban/#4_Bias"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066800"/>
            <a:ext cx="7924800" cy="2057400"/>
          </a:xfrm>
          <a:extLst/>
        </p:spPr>
        <p:txBody>
          <a:bodyPr>
            <a:noAutofit/>
          </a:bodyPr>
          <a:lstStyle/>
          <a:p>
            <a:pPr lvl="0"/>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sự</a:t>
            </a:r>
            <a:r>
              <a:rPr lang="en-US" dirty="0"/>
              <a:t> </a:t>
            </a:r>
            <a:r>
              <a:rPr lang="en-US" dirty="0" err="1"/>
              <a:t>kiện</a:t>
            </a:r>
            <a:endParaRPr lang="en-US" dirty="0"/>
          </a:p>
        </p:txBody>
      </p:sp>
      <p:sp>
        <p:nvSpPr>
          <p:cNvPr id="8195" name="Rectangle 3"/>
          <p:cNvSpPr>
            <a:spLocks noGrp="1" noChangeArrowheads="1"/>
          </p:cNvSpPr>
          <p:nvPr>
            <p:ph type="subTitle" idx="1"/>
          </p:nvPr>
        </p:nvSpPr>
        <p:spPr>
          <a:xfrm>
            <a:off x="1295400" y="4419600"/>
            <a:ext cx="7239000" cy="1752600"/>
          </a:xfrm>
        </p:spPr>
        <p:txBody>
          <a:bodyPr/>
          <a:lstStyle/>
          <a:p>
            <a:pPr eaLnBrk="1" hangingPunct="1"/>
            <a:r>
              <a:rPr lang="en-US" sz="3200" dirty="0" smtClean="0">
                <a:cs typeface="Arial" charset="0"/>
              </a:rPr>
              <a:t>GV: TRƯƠNG BÁ THÁI</a:t>
            </a:r>
          </a:p>
          <a:p>
            <a:pPr eaLnBrk="1" hangingPunct="1"/>
            <a:r>
              <a:rPr lang="en-US" sz="3200" dirty="0" smtClean="0">
                <a:cs typeface="Arial" charset="0"/>
              </a:rPr>
              <a:t>Email:truongbathai@tdc.edu.vn</a:t>
            </a:r>
          </a:p>
          <a:p>
            <a:pPr eaLnBrk="1" hangingPunct="1"/>
            <a:r>
              <a:rPr lang="en-US" sz="3200" dirty="0" smtClean="0">
                <a:cs typeface="Arial" charset="0"/>
              </a:rPr>
              <a:t>ĐT: 0932.577.765</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792623030"/>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100</a:t>
            </a:fld>
            <a:endParaRPr lang="en-US" altLang="en-US"/>
          </a:p>
        </p:txBody>
      </p:sp>
      <p:sp>
        <p:nvSpPr>
          <p:cNvPr id="6" name="Title 5"/>
          <p:cNvSpPr>
            <a:spLocks noGrp="1"/>
          </p:cNvSpPr>
          <p:nvPr>
            <p:ph type="title"/>
          </p:nvPr>
        </p:nvSpPr>
        <p:spPr/>
        <p:txBody>
          <a:bodyPr/>
          <a:lstStyle/>
          <a:p>
            <a:endParaRPr lang="en-US"/>
          </a:p>
        </p:txBody>
      </p:sp>
      <p:pic>
        <p:nvPicPr>
          <p:cNvPr id="7" name="Content Placeholder 6"/>
          <p:cNvPicPr>
            <a:picLocks noGrp="1"/>
          </p:cNvPicPr>
          <p:nvPr>
            <p:ph idx="1"/>
          </p:nvPr>
        </p:nvPicPr>
        <p:blipFill>
          <a:blip r:embed="rId2"/>
          <a:stretch>
            <a:fillRect/>
          </a:stretch>
        </p:blipFill>
        <p:spPr>
          <a:xfrm>
            <a:off x="990600" y="990600"/>
            <a:ext cx="3124200" cy="4267200"/>
          </a:xfrm>
          <a:prstGeom prst="rect">
            <a:avLst/>
          </a:prstGeom>
        </p:spPr>
      </p:pic>
    </p:spTree>
    <p:extLst>
      <p:ext uri="{BB962C8B-B14F-4D97-AF65-F5344CB8AC3E}">
        <p14:creationId xmlns:p14="http://schemas.microsoft.com/office/powerpoint/2010/main" val="4245482280"/>
      </p:ext>
    </p:extLst>
  </p:cSld>
  <p:clrMapOvr>
    <a:masterClrMapping/>
  </p:clrMapOvr>
  <p:transition spd="slow">
    <p:push di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err="1"/>
              <a:t>android:id</a:t>
            </a:r>
            <a:r>
              <a:rPr lang="en-US" b="1" dirty="0"/>
              <a:t>:</a:t>
            </a:r>
            <a:r>
              <a:rPr lang="en-US" dirty="0"/>
              <a:t> </a:t>
            </a:r>
            <a:r>
              <a:rPr lang="en-US" dirty="0" err="1"/>
              <a:t>Là</a:t>
            </a:r>
            <a:r>
              <a:rPr lang="en-US" dirty="0"/>
              <a:t> </a:t>
            </a:r>
            <a:r>
              <a:rPr lang="en-US" dirty="0" err="1"/>
              <a:t>thuộc</a:t>
            </a:r>
            <a:r>
              <a:rPr lang="en-US" dirty="0"/>
              <a:t> </a:t>
            </a:r>
            <a:r>
              <a:rPr lang="en-US" dirty="0" err="1"/>
              <a:t>tính</a:t>
            </a:r>
            <a:r>
              <a:rPr lang="en-US" dirty="0"/>
              <a:t> </a:t>
            </a:r>
            <a:r>
              <a:rPr lang="en-US" dirty="0" err="1"/>
              <a:t>duy</a:t>
            </a:r>
            <a:r>
              <a:rPr lang="en-US" dirty="0"/>
              <a:t> </a:t>
            </a:r>
            <a:r>
              <a:rPr lang="en-US" dirty="0" err="1"/>
              <a:t>nhất</a:t>
            </a:r>
            <a:r>
              <a:rPr lang="en-US" dirty="0"/>
              <a:t> </a:t>
            </a:r>
            <a:r>
              <a:rPr lang="en-US" dirty="0" err="1"/>
              <a:t>của</a:t>
            </a:r>
            <a:r>
              <a:rPr lang="en-US" dirty="0"/>
              <a:t> </a:t>
            </a:r>
            <a:r>
              <a:rPr lang="en-US" dirty="0" err="1"/>
              <a:t>EditText</a:t>
            </a:r>
            <a:r>
              <a:rPr lang="en-US" dirty="0"/>
              <a:t>. </a:t>
            </a:r>
          </a:p>
          <a:p>
            <a:pPr lvl="0"/>
            <a:r>
              <a:rPr lang="en-US" b="1" dirty="0" err="1"/>
              <a:t>android:gravity</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thường</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canh</a:t>
            </a:r>
            <a:r>
              <a:rPr lang="en-US" dirty="0"/>
              <a:t> </a:t>
            </a:r>
            <a:r>
              <a:rPr lang="en-US" dirty="0" err="1"/>
              <a:t>nội</a:t>
            </a:r>
            <a:r>
              <a:rPr lang="en-US" dirty="0"/>
              <a:t> dung </a:t>
            </a:r>
            <a:r>
              <a:rPr lang="en-US" dirty="0" err="1"/>
              <a:t>trên</a:t>
            </a:r>
            <a:r>
              <a:rPr lang="en-US" dirty="0"/>
              <a:t> </a:t>
            </a:r>
            <a:r>
              <a:rPr lang="en-US" dirty="0" err="1"/>
              <a:t>EditText</a:t>
            </a:r>
            <a:r>
              <a:rPr lang="en-US" dirty="0"/>
              <a:t>: left, right, center, top, bottom, </a:t>
            </a:r>
            <a:r>
              <a:rPr lang="en-US" dirty="0" err="1"/>
              <a:t>center_vertical</a:t>
            </a:r>
            <a:r>
              <a:rPr lang="en-US" dirty="0"/>
              <a:t>, </a:t>
            </a:r>
            <a:r>
              <a:rPr lang="en-US" dirty="0" err="1"/>
              <a:t>center_horizonta</a:t>
            </a:r>
            <a:endParaRPr lang="en-US" dirty="0"/>
          </a:p>
          <a:p>
            <a:pPr lvl="0"/>
            <a:r>
              <a:rPr lang="en-US" b="1" dirty="0" err="1"/>
              <a:t>android:text</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dùng</a:t>
            </a:r>
            <a:r>
              <a:rPr lang="en-US" dirty="0"/>
              <a:t> </a:t>
            </a:r>
            <a:r>
              <a:rPr lang="en-US" dirty="0" err="1"/>
              <a:t>xuất</a:t>
            </a:r>
            <a:r>
              <a:rPr lang="en-US" dirty="0"/>
              <a:t> </a:t>
            </a:r>
            <a:r>
              <a:rPr lang="en-US" dirty="0" err="1"/>
              <a:t>chuỗi</a:t>
            </a:r>
            <a:r>
              <a:rPr lang="en-US" dirty="0"/>
              <a:t> </a:t>
            </a:r>
            <a:r>
              <a:rPr lang="en-US" dirty="0" err="1"/>
              <a:t>văn</a:t>
            </a:r>
            <a:r>
              <a:rPr lang="en-US" dirty="0"/>
              <a:t> </a:t>
            </a:r>
            <a:r>
              <a:rPr lang="en-US" dirty="0" err="1"/>
              <a:t>bản</a:t>
            </a:r>
            <a:r>
              <a:rPr lang="en-US" dirty="0"/>
              <a:t> </a:t>
            </a:r>
            <a:r>
              <a:rPr lang="en-US" dirty="0" err="1"/>
              <a:t>lên</a:t>
            </a:r>
            <a:r>
              <a:rPr lang="en-US" dirty="0"/>
              <a:t> </a:t>
            </a:r>
            <a:r>
              <a:rPr lang="en-US" dirty="0" err="1"/>
              <a:t>EditText</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khai</a:t>
            </a:r>
            <a:r>
              <a:rPr lang="en-US" dirty="0"/>
              <a:t> </a:t>
            </a:r>
            <a:r>
              <a:rPr lang="en-US" dirty="0" err="1"/>
              <a:t>báo</a:t>
            </a:r>
            <a:r>
              <a:rPr lang="en-US" dirty="0"/>
              <a:t> </a:t>
            </a:r>
            <a:r>
              <a:rPr lang="en-US" dirty="0" err="1"/>
              <a:t>trong</a:t>
            </a:r>
            <a:r>
              <a:rPr lang="en-US" dirty="0"/>
              <a:t> XML </a:t>
            </a:r>
            <a:r>
              <a:rPr lang="en-US" dirty="0" err="1"/>
              <a:t>hoặc</a:t>
            </a:r>
            <a:r>
              <a:rPr lang="en-US" dirty="0"/>
              <a:t> code Java</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101</a:t>
            </a:fld>
            <a:endParaRPr lang="en-US" altLang="en-US"/>
          </a:p>
        </p:txBody>
      </p:sp>
      <p:sp>
        <p:nvSpPr>
          <p:cNvPr id="6" name="Title 5"/>
          <p:cNvSpPr>
            <a:spLocks noGrp="1"/>
          </p:cNvSpPr>
          <p:nvPr>
            <p:ph type="title"/>
          </p:nvPr>
        </p:nvSpPr>
        <p:spPr/>
        <p:txBody>
          <a:bodyPr>
            <a:normAutofit/>
          </a:bodyPr>
          <a:lstStyle/>
          <a:p>
            <a:pPr lvl="0"/>
            <a:r>
              <a:rPr lang="en-US" dirty="0" err="1"/>
              <a:t>Thuộc</a:t>
            </a:r>
            <a:r>
              <a:rPr lang="en-US" dirty="0"/>
              <a:t> </a:t>
            </a:r>
            <a:r>
              <a:rPr lang="en-US" dirty="0" err="1"/>
              <a:t>tính</a:t>
            </a:r>
            <a:r>
              <a:rPr lang="en-US" dirty="0"/>
              <a:t> </a:t>
            </a:r>
            <a:r>
              <a:rPr lang="en-US" dirty="0" err="1"/>
              <a:t>thường</a:t>
            </a:r>
            <a:r>
              <a:rPr lang="en-US" dirty="0"/>
              <a:t> </a:t>
            </a:r>
            <a:r>
              <a:rPr lang="en-US" dirty="0" err="1"/>
              <a:t>dùng</a:t>
            </a:r>
            <a:r>
              <a:rPr lang="en-US" dirty="0"/>
              <a:t> </a:t>
            </a:r>
            <a:r>
              <a:rPr lang="en-US" dirty="0" err="1"/>
              <a:t>của</a:t>
            </a:r>
            <a:r>
              <a:rPr lang="en-US" dirty="0"/>
              <a:t> </a:t>
            </a:r>
            <a:r>
              <a:rPr lang="en-US" dirty="0" err="1" smtClean="0"/>
              <a:t>EditText</a:t>
            </a:r>
            <a:endParaRPr lang="en-US" dirty="0"/>
          </a:p>
        </p:txBody>
      </p:sp>
    </p:spTree>
    <p:extLst>
      <p:ext uri="{BB962C8B-B14F-4D97-AF65-F5344CB8AC3E}">
        <p14:creationId xmlns:p14="http://schemas.microsoft.com/office/powerpoint/2010/main" val="1022671172"/>
      </p:ext>
    </p:extLst>
  </p:cSld>
  <p:clrMapOvr>
    <a:masterClrMapping/>
  </p:clrMapOvr>
  <p:transition spd="slow">
    <p:push di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b="1" dirty="0" err="1"/>
              <a:t>android:hint</a:t>
            </a:r>
            <a:r>
              <a:rPr lang="en-US" dirty="0"/>
              <a:t>: </a:t>
            </a:r>
            <a:r>
              <a:rPr lang="en-US" dirty="0" err="1"/>
              <a:t>Thuộc</a:t>
            </a:r>
            <a:r>
              <a:rPr lang="en-US" dirty="0"/>
              <a:t> </a:t>
            </a:r>
            <a:r>
              <a:rPr lang="en-US" dirty="0" err="1"/>
              <a:t>tính</a:t>
            </a:r>
            <a:r>
              <a:rPr lang="en-US" dirty="0"/>
              <a:t> hint </a:t>
            </a:r>
            <a:r>
              <a:rPr lang="en-US" dirty="0" err="1"/>
              <a:t>để</a:t>
            </a:r>
            <a:r>
              <a:rPr lang="en-US" dirty="0"/>
              <a:t> </a:t>
            </a:r>
            <a:r>
              <a:rPr lang="en-US" dirty="0" err="1"/>
              <a:t>hiển</a:t>
            </a:r>
            <a:r>
              <a:rPr lang="en-US" dirty="0"/>
              <a:t> </a:t>
            </a:r>
            <a:r>
              <a:rPr lang="en-US" dirty="0" err="1"/>
              <a:t>thị</a:t>
            </a:r>
            <a:r>
              <a:rPr lang="en-US" dirty="0"/>
              <a:t> </a:t>
            </a:r>
            <a:r>
              <a:rPr lang="en-US" dirty="0" err="1"/>
              <a:t>thông</a:t>
            </a:r>
            <a:r>
              <a:rPr lang="en-US" dirty="0"/>
              <a:t> tin </a:t>
            </a:r>
            <a:r>
              <a:rPr lang="en-US" dirty="0" err="1"/>
              <a:t>gợi</a:t>
            </a:r>
            <a:r>
              <a:rPr lang="en-US" dirty="0"/>
              <a:t> ý </a:t>
            </a:r>
            <a:r>
              <a:rPr lang="en-US" dirty="0" err="1"/>
              <a:t>trong</a:t>
            </a:r>
            <a:r>
              <a:rPr lang="en-US" dirty="0"/>
              <a:t> </a:t>
            </a:r>
            <a:r>
              <a:rPr lang="en-US" dirty="0" err="1"/>
              <a:t>vùng</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khi</a:t>
            </a:r>
            <a:r>
              <a:rPr lang="en-US" dirty="0"/>
              <a:t> </a:t>
            </a:r>
            <a:r>
              <a:rPr lang="en-US" dirty="0" err="1"/>
              <a:t>bạn</a:t>
            </a:r>
            <a:r>
              <a:rPr lang="en-US" dirty="0"/>
              <a:t> </a:t>
            </a:r>
            <a:r>
              <a:rPr lang="en-US" dirty="0" err="1"/>
              <a:t>chưa</a:t>
            </a:r>
            <a:r>
              <a:rPr lang="en-US" dirty="0"/>
              <a:t> </a:t>
            </a:r>
            <a:r>
              <a:rPr lang="en-US" dirty="0" err="1"/>
              <a:t>nhập</a:t>
            </a:r>
            <a:r>
              <a:rPr lang="en-US" dirty="0"/>
              <a:t> </a:t>
            </a:r>
            <a:r>
              <a:rPr lang="en-US" dirty="0" err="1"/>
              <a:t>bất</a:t>
            </a:r>
            <a:r>
              <a:rPr lang="en-US" dirty="0"/>
              <a:t> </a:t>
            </a:r>
            <a:r>
              <a:rPr lang="en-US" dirty="0" err="1"/>
              <a:t>kỳ</a:t>
            </a:r>
            <a:r>
              <a:rPr lang="en-US" dirty="0"/>
              <a:t> </a:t>
            </a:r>
            <a:r>
              <a:rPr lang="en-US" dirty="0" err="1"/>
              <a:t>dữ</a:t>
            </a:r>
            <a:r>
              <a:rPr lang="en-US" dirty="0"/>
              <a:t> </a:t>
            </a:r>
            <a:r>
              <a:rPr lang="en-US" dirty="0" err="1"/>
              <a:t>liệu</a:t>
            </a:r>
            <a:r>
              <a:rPr lang="en-US" dirty="0"/>
              <a:t> </a:t>
            </a:r>
            <a:r>
              <a:rPr lang="en-US" dirty="0" err="1"/>
              <a:t>nào</a:t>
            </a:r>
            <a:r>
              <a:rPr lang="en-US" dirty="0"/>
              <a:t> </a:t>
            </a:r>
            <a:r>
              <a:rPr lang="en-US" dirty="0" err="1"/>
              <a:t>vào</a:t>
            </a:r>
            <a:r>
              <a:rPr lang="en-US" dirty="0"/>
              <a:t>, </a:t>
            </a:r>
            <a:r>
              <a:rPr lang="en-US" dirty="0" err="1"/>
              <a:t>chỉ</a:t>
            </a:r>
            <a:r>
              <a:rPr lang="en-US" dirty="0"/>
              <a:t> </a:t>
            </a:r>
            <a:r>
              <a:rPr lang="en-US" dirty="0" err="1"/>
              <a:t>cần</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phần</a:t>
            </a:r>
            <a:r>
              <a:rPr lang="en-US" dirty="0"/>
              <a:t> hint </a:t>
            </a:r>
            <a:r>
              <a:rPr lang="en-US" dirty="0" err="1"/>
              <a:t>sẽ</a:t>
            </a:r>
            <a:r>
              <a:rPr lang="en-US" dirty="0"/>
              <a:t> </a:t>
            </a:r>
            <a:r>
              <a:rPr lang="en-US" dirty="0" err="1"/>
              <a:t>tự</a:t>
            </a:r>
            <a:r>
              <a:rPr lang="en-US" dirty="0"/>
              <a:t> </a:t>
            </a:r>
            <a:r>
              <a:rPr lang="en-US" dirty="0" err="1"/>
              <a:t>động</a:t>
            </a:r>
            <a:r>
              <a:rPr lang="en-US" dirty="0"/>
              <a:t> </a:t>
            </a:r>
            <a:r>
              <a:rPr lang="en-US" dirty="0" err="1"/>
              <a:t>mất</a:t>
            </a:r>
            <a:r>
              <a:rPr lang="en-US" dirty="0"/>
              <a:t> </a:t>
            </a:r>
            <a:r>
              <a:rPr lang="en-US" dirty="0" err="1"/>
              <a:t>đi</a:t>
            </a:r>
            <a:endParaRPr lang="en-US" dirty="0"/>
          </a:p>
          <a:p>
            <a:pPr lvl="0"/>
            <a:r>
              <a:rPr lang="en-US" b="1" dirty="0" err="1"/>
              <a:t>android:textColor</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dùng</a:t>
            </a:r>
            <a:r>
              <a:rPr lang="en-US" dirty="0"/>
              <a:t> </a:t>
            </a:r>
            <a:r>
              <a:rPr lang="en-US" dirty="0" err="1"/>
              <a:t>xác</a:t>
            </a:r>
            <a:r>
              <a:rPr lang="en-US" dirty="0"/>
              <a:t> </a:t>
            </a:r>
            <a:r>
              <a:rPr lang="en-US" dirty="0" err="1"/>
              <a:t>định</a:t>
            </a:r>
            <a:r>
              <a:rPr lang="en-US" dirty="0"/>
              <a:t> </a:t>
            </a:r>
            <a:r>
              <a:rPr lang="en-US" dirty="0" err="1"/>
              <a:t>màu</a:t>
            </a:r>
            <a:r>
              <a:rPr lang="en-US" dirty="0"/>
              <a:t> </a:t>
            </a:r>
            <a:r>
              <a:rPr lang="en-US" dirty="0" err="1"/>
              <a:t>chữ</a:t>
            </a:r>
            <a:r>
              <a:rPr lang="en-US" dirty="0"/>
              <a:t>, </a:t>
            </a:r>
            <a:r>
              <a:rPr lang="en-US" dirty="0" err="1"/>
              <a:t>dạng</a:t>
            </a:r>
            <a:r>
              <a:rPr lang="en-US" dirty="0"/>
              <a:t> </a:t>
            </a:r>
            <a:r>
              <a:rPr lang="en-US" dirty="0" err="1"/>
              <a:t>màu</a:t>
            </a:r>
            <a:r>
              <a:rPr lang="en-US" dirty="0"/>
              <a:t> </a:t>
            </a:r>
            <a:r>
              <a:rPr lang="en-US" dirty="0" err="1"/>
              <a:t>chữ</a:t>
            </a:r>
            <a:r>
              <a:rPr lang="en-US" dirty="0"/>
              <a:t>: #</a:t>
            </a:r>
            <a:r>
              <a:rPr lang="en-US" dirty="0" err="1"/>
              <a:t>argb</a:t>
            </a:r>
            <a:r>
              <a:rPr lang="en-US" dirty="0"/>
              <a:t>”, “#</a:t>
            </a:r>
            <a:r>
              <a:rPr lang="en-US" dirty="0" err="1"/>
              <a:t>rgb</a:t>
            </a:r>
            <a:r>
              <a:rPr lang="en-US" dirty="0"/>
              <a:t>”, “#</a:t>
            </a:r>
            <a:r>
              <a:rPr lang="en-US" dirty="0" err="1"/>
              <a:t>rrggbb</a:t>
            </a:r>
            <a:r>
              <a:rPr lang="en-US" dirty="0"/>
              <a:t>”, </a:t>
            </a:r>
            <a:r>
              <a:rPr lang="en-US" dirty="0" err="1"/>
              <a:t>hoặc</a:t>
            </a:r>
            <a:r>
              <a:rPr lang="en-US" dirty="0"/>
              <a:t> #</a:t>
            </a:r>
            <a:r>
              <a:rPr lang="en-US" dirty="0" err="1"/>
              <a:t>aarrggbb</a:t>
            </a:r>
            <a:r>
              <a:rPr lang="en-US" dirty="0"/>
              <a:t>”. </a:t>
            </a:r>
          </a:p>
          <a:p>
            <a:pPr lvl="0"/>
            <a:r>
              <a:rPr lang="en-US" b="1" dirty="0" err="1"/>
              <a:t>android:textColorHint</a:t>
            </a:r>
            <a:r>
              <a:rPr lang="en-US" dirty="0"/>
              <a:t>: </a:t>
            </a:r>
            <a:r>
              <a:rPr lang="en-US" dirty="0" err="1"/>
              <a:t>là</a:t>
            </a:r>
            <a:r>
              <a:rPr lang="en-US" dirty="0"/>
              <a:t> </a:t>
            </a:r>
            <a:r>
              <a:rPr lang="en-US" dirty="0" err="1"/>
              <a:t>thuộc</a:t>
            </a:r>
            <a:r>
              <a:rPr lang="en-US" dirty="0"/>
              <a:t> </a:t>
            </a:r>
            <a:r>
              <a:rPr lang="en-US" dirty="0" err="1"/>
              <a:t>tính</a:t>
            </a:r>
            <a:r>
              <a:rPr lang="en-US" dirty="0"/>
              <a:t> set </a:t>
            </a:r>
            <a:r>
              <a:rPr lang="en-US" dirty="0" err="1"/>
              <a:t>màu</a:t>
            </a:r>
            <a:r>
              <a:rPr lang="en-US" dirty="0"/>
              <a:t> </a:t>
            </a:r>
            <a:r>
              <a:rPr lang="en-US" dirty="0" err="1"/>
              <a:t>cho</a:t>
            </a:r>
            <a:r>
              <a:rPr lang="en-US" dirty="0"/>
              <a:t> hint</a:t>
            </a:r>
          </a:p>
          <a:p>
            <a:pPr lvl="0"/>
            <a:r>
              <a:rPr lang="en-US" b="1" dirty="0" err="1"/>
              <a:t>android:textSize:</a:t>
            </a:r>
            <a:r>
              <a:rPr lang="en-US" dirty="0" err="1"/>
              <a:t>Thuộc</a:t>
            </a:r>
            <a:r>
              <a:rPr lang="en-US" dirty="0"/>
              <a:t> </a:t>
            </a:r>
            <a:r>
              <a:rPr lang="en-US" dirty="0" err="1"/>
              <a:t>tính</a:t>
            </a:r>
            <a:r>
              <a:rPr lang="en-US" dirty="0"/>
              <a:t> </a:t>
            </a:r>
            <a:r>
              <a:rPr lang="en-US" dirty="0" err="1"/>
              <a:t>textSize</a:t>
            </a:r>
            <a:r>
              <a:rPr lang="en-US" dirty="0"/>
              <a:t> </a:t>
            </a:r>
            <a:r>
              <a:rPr lang="en-US" dirty="0" err="1"/>
              <a:t>xác</a:t>
            </a:r>
            <a:r>
              <a:rPr lang="en-US" dirty="0"/>
              <a:t> </a:t>
            </a:r>
            <a:r>
              <a:rPr lang="en-US" dirty="0" err="1"/>
              <a:t>định</a:t>
            </a:r>
            <a:r>
              <a:rPr lang="en-US" dirty="0"/>
              <a:t> </a:t>
            </a:r>
            <a:r>
              <a:rPr lang="en-US" dirty="0" err="1"/>
              <a:t>kích</a:t>
            </a:r>
            <a:r>
              <a:rPr lang="en-US" dirty="0"/>
              <a:t> </a:t>
            </a:r>
            <a:r>
              <a:rPr lang="en-US" dirty="0" err="1"/>
              <a:t>thước</a:t>
            </a:r>
            <a:r>
              <a:rPr lang="en-US" dirty="0"/>
              <a:t> </a:t>
            </a:r>
            <a:r>
              <a:rPr lang="en-US" dirty="0" err="1"/>
              <a:t>văn</a:t>
            </a:r>
            <a:r>
              <a:rPr lang="en-US" dirty="0"/>
              <a:t> </a:t>
            </a:r>
            <a:r>
              <a:rPr lang="en-US" dirty="0" err="1"/>
              <a:t>bản</a:t>
            </a:r>
            <a:r>
              <a:rPr lang="en-US" dirty="0"/>
              <a:t> </a:t>
            </a:r>
            <a:r>
              <a:rPr lang="en-US" dirty="0" err="1"/>
              <a:t>của</a:t>
            </a:r>
            <a:r>
              <a:rPr lang="en-US" dirty="0"/>
              <a:t> </a:t>
            </a:r>
            <a:r>
              <a:rPr lang="en-US" dirty="0" err="1"/>
              <a:t>EditText</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đặt</a:t>
            </a:r>
            <a:r>
              <a:rPr lang="en-US" dirty="0"/>
              <a:t> </a:t>
            </a:r>
            <a:r>
              <a:rPr lang="en-US" dirty="0" err="1"/>
              <a:t>kích</a:t>
            </a:r>
            <a:r>
              <a:rPr lang="en-US" dirty="0"/>
              <a:t> </a:t>
            </a:r>
            <a:r>
              <a:rPr lang="en-US" dirty="0" err="1"/>
              <a:t>thước</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sp</a:t>
            </a:r>
            <a:r>
              <a:rPr lang="en-US" dirty="0"/>
              <a:t>(scale independent pixel) </a:t>
            </a:r>
            <a:r>
              <a:rPr lang="en-US" dirty="0" err="1"/>
              <a:t>hoặc</a:t>
            </a:r>
            <a:r>
              <a:rPr lang="en-US" dirty="0"/>
              <a:t> </a:t>
            </a:r>
            <a:r>
              <a:rPr lang="en-US" b="1" dirty="0" err="1"/>
              <a:t>dp</a:t>
            </a:r>
            <a:r>
              <a:rPr lang="en-US" b="1" dirty="0"/>
              <a:t>(density pixel).</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454508387"/>
      </p:ext>
    </p:extLst>
  </p:cSld>
  <p:clrMapOvr>
    <a:masterClrMapping/>
  </p:clrMapOvr>
  <p:transition spd="slow">
    <p:push di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b="1" dirty="0" err="1"/>
              <a:t>android:hint</a:t>
            </a:r>
            <a:r>
              <a:rPr lang="en-US" dirty="0"/>
              <a:t>: </a:t>
            </a:r>
            <a:r>
              <a:rPr lang="en-US" dirty="0" err="1"/>
              <a:t>Thuộc</a:t>
            </a:r>
            <a:r>
              <a:rPr lang="en-US" dirty="0"/>
              <a:t> </a:t>
            </a:r>
            <a:r>
              <a:rPr lang="en-US" dirty="0" err="1"/>
              <a:t>tính</a:t>
            </a:r>
            <a:r>
              <a:rPr lang="en-US" dirty="0"/>
              <a:t> hint </a:t>
            </a:r>
            <a:r>
              <a:rPr lang="en-US" dirty="0" err="1"/>
              <a:t>để</a:t>
            </a:r>
            <a:r>
              <a:rPr lang="en-US" dirty="0"/>
              <a:t> </a:t>
            </a:r>
            <a:r>
              <a:rPr lang="en-US" dirty="0" err="1"/>
              <a:t>hiển</a:t>
            </a:r>
            <a:r>
              <a:rPr lang="en-US" dirty="0"/>
              <a:t> </a:t>
            </a:r>
            <a:r>
              <a:rPr lang="en-US" dirty="0" err="1"/>
              <a:t>thị</a:t>
            </a:r>
            <a:r>
              <a:rPr lang="en-US" dirty="0"/>
              <a:t> </a:t>
            </a:r>
            <a:r>
              <a:rPr lang="en-US" dirty="0" err="1"/>
              <a:t>thông</a:t>
            </a:r>
            <a:r>
              <a:rPr lang="en-US" dirty="0"/>
              <a:t> tin </a:t>
            </a:r>
            <a:r>
              <a:rPr lang="en-US" dirty="0" err="1"/>
              <a:t>gợi</a:t>
            </a:r>
            <a:r>
              <a:rPr lang="en-US" dirty="0"/>
              <a:t> ý </a:t>
            </a:r>
            <a:r>
              <a:rPr lang="en-US" dirty="0" err="1"/>
              <a:t>trong</a:t>
            </a:r>
            <a:r>
              <a:rPr lang="en-US" dirty="0"/>
              <a:t> </a:t>
            </a:r>
            <a:r>
              <a:rPr lang="en-US" dirty="0" err="1"/>
              <a:t>vùng</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khi</a:t>
            </a:r>
            <a:r>
              <a:rPr lang="en-US" dirty="0"/>
              <a:t> </a:t>
            </a:r>
            <a:r>
              <a:rPr lang="en-US" dirty="0" err="1"/>
              <a:t>bạn</a:t>
            </a:r>
            <a:r>
              <a:rPr lang="en-US" dirty="0"/>
              <a:t> </a:t>
            </a:r>
            <a:r>
              <a:rPr lang="en-US" dirty="0" err="1"/>
              <a:t>chưa</a:t>
            </a:r>
            <a:r>
              <a:rPr lang="en-US" dirty="0"/>
              <a:t> </a:t>
            </a:r>
            <a:r>
              <a:rPr lang="en-US" dirty="0" err="1"/>
              <a:t>nhập</a:t>
            </a:r>
            <a:r>
              <a:rPr lang="en-US" dirty="0"/>
              <a:t> </a:t>
            </a:r>
            <a:r>
              <a:rPr lang="en-US" dirty="0" err="1"/>
              <a:t>bất</a:t>
            </a:r>
            <a:r>
              <a:rPr lang="en-US" dirty="0"/>
              <a:t> </a:t>
            </a:r>
            <a:r>
              <a:rPr lang="en-US" dirty="0" err="1"/>
              <a:t>kỳ</a:t>
            </a:r>
            <a:r>
              <a:rPr lang="en-US" dirty="0"/>
              <a:t> </a:t>
            </a:r>
            <a:r>
              <a:rPr lang="en-US" dirty="0" err="1"/>
              <a:t>dữ</a:t>
            </a:r>
            <a:r>
              <a:rPr lang="en-US" dirty="0"/>
              <a:t> </a:t>
            </a:r>
            <a:r>
              <a:rPr lang="en-US" dirty="0" err="1"/>
              <a:t>liệu</a:t>
            </a:r>
            <a:r>
              <a:rPr lang="en-US" dirty="0"/>
              <a:t> </a:t>
            </a:r>
            <a:r>
              <a:rPr lang="en-US" dirty="0" err="1"/>
              <a:t>nào</a:t>
            </a:r>
            <a:r>
              <a:rPr lang="en-US" dirty="0"/>
              <a:t> </a:t>
            </a:r>
            <a:r>
              <a:rPr lang="en-US" dirty="0" err="1"/>
              <a:t>vào</a:t>
            </a:r>
            <a:r>
              <a:rPr lang="en-US" dirty="0"/>
              <a:t>, </a:t>
            </a:r>
            <a:r>
              <a:rPr lang="en-US" dirty="0" err="1"/>
              <a:t>chỉ</a:t>
            </a:r>
            <a:r>
              <a:rPr lang="en-US" dirty="0"/>
              <a:t> </a:t>
            </a:r>
            <a:r>
              <a:rPr lang="en-US" dirty="0" err="1"/>
              <a:t>cần</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phần</a:t>
            </a:r>
            <a:r>
              <a:rPr lang="en-US" dirty="0"/>
              <a:t> hint </a:t>
            </a:r>
            <a:r>
              <a:rPr lang="en-US" dirty="0" err="1"/>
              <a:t>sẽ</a:t>
            </a:r>
            <a:r>
              <a:rPr lang="en-US" dirty="0"/>
              <a:t> </a:t>
            </a:r>
            <a:r>
              <a:rPr lang="en-US" dirty="0" err="1"/>
              <a:t>tự</a:t>
            </a:r>
            <a:r>
              <a:rPr lang="en-US" dirty="0"/>
              <a:t> </a:t>
            </a:r>
            <a:r>
              <a:rPr lang="en-US" dirty="0" err="1"/>
              <a:t>động</a:t>
            </a:r>
            <a:r>
              <a:rPr lang="en-US" dirty="0"/>
              <a:t> </a:t>
            </a:r>
            <a:r>
              <a:rPr lang="en-US" dirty="0" err="1"/>
              <a:t>mất</a:t>
            </a:r>
            <a:r>
              <a:rPr lang="en-US" dirty="0"/>
              <a:t> </a:t>
            </a:r>
            <a:r>
              <a:rPr lang="en-US" dirty="0" err="1"/>
              <a:t>đi</a:t>
            </a:r>
            <a:endParaRPr lang="en-US" dirty="0"/>
          </a:p>
          <a:p>
            <a:pPr lvl="0"/>
            <a:r>
              <a:rPr lang="en-US" b="1" dirty="0" err="1"/>
              <a:t>android:textColor</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dùng</a:t>
            </a:r>
            <a:r>
              <a:rPr lang="en-US" dirty="0"/>
              <a:t> </a:t>
            </a:r>
            <a:r>
              <a:rPr lang="en-US" dirty="0" err="1"/>
              <a:t>xác</a:t>
            </a:r>
            <a:r>
              <a:rPr lang="en-US" dirty="0"/>
              <a:t> </a:t>
            </a:r>
            <a:r>
              <a:rPr lang="en-US" dirty="0" err="1"/>
              <a:t>định</a:t>
            </a:r>
            <a:r>
              <a:rPr lang="en-US" dirty="0"/>
              <a:t> </a:t>
            </a:r>
            <a:r>
              <a:rPr lang="en-US" dirty="0" err="1"/>
              <a:t>màu</a:t>
            </a:r>
            <a:r>
              <a:rPr lang="en-US" dirty="0"/>
              <a:t> </a:t>
            </a:r>
            <a:r>
              <a:rPr lang="en-US" dirty="0" err="1"/>
              <a:t>chữ</a:t>
            </a:r>
            <a:r>
              <a:rPr lang="en-US" dirty="0"/>
              <a:t>, </a:t>
            </a:r>
            <a:r>
              <a:rPr lang="en-US" dirty="0" err="1"/>
              <a:t>dạng</a:t>
            </a:r>
            <a:r>
              <a:rPr lang="en-US" dirty="0"/>
              <a:t> </a:t>
            </a:r>
            <a:r>
              <a:rPr lang="en-US" dirty="0" err="1"/>
              <a:t>màu</a:t>
            </a:r>
            <a:r>
              <a:rPr lang="en-US" dirty="0"/>
              <a:t> </a:t>
            </a:r>
            <a:r>
              <a:rPr lang="en-US" dirty="0" err="1"/>
              <a:t>chữ</a:t>
            </a:r>
            <a:r>
              <a:rPr lang="en-US" dirty="0"/>
              <a:t>: #</a:t>
            </a:r>
            <a:r>
              <a:rPr lang="en-US" dirty="0" err="1"/>
              <a:t>argb</a:t>
            </a:r>
            <a:r>
              <a:rPr lang="en-US" dirty="0"/>
              <a:t>”, “#</a:t>
            </a:r>
            <a:r>
              <a:rPr lang="en-US" dirty="0" err="1"/>
              <a:t>rgb</a:t>
            </a:r>
            <a:r>
              <a:rPr lang="en-US" dirty="0"/>
              <a:t>”, “#</a:t>
            </a:r>
            <a:r>
              <a:rPr lang="en-US" dirty="0" err="1"/>
              <a:t>rrggbb</a:t>
            </a:r>
            <a:r>
              <a:rPr lang="en-US" dirty="0"/>
              <a:t>”, </a:t>
            </a:r>
            <a:r>
              <a:rPr lang="en-US" dirty="0" err="1"/>
              <a:t>hoặc</a:t>
            </a:r>
            <a:r>
              <a:rPr lang="en-US" dirty="0"/>
              <a:t> #</a:t>
            </a:r>
            <a:r>
              <a:rPr lang="en-US" dirty="0" err="1"/>
              <a:t>aarrggbb</a:t>
            </a:r>
            <a:r>
              <a:rPr lang="en-US" dirty="0"/>
              <a:t>”. </a:t>
            </a:r>
          </a:p>
          <a:p>
            <a:pPr lvl="0"/>
            <a:r>
              <a:rPr lang="en-US" b="1" dirty="0" err="1"/>
              <a:t>android:textColorHint</a:t>
            </a:r>
            <a:r>
              <a:rPr lang="en-US" dirty="0"/>
              <a:t>: </a:t>
            </a:r>
            <a:r>
              <a:rPr lang="en-US" dirty="0" err="1"/>
              <a:t>là</a:t>
            </a:r>
            <a:r>
              <a:rPr lang="en-US" dirty="0"/>
              <a:t> </a:t>
            </a:r>
            <a:r>
              <a:rPr lang="en-US" dirty="0" err="1"/>
              <a:t>thuộc</a:t>
            </a:r>
            <a:r>
              <a:rPr lang="en-US" dirty="0"/>
              <a:t> </a:t>
            </a:r>
            <a:r>
              <a:rPr lang="en-US" dirty="0" err="1"/>
              <a:t>tính</a:t>
            </a:r>
            <a:r>
              <a:rPr lang="en-US" dirty="0"/>
              <a:t> set </a:t>
            </a:r>
            <a:r>
              <a:rPr lang="en-US" dirty="0" err="1"/>
              <a:t>màu</a:t>
            </a:r>
            <a:r>
              <a:rPr lang="en-US" dirty="0"/>
              <a:t> </a:t>
            </a:r>
            <a:r>
              <a:rPr lang="en-US" dirty="0" err="1"/>
              <a:t>cho</a:t>
            </a:r>
            <a:r>
              <a:rPr lang="en-US" dirty="0"/>
              <a:t> hint</a:t>
            </a:r>
          </a:p>
          <a:p>
            <a:pPr lvl="0"/>
            <a:r>
              <a:rPr lang="en-US" b="1" dirty="0" err="1"/>
              <a:t>android:textSize:</a:t>
            </a:r>
            <a:r>
              <a:rPr lang="en-US" dirty="0" err="1"/>
              <a:t>Thuộc</a:t>
            </a:r>
            <a:r>
              <a:rPr lang="en-US" dirty="0"/>
              <a:t> </a:t>
            </a:r>
            <a:r>
              <a:rPr lang="en-US" dirty="0" err="1"/>
              <a:t>tính</a:t>
            </a:r>
            <a:r>
              <a:rPr lang="en-US" dirty="0"/>
              <a:t> </a:t>
            </a:r>
            <a:r>
              <a:rPr lang="en-US" dirty="0" err="1"/>
              <a:t>textSize</a:t>
            </a:r>
            <a:r>
              <a:rPr lang="en-US" dirty="0"/>
              <a:t> </a:t>
            </a:r>
            <a:r>
              <a:rPr lang="en-US" dirty="0" err="1"/>
              <a:t>xác</a:t>
            </a:r>
            <a:r>
              <a:rPr lang="en-US" dirty="0"/>
              <a:t> </a:t>
            </a:r>
            <a:r>
              <a:rPr lang="en-US" dirty="0" err="1"/>
              <a:t>định</a:t>
            </a:r>
            <a:r>
              <a:rPr lang="en-US" dirty="0"/>
              <a:t> </a:t>
            </a:r>
            <a:r>
              <a:rPr lang="en-US" dirty="0" err="1"/>
              <a:t>kích</a:t>
            </a:r>
            <a:r>
              <a:rPr lang="en-US" dirty="0"/>
              <a:t> </a:t>
            </a:r>
            <a:r>
              <a:rPr lang="en-US" dirty="0" err="1"/>
              <a:t>thước</a:t>
            </a:r>
            <a:r>
              <a:rPr lang="en-US" dirty="0"/>
              <a:t> </a:t>
            </a:r>
            <a:r>
              <a:rPr lang="en-US" dirty="0" err="1"/>
              <a:t>văn</a:t>
            </a:r>
            <a:r>
              <a:rPr lang="en-US" dirty="0"/>
              <a:t> </a:t>
            </a:r>
            <a:r>
              <a:rPr lang="en-US" dirty="0" err="1"/>
              <a:t>bản</a:t>
            </a:r>
            <a:r>
              <a:rPr lang="en-US" dirty="0"/>
              <a:t> </a:t>
            </a:r>
            <a:r>
              <a:rPr lang="en-US" dirty="0" err="1"/>
              <a:t>của</a:t>
            </a:r>
            <a:r>
              <a:rPr lang="en-US" dirty="0"/>
              <a:t> </a:t>
            </a:r>
            <a:r>
              <a:rPr lang="en-US" dirty="0" err="1"/>
              <a:t>EditText</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đặt</a:t>
            </a:r>
            <a:r>
              <a:rPr lang="en-US" dirty="0"/>
              <a:t> </a:t>
            </a:r>
            <a:r>
              <a:rPr lang="en-US" dirty="0" err="1"/>
              <a:t>kích</a:t>
            </a:r>
            <a:r>
              <a:rPr lang="en-US" dirty="0"/>
              <a:t> </a:t>
            </a:r>
            <a:r>
              <a:rPr lang="en-US" dirty="0" err="1"/>
              <a:t>thước</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sp</a:t>
            </a:r>
            <a:r>
              <a:rPr lang="en-US" dirty="0"/>
              <a:t>(scale independent pixel) </a:t>
            </a:r>
            <a:r>
              <a:rPr lang="en-US" dirty="0" err="1"/>
              <a:t>hoặc</a:t>
            </a:r>
            <a:r>
              <a:rPr lang="en-US" dirty="0"/>
              <a:t> </a:t>
            </a:r>
            <a:r>
              <a:rPr lang="en-US" b="1" dirty="0" err="1"/>
              <a:t>dp</a:t>
            </a:r>
            <a:r>
              <a:rPr lang="en-US" b="1" dirty="0"/>
              <a:t>(density pixel).</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51150665"/>
      </p:ext>
    </p:extLst>
  </p:cSld>
  <p:clrMapOvr>
    <a:masterClrMapping/>
  </p:clrMapOvr>
  <p:transition spd="slow">
    <p:push di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lvl="0"/>
            <a:r>
              <a:rPr lang="en-US" b="1" dirty="0" err="1"/>
              <a:t>android:textStyle</a:t>
            </a:r>
            <a:r>
              <a:rPr lang="en-US" dirty="0" err="1"/>
              <a:t>:Thuộc</a:t>
            </a:r>
            <a:r>
              <a:rPr lang="en-US" dirty="0"/>
              <a:t> </a:t>
            </a:r>
            <a:r>
              <a:rPr lang="en-US" dirty="0" err="1"/>
              <a:t>tính</a:t>
            </a:r>
            <a:r>
              <a:rPr lang="en-US" dirty="0"/>
              <a:t> </a:t>
            </a:r>
            <a:r>
              <a:rPr lang="en-US" dirty="0" err="1"/>
              <a:t>xác</a:t>
            </a:r>
            <a:r>
              <a:rPr lang="en-US" dirty="0"/>
              <a:t> </a:t>
            </a:r>
            <a:r>
              <a:rPr lang="en-US" dirty="0" err="1"/>
              <a:t>định</a:t>
            </a:r>
            <a:r>
              <a:rPr lang="en-US" dirty="0"/>
              <a:t> </a:t>
            </a:r>
            <a:r>
              <a:rPr lang="en-US" dirty="0" err="1"/>
              <a:t>loại</a:t>
            </a:r>
            <a:r>
              <a:rPr lang="en-US" dirty="0"/>
              <a:t> </a:t>
            </a:r>
            <a:r>
              <a:rPr lang="en-US" dirty="0" err="1"/>
              <a:t>văn</a:t>
            </a:r>
            <a:r>
              <a:rPr lang="en-US" dirty="0"/>
              <a:t> </a:t>
            </a:r>
            <a:r>
              <a:rPr lang="en-US" dirty="0" err="1"/>
              <a:t>bản</a:t>
            </a:r>
            <a:r>
              <a:rPr lang="en-US" dirty="0"/>
              <a:t> </a:t>
            </a:r>
            <a:r>
              <a:rPr lang="en-US" dirty="0" err="1"/>
              <a:t>của</a:t>
            </a:r>
            <a:r>
              <a:rPr lang="en-US" dirty="0"/>
              <a:t> </a:t>
            </a:r>
            <a:r>
              <a:rPr lang="en-US" dirty="0" err="1"/>
              <a:t>EditText</a:t>
            </a:r>
            <a:r>
              <a:rPr lang="en-US" dirty="0"/>
              <a:t>, </a:t>
            </a:r>
            <a:r>
              <a:rPr lang="en-US" dirty="0" err="1"/>
              <a:t>thông</a:t>
            </a:r>
            <a:r>
              <a:rPr lang="en-US" dirty="0"/>
              <a:t> </a:t>
            </a:r>
            <a:r>
              <a:rPr lang="en-US" dirty="0" err="1"/>
              <a:t>thường</a:t>
            </a:r>
            <a:r>
              <a:rPr lang="en-US" dirty="0"/>
              <a:t> </a:t>
            </a:r>
            <a:r>
              <a:rPr lang="en-US" dirty="0" err="1"/>
              <a:t>có</a:t>
            </a:r>
            <a:r>
              <a:rPr lang="en-US" dirty="0"/>
              <a:t> </a:t>
            </a:r>
            <a:r>
              <a:rPr lang="en-US" dirty="0" err="1"/>
              <a:t>các</a:t>
            </a:r>
            <a:r>
              <a:rPr lang="en-US" dirty="0"/>
              <a:t> </a:t>
            </a:r>
            <a:r>
              <a:rPr lang="en-US" dirty="0" err="1"/>
              <a:t>loại</a:t>
            </a:r>
            <a:r>
              <a:rPr lang="en-US" dirty="0"/>
              <a:t> </a:t>
            </a:r>
            <a:r>
              <a:rPr lang="en-US" dirty="0" err="1"/>
              <a:t>văn</a:t>
            </a:r>
            <a:r>
              <a:rPr lang="en-US" dirty="0"/>
              <a:t> </a:t>
            </a:r>
            <a:r>
              <a:rPr lang="en-US" dirty="0" err="1"/>
              <a:t>bản:bold</a:t>
            </a:r>
            <a:r>
              <a:rPr lang="en-US" dirty="0"/>
              <a:t>, italic </a:t>
            </a:r>
            <a:r>
              <a:rPr lang="en-US" dirty="0" err="1"/>
              <a:t>và</a:t>
            </a:r>
            <a:r>
              <a:rPr lang="en-US" dirty="0"/>
              <a:t> normal. </a:t>
            </a:r>
            <a:r>
              <a:rPr lang="en-US" dirty="0" err="1"/>
              <a:t>Nếu</a:t>
            </a:r>
            <a:r>
              <a:rPr lang="en-US" dirty="0"/>
              <a:t> </a:t>
            </a:r>
            <a:r>
              <a:rPr lang="en-US" dirty="0" err="1"/>
              <a:t>chúng</a:t>
            </a:r>
            <a:r>
              <a:rPr lang="en-US" dirty="0"/>
              <a:t> ta </a:t>
            </a:r>
            <a:r>
              <a:rPr lang="en-US" dirty="0" err="1"/>
              <a:t>muốn</a:t>
            </a:r>
            <a:r>
              <a:rPr lang="en-US" dirty="0"/>
              <a:t> </a:t>
            </a:r>
            <a:r>
              <a:rPr lang="en-US" dirty="0" err="1"/>
              <a:t>sử</a:t>
            </a:r>
            <a:r>
              <a:rPr lang="en-US" dirty="0"/>
              <a:t> </a:t>
            </a:r>
            <a:r>
              <a:rPr lang="en-US" dirty="0" err="1"/>
              <a:t>nhiều</a:t>
            </a:r>
            <a:r>
              <a:rPr lang="en-US" dirty="0"/>
              <a:t> </a:t>
            </a:r>
            <a:r>
              <a:rPr lang="en-US" dirty="0" err="1"/>
              <a:t>hơn</a:t>
            </a:r>
            <a:r>
              <a:rPr lang="en-US" dirty="0"/>
              <a:t> </a:t>
            </a:r>
            <a:r>
              <a:rPr lang="en-US" dirty="0" err="1"/>
              <a:t>một</a:t>
            </a:r>
            <a:r>
              <a:rPr lang="en-US" dirty="0"/>
              <a:t> </a:t>
            </a:r>
            <a:r>
              <a:rPr lang="en-US" dirty="0" err="1"/>
              <a:t>loại</a:t>
            </a:r>
            <a:r>
              <a:rPr lang="en-US" dirty="0"/>
              <a:t> </a:t>
            </a:r>
            <a:r>
              <a:rPr lang="en-US" dirty="0" err="1"/>
              <a:t>văn</a:t>
            </a:r>
            <a:r>
              <a:rPr lang="en-US" dirty="0"/>
              <a:t> </a:t>
            </a:r>
            <a:r>
              <a:rPr lang="en-US" dirty="0" err="1"/>
              <a:t>bản</a:t>
            </a:r>
            <a:r>
              <a:rPr lang="en-US" dirty="0"/>
              <a:t> </a:t>
            </a:r>
            <a:r>
              <a:rPr lang="en-US" dirty="0" err="1"/>
              <a:t>thì</a:t>
            </a:r>
            <a:r>
              <a:rPr lang="en-US" dirty="0"/>
              <a:t> </a:t>
            </a:r>
            <a:r>
              <a:rPr lang="en-US" dirty="0" err="1"/>
              <a:t>phải</a:t>
            </a:r>
            <a:r>
              <a:rPr lang="en-US" dirty="0"/>
              <a:t> </a:t>
            </a:r>
            <a:r>
              <a:rPr lang="en-US" dirty="0" err="1"/>
              <a:t>thêm</a:t>
            </a:r>
            <a:r>
              <a:rPr lang="en-US" dirty="0"/>
              <a:t> </a:t>
            </a:r>
            <a:r>
              <a:rPr lang="en-US" dirty="0" err="1"/>
              <a:t>phép</a:t>
            </a:r>
            <a:r>
              <a:rPr lang="en-US" dirty="0"/>
              <a:t> </a:t>
            </a:r>
            <a:r>
              <a:rPr lang="en-US" dirty="0" err="1"/>
              <a:t>toán</a:t>
            </a:r>
            <a:r>
              <a:rPr lang="en-US" dirty="0"/>
              <a:t> </a:t>
            </a:r>
            <a:r>
              <a:rPr lang="en-US" dirty="0" err="1"/>
              <a:t>hoặc</a:t>
            </a:r>
            <a:r>
              <a:rPr lang="en-US" dirty="0"/>
              <a:t> "|" </a:t>
            </a:r>
            <a:r>
              <a:rPr lang="en-US" dirty="0" err="1"/>
              <a:t>vào</a:t>
            </a:r>
            <a:r>
              <a:rPr lang="en-US" dirty="0"/>
              <a:t> </a:t>
            </a:r>
            <a:r>
              <a:rPr lang="en-US" dirty="0" err="1"/>
              <a:t>giữa</a:t>
            </a:r>
            <a:r>
              <a:rPr lang="en-US" dirty="0"/>
              <a:t> </a:t>
            </a:r>
            <a:r>
              <a:rPr lang="en-US" dirty="0" err="1"/>
              <a:t>các</a:t>
            </a:r>
            <a:r>
              <a:rPr lang="en-US" dirty="0"/>
              <a:t> </a:t>
            </a:r>
            <a:r>
              <a:rPr lang="en-US" dirty="0" err="1"/>
              <a:t>loại</a:t>
            </a:r>
            <a:r>
              <a:rPr lang="en-US" dirty="0"/>
              <a:t> </a:t>
            </a:r>
            <a:r>
              <a:rPr lang="en-US" dirty="0" err="1"/>
              <a:t>văn</a:t>
            </a:r>
            <a:r>
              <a:rPr lang="en-US" dirty="0"/>
              <a:t> </a:t>
            </a:r>
            <a:r>
              <a:rPr lang="en-US" dirty="0" err="1"/>
              <a:t>bản</a:t>
            </a:r>
            <a:endParaRPr lang="en-US" dirty="0"/>
          </a:p>
          <a:p>
            <a:pPr lvl="0"/>
            <a:r>
              <a:rPr lang="en-US" b="1" dirty="0" err="1"/>
              <a:t>android:background</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xác</a:t>
            </a:r>
            <a:r>
              <a:rPr lang="en-US" dirty="0"/>
              <a:t> </a:t>
            </a:r>
            <a:r>
              <a:rPr lang="en-US" dirty="0" err="1"/>
              <a:t>định</a:t>
            </a:r>
            <a:r>
              <a:rPr lang="en-US" dirty="0"/>
              <a:t> </a:t>
            </a:r>
            <a:r>
              <a:rPr lang="en-US" dirty="0" err="1"/>
              <a:t>màu</a:t>
            </a:r>
            <a:r>
              <a:rPr lang="en-US" dirty="0"/>
              <a:t> </a:t>
            </a:r>
            <a:r>
              <a:rPr lang="en-US" dirty="0" err="1"/>
              <a:t>nền</a:t>
            </a:r>
            <a:r>
              <a:rPr lang="en-US" dirty="0"/>
              <a:t> </a:t>
            </a:r>
            <a:r>
              <a:rPr lang="en-US" dirty="0" err="1"/>
              <a:t>cho</a:t>
            </a:r>
            <a:r>
              <a:rPr lang="en-US" dirty="0"/>
              <a:t> </a:t>
            </a:r>
            <a:r>
              <a:rPr lang="en-US" dirty="0" err="1"/>
              <a:t>EditText</a:t>
            </a:r>
            <a:r>
              <a:rPr lang="en-US" dirty="0"/>
              <a:t>.</a:t>
            </a:r>
          </a:p>
          <a:p>
            <a:pPr lvl="0"/>
            <a:r>
              <a:rPr lang="en-US" b="1" dirty="0" err="1"/>
              <a:t>android:padding</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xác</a:t>
            </a:r>
            <a:r>
              <a:rPr lang="en-US" dirty="0"/>
              <a:t> </a:t>
            </a:r>
            <a:r>
              <a:rPr lang="en-US" dirty="0" err="1"/>
              <a:t>định</a:t>
            </a:r>
            <a:r>
              <a:rPr lang="en-US" dirty="0"/>
              <a:t> </a:t>
            </a:r>
            <a:r>
              <a:rPr lang="en-US" dirty="0" err="1"/>
              <a:t>khoảng</a:t>
            </a:r>
            <a:r>
              <a:rPr lang="en-US" dirty="0"/>
              <a:t> </a:t>
            </a:r>
            <a:r>
              <a:rPr lang="en-US" dirty="0" err="1"/>
              <a:t>cách</a:t>
            </a:r>
            <a:r>
              <a:rPr lang="en-US" dirty="0"/>
              <a:t> </a:t>
            </a:r>
            <a:r>
              <a:rPr lang="en-US" dirty="0" err="1"/>
              <a:t>từ</a:t>
            </a:r>
            <a:r>
              <a:rPr lang="en-US" dirty="0"/>
              <a:t> </a:t>
            </a:r>
            <a:r>
              <a:rPr lang="en-US" dirty="0" err="1"/>
              <a:t>đường</a:t>
            </a:r>
            <a:r>
              <a:rPr lang="en-US" dirty="0"/>
              <a:t> </a:t>
            </a:r>
            <a:r>
              <a:rPr lang="en-US" dirty="0" err="1"/>
              <a:t>viền</a:t>
            </a:r>
            <a:r>
              <a:rPr lang="en-US" dirty="0"/>
              <a:t> </a:t>
            </a:r>
            <a:r>
              <a:rPr lang="en-US" dirty="0" err="1"/>
              <a:t>của</a:t>
            </a:r>
            <a:r>
              <a:rPr lang="en-US" dirty="0"/>
              <a:t> </a:t>
            </a:r>
            <a:r>
              <a:rPr lang="en-US" dirty="0" err="1"/>
              <a:t>EditText</a:t>
            </a:r>
            <a:r>
              <a:rPr lang="en-US" dirty="0"/>
              <a:t> </a:t>
            </a:r>
            <a:r>
              <a:rPr lang="en-US" dirty="0" err="1"/>
              <a:t>với</a:t>
            </a:r>
            <a:r>
              <a:rPr lang="en-US" dirty="0"/>
              <a:t> </a:t>
            </a:r>
            <a:r>
              <a:rPr lang="en-US" dirty="0" err="1"/>
              <a:t>nội</a:t>
            </a:r>
            <a:r>
              <a:rPr lang="en-US" dirty="0"/>
              <a:t> dung </a:t>
            </a:r>
            <a:r>
              <a:rPr lang="en-US" dirty="0" err="1"/>
              <a:t>nó</a:t>
            </a:r>
            <a:r>
              <a:rPr lang="en-US" dirty="0"/>
              <a:t> </a:t>
            </a:r>
            <a:r>
              <a:rPr lang="en-US" dirty="0" err="1"/>
              <a:t>chứa</a:t>
            </a:r>
            <a:r>
              <a:rPr lang="en-US" dirty="0"/>
              <a:t>: left, right, top or bottom.</a:t>
            </a:r>
          </a:p>
          <a:p>
            <a:pPr lvl="0"/>
            <a:r>
              <a:rPr lang="en-US" b="1" dirty="0" err="1"/>
              <a:t>android:inputType</a:t>
            </a:r>
            <a:r>
              <a:rPr lang="en-US" dirty="0"/>
              <a:t>: </a:t>
            </a:r>
            <a:r>
              <a:rPr lang="en-US" dirty="0" err="1"/>
              <a:t>Định</a:t>
            </a:r>
            <a:r>
              <a:rPr lang="en-US" dirty="0"/>
              <a:t> </a:t>
            </a:r>
            <a:r>
              <a:rPr lang="en-US" dirty="0" err="1"/>
              <a:t>dạng</a:t>
            </a:r>
            <a:r>
              <a:rPr lang="en-US" dirty="0"/>
              <a:t> </a:t>
            </a:r>
            <a:r>
              <a:rPr lang="en-US" dirty="0" err="1"/>
              <a:t>kiểu</a:t>
            </a:r>
            <a:r>
              <a:rPr lang="en-US" dirty="0"/>
              <a:t> </a:t>
            </a:r>
            <a:r>
              <a:rPr lang="en-US" dirty="0" err="1"/>
              <a:t>văn</a:t>
            </a:r>
            <a:r>
              <a:rPr lang="en-US" dirty="0"/>
              <a:t> </a:t>
            </a:r>
            <a:r>
              <a:rPr lang="en-US" dirty="0" err="1"/>
              <a:t>bản</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vào</a:t>
            </a:r>
            <a:r>
              <a:rPr lang="en-US" dirty="0"/>
              <a:t>(</a:t>
            </a:r>
            <a:r>
              <a:rPr lang="en-US" dirty="0" err="1"/>
              <a:t>kiểu</a:t>
            </a:r>
            <a:r>
              <a:rPr lang="en-US" dirty="0"/>
              <a:t> </a:t>
            </a:r>
            <a:r>
              <a:rPr lang="en-US" dirty="0" err="1"/>
              <a:t>mật</a:t>
            </a:r>
            <a:r>
              <a:rPr lang="en-US" dirty="0"/>
              <a:t> </a:t>
            </a:r>
            <a:r>
              <a:rPr lang="en-US" dirty="0" err="1"/>
              <a:t>khẩu</a:t>
            </a:r>
            <a:r>
              <a:rPr lang="en-US" dirty="0"/>
              <a:t>, </a:t>
            </a:r>
            <a:r>
              <a:rPr lang="en-US" dirty="0" err="1"/>
              <a:t>kiểu</a:t>
            </a:r>
            <a:r>
              <a:rPr lang="en-US" dirty="0"/>
              <a:t> </a:t>
            </a:r>
            <a:r>
              <a:rPr lang="en-US" dirty="0" err="1"/>
              <a:t>số</a:t>
            </a:r>
            <a:r>
              <a:rPr lang="en-US" dirty="0"/>
              <a:t>, </a:t>
            </a:r>
            <a:r>
              <a:rPr lang="en-US" dirty="0" err="1"/>
              <a:t>kiểu</a:t>
            </a:r>
            <a:r>
              <a:rPr lang="en-US" dirty="0"/>
              <a:t> email, phone, …).</a:t>
            </a:r>
            <a:r>
              <a:rPr lang="en-US" dirty="0" err="1"/>
              <a:t>Trong</a:t>
            </a:r>
            <a:r>
              <a:rPr lang="en-US" dirty="0"/>
              <a:t> </a:t>
            </a:r>
            <a:r>
              <a:rPr lang="en-US" dirty="0" err="1"/>
              <a:t>ví</a:t>
            </a:r>
            <a:r>
              <a:rPr lang="en-US" dirty="0"/>
              <a:t> </a:t>
            </a:r>
            <a:r>
              <a:rPr lang="en-US" dirty="0" err="1"/>
              <a:t>dụ</a:t>
            </a:r>
            <a:r>
              <a:rPr lang="en-US" dirty="0"/>
              <a:t> </a:t>
            </a:r>
            <a:r>
              <a:rPr lang="en-US" dirty="0" err="1"/>
              <a:t>sau</a:t>
            </a:r>
            <a:r>
              <a:rPr lang="en-US" dirty="0"/>
              <a:t> </a:t>
            </a:r>
            <a:r>
              <a:rPr lang="en-US" dirty="0" err="1"/>
              <a:t>EditText</a:t>
            </a:r>
            <a:r>
              <a:rPr lang="en-US" dirty="0"/>
              <a:t> </a:t>
            </a:r>
            <a:r>
              <a:rPr lang="en-US" dirty="0" err="1"/>
              <a:t>chỉ</a:t>
            </a:r>
            <a:r>
              <a:rPr lang="en-US" dirty="0"/>
              <a:t> </a:t>
            </a:r>
            <a:r>
              <a:rPr lang="en-US" dirty="0" err="1"/>
              <a:t>được</a:t>
            </a:r>
            <a:r>
              <a:rPr lang="en-US" dirty="0"/>
              <a:t> </a:t>
            </a:r>
            <a:r>
              <a:rPr lang="en-US" dirty="0" err="1"/>
              <a:t>nhập</a:t>
            </a:r>
            <a:r>
              <a:rPr lang="en-US" dirty="0"/>
              <a:t> </a:t>
            </a:r>
            <a:r>
              <a:rPr lang="en-US" dirty="0" err="1"/>
              <a:t>số</a:t>
            </a:r>
            <a:r>
              <a:rPr lang="en-US" dirty="0"/>
              <a:t>. </a:t>
            </a:r>
            <a:r>
              <a:rPr lang="en-US" dirty="0" err="1"/>
              <a:t>Chúng</a:t>
            </a:r>
            <a:r>
              <a:rPr lang="en-US" dirty="0"/>
              <a:t> ta </a:t>
            </a:r>
            <a:r>
              <a:rPr lang="en-US" dirty="0" err="1"/>
              <a:t>thêm</a:t>
            </a:r>
            <a:r>
              <a:rPr lang="en-US" dirty="0"/>
              <a:t> </a:t>
            </a:r>
            <a:r>
              <a:rPr lang="en-US" dirty="0" err="1"/>
              <a:t>thuộc</a:t>
            </a:r>
            <a:r>
              <a:rPr lang="en-US" dirty="0"/>
              <a:t> </a:t>
            </a:r>
            <a:r>
              <a:rPr lang="en-US" dirty="0" err="1"/>
              <a:t>tính</a:t>
            </a:r>
            <a:r>
              <a:rPr lang="en-US" dirty="0"/>
              <a:t> </a:t>
            </a:r>
            <a:r>
              <a:rPr lang="en-US" dirty="0" err="1"/>
              <a:t>android:inputType</a:t>
            </a:r>
            <a:r>
              <a:rPr lang="en-US" dirty="0"/>
              <a:t>="number"</a:t>
            </a:r>
          </a:p>
          <a:p>
            <a:pPr lvl="0"/>
            <a:r>
              <a:rPr lang="en-US" b="1" dirty="0" err="1"/>
              <a:t>android:maxLines</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tối</a:t>
            </a:r>
            <a:r>
              <a:rPr lang="en-US" dirty="0"/>
              <a:t> </a:t>
            </a:r>
            <a:r>
              <a:rPr lang="en-US" dirty="0" err="1"/>
              <a:t>đa</a:t>
            </a:r>
            <a:r>
              <a:rPr lang="en-US" dirty="0"/>
              <a:t> </a:t>
            </a:r>
            <a:r>
              <a:rPr lang="en-US" dirty="0" err="1"/>
              <a:t>bao</a:t>
            </a:r>
            <a:r>
              <a:rPr lang="en-US" dirty="0"/>
              <a:t> </a:t>
            </a:r>
            <a:r>
              <a:rPr lang="en-US" dirty="0" err="1"/>
              <a:t>nhiêu</a:t>
            </a:r>
            <a:r>
              <a:rPr lang="en-US" dirty="0"/>
              <a:t> </a:t>
            </a:r>
            <a:r>
              <a:rPr lang="en-US" dirty="0" err="1"/>
              <a:t>dòng</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104</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609514522"/>
      </p:ext>
    </p:extLst>
  </p:cSld>
  <p:clrMapOvr>
    <a:masterClrMapping/>
  </p:clrMapOvr>
  <p:transition spd="slow">
    <p:push di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105</a:t>
            </a:fld>
            <a:endParaRPr lang="en-US" altLang="en-US"/>
          </a:p>
        </p:txBody>
      </p:sp>
      <p:pic>
        <p:nvPicPr>
          <p:cNvPr id="8" name="Picture 7"/>
          <p:cNvPicPr>
            <a:picLocks noChangeAspect="1"/>
          </p:cNvPicPr>
          <p:nvPr/>
        </p:nvPicPr>
        <p:blipFill>
          <a:blip r:embed="rId2"/>
          <a:stretch>
            <a:fillRect/>
          </a:stretch>
        </p:blipFill>
        <p:spPr>
          <a:xfrm>
            <a:off x="1038600" y="533400"/>
            <a:ext cx="5987761" cy="5446345"/>
          </a:xfrm>
          <a:prstGeom prst="rect">
            <a:avLst/>
          </a:prstGeom>
        </p:spPr>
      </p:pic>
    </p:spTree>
    <p:extLst>
      <p:ext uri="{BB962C8B-B14F-4D97-AF65-F5344CB8AC3E}">
        <p14:creationId xmlns:p14="http://schemas.microsoft.com/office/powerpoint/2010/main" val="1270597265"/>
      </p:ext>
    </p:extLst>
  </p:cSld>
  <p:clrMapOvr>
    <a:masterClrMapping/>
  </p:clrMapOvr>
  <p:transition spd="slow">
    <p:push di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05200" y="3581400"/>
            <a:ext cx="5467350" cy="1981200"/>
          </a:xfrm>
        </p:spPr>
        <p:txBody>
          <a:bodyPr rtlCol="0">
            <a:normAutofit fontScale="40000" lnSpcReduction="20000"/>
          </a:bodyPr>
          <a:lstStyle/>
          <a:p>
            <a:pPr marL="0" lvl="4" indent="0" eaLnBrk="1" fontAlgn="auto" hangingPunct="1">
              <a:lnSpc>
                <a:spcPct val="145000"/>
              </a:lnSpc>
              <a:spcAft>
                <a:spcPts val="0"/>
              </a:spcAft>
              <a:buFont typeface="Arial" pitchFamily="34" charset="0"/>
              <a:buNone/>
              <a:defRPr/>
            </a:pPr>
            <a:r>
              <a:rPr lang="en-US" sz="11000" b="1" dirty="0" smtClean="0">
                <a:latin typeface="Arial" pitchFamily="34" charset="0"/>
                <a:cs typeface="Arial" pitchFamily="34" charset="0"/>
              </a:rPr>
              <a:t>CẢM ƠN TẤT CẢ ĐÃ LẮNG NGHE</a:t>
            </a:r>
            <a:endParaRPr lang="en-US" sz="11000" b="1" dirty="0">
              <a:latin typeface="Arial" pitchFamily="34" charset="0"/>
              <a:cs typeface="Arial" pitchFamily="34" charset="0"/>
            </a:endParaRPr>
          </a:p>
        </p:txBody>
      </p:sp>
      <p:sp>
        <p:nvSpPr>
          <p:cNvPr id="3" name="Date Placeholder 2"/>
          <p:cNvSpPr>
            <a:spLocks noGrp="1"/>
          </p:cNvSpPr>
          <p:nvPr>
            <p:ph type="dt" sz="quarter" idx="10"/>
          </p:nvPr>
        </p:nvSpPr>
        <p:spPr/>
        <p:txBody>
          <a:bodyPr/>
          <a:lstStyle/>
          <a:p>
            <a:pPr>
              <a:defRPr/>
            </a:pPr>
            <a:fld id="{88C57826-145C-41F3-819E-DE60ABC4AA93}" type="datetime1">
              <a:rPr lang="en-US"/>
              <a:pPr>
                <a:defRPr/>
              </a:pPr>
              <a:t>4/8/2020</a:t>
            </a:fld>
            <a:endParaRPr lang="en-US"/>
          </a:p>
        </p:txBody>
      </p:sp>
      <p:sp>
        <p:nvSpPr>
          <p:cNvPr id="4" name="Footer Placeholder 3"/>
          <p:cNvSpPr>
            <a:spLocks noGrp="1"/>
          </p:cNvSpPr>
          <p:nvPr>
            <p:ph type="ftr" sz="quarter" idx="11"/>
          </p:nvPr>
        </p:nvSpPr>
        <p:spPr/>
        <p:txBody>
          <a:bodyPr/>
          <a:lstStyle/>
          <a:p>
            <a:pPr>
              <a:defRPr/>
            </a:pPr>
            <a:r>
              <a:rPr lang="en-US"/>
              <a:t>Mảng một chiều</a:t>
            </a:r>
          </a:p>
        </p:txBody>
      </p:sp>
      <p:sp>
        <p:nvSpPr>
          <p:cNvPr id="5" name="Slide Number Placeholder 4"/>
          <p:cNvSpPr>
            <a:spLocks noGrp="1"/>
          </p:cNvSpPr>
          <p:nvPr>
            <p:ph type="sldNum" sz="quarter" idx="12"/>
          </p:nvPr>
        </p:nvSpPr>
        <p:spPr/>
        <p:txBody>
          <a:bodyPr/>
          <a:lstStyle/>
          <a:p>
            <a:pPr>
              <a:defRPr/>
            </a:pPr>
            <a:fld id="{79325106-15E9-440A-8786-D7DA38E981ED}" type="slidenum">
              <a:rPr lang="en-US"/>
              <a:pPr>
                <a:defRPr/>
              </a:pPr>
              <a:t>106</a:t>
            </a:fld>
            <a:endParaRPr lang="en-US"/>
          </a:p>
        </p:txBody>
      </p:sp>
      <p:sp>
        <p:nvSpPr>
          <p:cNvPr id="7" name="Smiley Face 6"/>
          <p:cNvSpPr/>
          <p:nvPr/>
        </p:nvSpPr>
        <p:spPr>
          <a:xfrm>
            <a:off x="609600" y="762000"/>
            <a:ext cx="3276600" cy="2667000"/>
          </a:xfrm>
          <a:prstGeom prst="smileyFace">
            <a:avLst/>
          </a:prstGeom>
          <a:ln w="38100">
            <a:solidFill>
              <a:schemeClr val="accent2">
                <a:lumMod val="75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162906255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FrameLayout</a:t>
            </a:r>
            <a:endParaRPr lang="en-US" dirty="0"/>
          </a:p>
        </p:txBody>
      </p:sp>
    </p:spTree>
    <p:extLst>
      <p:ext uri="{BB962C8B-B14F-4D97-AF65-F5344CB8AC3E}">
        <p14:creationId xmlns:p14="http://schemas.microsoft.com/office/powerpoint/2010/main" val="170303068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FrameLayout</a:t>
            </a:r>
            <a:r>
              <a:rPr lang="en-US" dirty="0"/>
              <a:t> </a:t>
            </a:r>
            <a:r>
              <a:rPr lang="en-US" dirty="0" err="1"/>
              <a:t>là</a:t>
            </a:r>
            <a:r>
              <a:rPr lang="en-US" dirty="0"/>
              <a:t> </a:t>
            </a:r>
            <a:r>
              <a:rPr lang="en-US" dirty="0" err="1"/>
              <a:t>một</a:t>
            </a:r>
            <a:r>
              <a:rPr lang="en-US" dirty="0"/>
              <a:t> </a:t>
            </a:r>
            <a:r>
              <a:rPr lang="en-US" dirty="0" err="1"/>
              <a:t>ViewGroup</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rất</a:t>
            </a:r>
            <a:r>
              <a:rPr lang="en-US" dirty="0"/>
              <a:t> </a:t>
            </a:r>
            <a:r>
              <a:rPr lang="en-US" dirty="0" err="1"/>
              <a:t>nhiều</a:t>
            </a:r>
            <a:r>
              <a:rPr lang="en-US" dirty="0"/>
              <a:t> </a:t>
            </a:r>
            <a:r>
              <a:rPr lang="en-US" dirty="0" err="1"/>
              <a:t>trong</a:t>
            </a:r>
            <a:r>
              <a:rPr lang="en-US" dirty="0"/>
              <a:t> android. </a:t>
            </a:r>
            <a:r>
              <a:rPr lang="en-US" dirty="0" err="1"/>
              <a:t>Bởi</a:t>
            </a:r>
            <a:r>
              <a:rPr lang="en-US" dirty="0"/>
              <a:t> </a:t>
            </a:r>
            <a:r>
              <a:rPr lang="en-US" dirty="0" err="1"/>
              <a:t>vì</a:t>
            </a:r>
            <a:r>
              <a:rPr lang="en-US" dirty="0"/>
              <a:t> </a:t>
            </a:r>
            <a:r>
              <a:rPr lang="en-US" dirty="0" err="1"/>
              <a:t>nó</a:t>
            </a:r>
            <a:r>
              <a:rPr lang="en-US" dirty="0"/>
              <a:t> </a:t>
            </a:r>
            <a:r>
              <a:rPr lang="en-US" dirty="0" err="1"/>
              <a:t>là</a:t>
            </a:r>
            <a:r>
              <a:rPr lang="en-US" dirty="0"/>
              <a:t> </a:t>
            </a:r>
            <a:r>
              <a:rPr lang="en-US" dirty="0" err="1"/>
              <a:t>ViewGroup</a:t>
            </a:r>
            <a:r>
              <a:rPr lang="en-US" dirty="0"/>
              <a:t> </a:t>
            </a:r>
            <a:r>
              <a:rPr lang="en-US" dirty="0" err="1"/>
              <a:t>đơn</a:t>
            </a:r>
            <a:r>
              <a:rPr lang="en-US" dirty="0"/>
              <a:t> </a:t>
            </a:r>
            <a:r>
              <a:rPr lang="en-US" dirty="0" err="1"/>
              <a:t>giản</a:t>
            </a:r>
            <a:r>
              <a:rPr lang="en-US" dirty="0"/>
              <a:t> </a:t>
            </a:r>
            <a:r>
              <a:rPr lang="en-US" dirty="0" err="1"/>
              <a:t>nhất</a:t>
            </a:r>
            <a:r>
              <a:rPr lang="en-US" dirty="0"/>
              <a:t>, </a:t>
            </a:r>
            <a:r>
              <a:rPr lang="en-US" dirty="0" err="1"/>
              <a:t>và</a:t>
            </a:r>
            <a:r>
              <a:rPr lang="en-US" dirty="0"/>
              <a:t> </a:t>
            </a:r>
            <a:r>
              <a:rPr lang="en-US" dirty="0" err="1"/>
              <a:t>thời</a:t>
            </a:r>
            <a:r>
              <a:rPr lang="en-US" dirty="0"/>
              <a:t> </a:t>
            </a:r>
            <a:r>
              <a:rPr lang="en-US" dirty="0" err="1"/>
              <a:t>gian</a:t>
            </a:r>
            <a:r>
              <a:rPr lang="en-US" dirty="0"/>
              <a:t> </a:t>
            </a:r>
            <a:r>
              <a:rPr lang="en-US" dirty="0" err="1"/>
              <a:t>tính</a:t>
            </a:r>
            <a:r>
              <a:rPr lang="en-US" dirty="0"/>
              <a:t> </a:t>
            </a:r>
            <a:r>
              <a:rPr lang="en-US" dirty="0" err="1"/>
              <a:t>toán</a:t>
            </a:r>
            <a:r>
              <a:rPr lang="en-US" dirty="0"/>
              <a:t> </a:t>
            </a:r>
            <a:r>
              <a:rPr lang="en-US" dirty="0" err="1"/>
              <a:t>của</a:t>
            </a:r>
            <a:r>
              <a:rPr lang="en-US" dirty="0"/>
              <a:t> </a:t>
            </a:r>
            <a:r>
              <a:rPr lang="en-US" dirty="0" err="1"/>
              <a:t>nó</a:t>
            </a:r>
            <a:r>
              <a:rPr lang="en-US" dirty="0"/>
              <a:t> </a:t>
            </a:r>
            <a:r>
              <a:rPr lang="en-US" dirty="0" err="1"/>
              <a:t>để</a:t>
            </a:r>
            <a:r>
              <a:rPr lang="en-US" dirty="0"/>
              <a:t> layout </a:t>
            </a:r>
            <a:r>
              <a:rPr lang="en-US" dirty="0" err="1"/>
              <a:t>ra</a:t>
            </a:r>
            <a:r>
              <a:rPr lang="en-US" dirty="0"/>
              <a:t> </a:t>
            </a:r>
            <a:r>
              <a:rPr lang="en-US" dirty="0" err="1"/>
              <a:t>các</a:t>
            </a:r>
            <a:r>
              <a:rPr lang="en-US" dirty="0"/>
              <a:t> view con </a:t>
            </a:r>
            <a:r>
              <a:rPr lang="en-US" dirty="0" err="1"/>
              <a:t>trong</a:t>
            </a:r>
            <a:r>
              <a:rPr lang="en-US" dirty="0"/>
              <a:t> </a:t>
            </a:r>
            <a:r>
              <a:rPr lang="en-US" dirty="0" err="1"/>
              <a:t>nó</a:t>
            </a:r>
            <a:r>
              <a:rPr lang="en-US" dirty="0"/>
              <a:t> </a:t>
            </a:r>
            <a:r>
              <a:rPr lang="en-US" dirty="0" err="1"/>
              <a:t>là</a:t>
            </a:r>
            <a:r>
              <a:rPr lang="en-US" dirty="0"/>
              <a:t> </a:t>
            </a:r>
            <a:r>
              <a:rPr lang="en-US" dirty="0" err="1"/>
              <a:t>thấp</a:t>
            </a:r>
            <a:r>
              <a:rPr lang="en-US" dirty="0"/>
              <a:t> </a:t>
            </a:r>
            <a:r>
              <a:rPr lang="en-US" dirty="0" err="1"/>
              <a:t>nhất</a:t>
            </a:r>
            <a:r>
              <a:rPr lang="en-US" dirty="0"/>
              <a:t> </a:t>
            </a:r>
            <a:r>
              <a:rPr lang="en-US" dirty="0" err="1"/>
              <a:t>nên</a:t>
            </a:r>
            <a:r>
              <a:rPr lang="en-US" dirty="0"/>
              <a:t> </a:t>
            </a:r>
            <a:r>
              <a:rPr lang="en-US" dirty="0" err="1"/>
              <a:t>performence</a:t>
            </a:r>
            <a:r>
              <a:rPr lang="en-US" dirty="0"/>
              <a:t> </a:t>
            </a:r>
            <a:r>
              <a:rPr lang="en-US" dirty="0" err="1"/>
              <a:t>của</a:t>
            </a:r>
            <a:r>
              <a:rPr lang="en-US" dirty="0"/>
              <a:t> </a:t>
            </a:r>
            <a:r>
              <a:rPr lang="en-US" dirty="0" err="1"/>
              <a:t>ViewGroup</a:t>
            </a:r>
            <a:r>
              <a:rPr lang="en-US" dirty="0"/>
              <a:t> </a:t>
            </a:r>
            <a:r>
              <a:rPr lang="en-US" dirty="0" err="1"/>
              <a:t>này</a:t>
            </a:r>
            <a:r>
              <a:rPr lang="en-US" dirty="0"/>
              <a:t> </a:t>
            </a:r>
            <a:r>
              <a:rPr lang="en-US" dirty="0" err="1"/>
              <a:t>là</a:t>
            </a:r>
            <a:r>
              <a:rPr lang="en-US" dirty="0"/>
              <a:t> </a:t>
            </a:r>
            <a:r>
              <a:rPr lang="en-US" dirty="0" err="1"/>
              <a:t>cao</a:t>
            </a:r>
            <a:r>
              <a:rPr lang="en-US" dirty="0"/>
              <a:t> </a:t>
            </a:r>
            <a:r>
              <a:rPr lang="en-US" dirty="0" err="1"/>
              <a:t>nhất</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a:t>
            </a:fld>
            <a:endParaRPr lang="en-US" altLang="en-US"/>
          </a:p>
        </p:txBody>
      </p:sp>
      <p:sp>
        <p:nvSpPr>
          <p:cNvPr id="6" name="Title 5"/>
          <p:cNvSpPr>
            <a:spLocks noGrp="1"/>
          </p:cNvSpPr>
          <p:nvPr>
            <p:ph type="title"/>
          </p:nvPr>
        </p:nvSpPr>
        <p:spPr/>
        <p:txBody>
          <a:bodyPr/>
          <a:lstStyle/>
          <a:p>
            <a:r>
              <a:rPr lang="en-US" dirty="0" err="1"/>
              <a:t>FrameLayout</a:t>
            </a:r>
            <a:endParaRPr lang="en-US" dirty="0"/>
          </a:p>
        </p:txBody>
      </p:sp>
    </p:spTree>
    <p:extLst>
      <p:ext uri="{BB962C8B-B14F-4D97-AF65-F5344CB8AC3E}">
        <p14:creationId xmlns:p14="http://schemas.microsoft.com/office/powerpoint/2010/main" val="42456402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73185" y="982010"/>
            <a:ext cx="7807543" cy="2904190"/>
          </a:xfrm>
          <a:prstGeom prst="rect">
            <a:avLst/>
          </a:prstGeom>
        </p:spPr>
      </p:pic>
    </p:spTree>
    <p:extLst>
      <p:ext uri="{BB962C8B-B14F-4D97-AF65-F5344CB8AC3E}">
        <p14:creationId xmlns:p14="http://schemas.microsoft.com/office/powerpoint/2010/main" val="350470482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Quy</a:t>
            </a:r>
            <a:r>
              <a:rPr lang="en-US" dirty="0"/>
              <a:t> </a:t>
            </a:r>
            <a:r>
              <a:rPr lang="en-US" dirty="0" err="1"/>
              <a:t>tắc</a:t>
            </a:r>
            <a:r>
              <a:rPr lang="en-US" dirty="0"/>
              <a:t> layout </a:t>
            </a:r>
            <a:r>
              <a:rPr lang="en-US" dirty="0" err="1"/>
              <a:t>các</a:t>
            </a:r>
            <a:r>
              <a:rPr lang="en-US" dirty="0"/>
              <a:t> view con </a:t>
            </a:r>
            <a:r>
              <a:rPr lang="en-US" dirty="0" err="1"/>
              <a:t>trong</a:t>
            </a:r>
            <a:r>
              <a:rPr lang="en-US" dirty="0"/>
              <a:t> </a:t>
            </a:r>
            <a:r>
              <a:rPr lang="en-US" dirty="0" err="1"/>
              <a:t>FrameLayout</a:t>
            </a:r>
            <a:r>
              <a:rPr lang="en-US" dirty="0"/>
              <a:t> </a:t>
            </a:r>
            <a:r>
              <a:rPr lang="en-US" dirty="0" err="1"/>
              <a:t>là</a:t>
            </a:r>
            <a:r>
              <a:rPr lang="en-US" dirty="0"/>
              <a:t> </a:t>
            </a:r>
            <a:r>
              <a:rPr lang="en-US" dirty="0" err="1"/>
              <a:t>các</a:t>
            </a:r>
            <a:r>
              <a:rPr lang="en-US" dirty="0"/>
              <a:t> view </a:t>
            </a:r>
            <a:r>
              <a:rPr lang="en-US" dirty="0" err="1"/>
              <a:t>sẽ</a:t>
            </a:r>
            <a:r>
              <a:rPr lang="en-US" dirty="0"/>
              <a:t> </a:t>
            </a:r>
            <a:r>
              <a:rPr lang="en-US" dirty="0" err="1"/>
              <a:t>nằm</a:t>
            </a:r>
            <a:r>
              <a:rPr lang="en-US" dirty="0"/>
              <a:t> </a:t>
            </a:r>
            <a:r>
              <a:rPr lang="en-US" dirty="0" err="1"/>
              <a:t>chồng</a:t>
            </a:r>
            <a:r>
              <a:rPr lang="en-US" dirty="0"/>
              <a:t> </a:t>
            </a:r>
            <a:r>
              <a:rPr lang="en-US" dirty="0" err="1"/>
              <a:t>lên</a:t>
            </a:r>
            <a:r>
              <a:rPr lang="en-US" dirty="0"/>
              <a:t> </a:t>
            </a:r>
            <a:r>
              <a:rPr lang="en-US" dirty="0" err="1"/>
              <a:t>nhau</a:t>
            </a:r>
            <a:r>
              <a:rPr lang="en-US" dirty="0"/>
              <a:t>, view </a:t>
            </a:r>
            <a:r>
              <a:rPr lang="en-US" dirty="0" err="1"/>
              <a:t>thêm</a:t>
            </a:r>
            <a:r>
              <a:rPr lang="en-US" dirty="0"/>
              <a:t> </a:t>
            </a:r>
            <a:r>
              <a:rPr lang="en-US" dirty="0" err="1"/>
              <a:t>vào</a:t>
            </a:r>
            <a:r>
              <a:rPr lang="en-US" dirty="0"/>
              <a:t> </a:t>
            </a:r>
            <a:r>
              <a:rPr lang="en-US" dirty="0" err="1"/>
              <a:t>sau</a:t>
            </a:r>
            <a:r>
              <a:rPr lang="en-US" dirty="0"/>
              <a:t> </a:t>
            </a:r>
            <a:r>
              <a:rPr lang="en-US" dirty="0" err="1"/>
              <a:t>sẽ</a:t>
            </a:r>
            <a:r>
              <a:rPr lang="en-US" dirty="0"/>
              <a:t> </a:t>
            </a:r>
            <a:r>
              <a:rPr lang="en-US" dirty="0" err="1"/>
              <a:t>nằm</a:t>
            </a:r>
            <a:r>
              <a:rPr lang="en-US" dirty="0"/>
              <a:t> </a:t>
            </a:r>
            <a:r>
              <a:rPr lang="en-US" dirty="0" err="1"/>
              <a:t>đè</a:t>
            </a:r>
            <a:r>
              <a:rPr lang="en-US" dirty="0"/>
              <a:t> </a:t>
            </a:r>
            <a:r>
              <a:rPr lang="en-US" dirty="0" err="1"/>
              <a:t>lên</a:t>
            </a:r>
            <a:r>
              <a:rPr lang="en-US" dirty="0"/>
              <a:t> view </a:t>
            </a:r>
            <a:r>
              <a:rPr lang="en-US" dirty="0" err="1"/>
              <a:t>nằm</a:t>
            </a:r>
            <a:r>
              <a:rPr lang="en-US" dirty="0"/>
              <a:t> </a:t>
            </a:r>
            <a:r>
              <a:rPr lang="en-US" dirty="0" err="1"/>
              <a:t>phía</a:t>
            </a:r>
            <a:r>
              <a:rPr lang="en-US" dirty="0"/>
              <a:t> </a:t>
            </a:r>
            <a:r>
              <a:rPr lang="en-US" dirty="0" err="1"/>
              <a:t>dưới</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73640094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475882" y="0"/>
            <a:ext cx="8020418" cy="5486400"/>
          </a:xfrm>
          <a:prstGeom prst="rect">
            <a:avLst/>
          </a:prstGeom>
        </p:spPr>
      </p:pic>
    </p:spTree>
    <p:extLst>
      <p:ext uri="{BB962C8B-B14F-4D97-AF65-F5344CB8AC3E}">
        <p14:creationId xmlns:p14="http://schemas.microsoft.com/office/powerpoint/2010/main" val="163913034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rotWithShape="1">
          <a:blip r:embed="rId2"/>
          <a:srcRect t="-1835"/>
          <a:stretch/>
        </p:blipFill>
        <p:spPr>
          <a:xfrm>
            <a:off x="613954" y="914401"/>
            <a:ext cx="7882346" cy="4114800"/>
          </a:xfrm>
          <a:prstGeom prst="rect">
            <a:avLst/>
          </a:prstGeom>
        </p:spPr>
      </p:pic>
    </p:spTree>
    <p:extLst>
      <p:ext uri="{BB962C8B-B14F-4D97-AF65-F5344CB8AC3E}">
        <p14:creationId xmlns:p14="http://schemas.microsoft.com/office/powerpoint/2010/main" val="82880097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76262" y="34291"/>
            <a:ext cx="7805738" cy="5337809"/>
          </a:xfrm>
          <a:prstGeom prst="rect">
            <a:avLst/>
          </a:prstGeom>
        </p:spPr>
      </p:pic>
    </p:spTree>
    <p:extLst>
      <p:ext uri="{BB962C8B-B14F-4D97-AF65-F5344CB8AC3E}">
        <p14:creationId xmlns:p14="http://schemas.microsoft.com/office/powerpoint/2010/main" val="55518863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a:t>Ưu</a:t>
            </a:r>
            <a:r>
              <a:rPr lang="en-US" dirty="0"/>
              <a:t> </a:t>
            </a:r>
            <a:r>
              <a:rPr lang="en-US" dirty="0" err="1"/>
              <a:t>điểm</a:t>
            </a:r>
            <a:r>
              <a:rPr lang="en-US" dirty="0"/>
              <a:t>: </a:t>
            </a:r>
            <a:r>
              <a:rPr lang="en-US" dirty="0" err="1"/>
              <a:t>Là</a:t>
            </a:r>
            <a:r>
              <a:rPr lang="en-US" dirty="0"/>
              <a:t> </a:t>
            </a:r>
            <a:r>
              <a:rPr lang="en-US" dirty="0" err="1"/>
              <a:t>ViewGroup</a:t>
            </a:r>
            <a:r>
              <a:rPr lang="en-US" dirty="0"/>
              <a:t> </a:t>
            </a:r>
            <a:r>
              <a:rPr lang="en-US" dirty="0" err="1"/>
              <a:t>đơn</a:t>
            </a:r>
            <a:r>
              <a:rPr lang="en-US" dirty="0"/>
              <a:t> </a:t>
            </a:r>
            <a:r>
              <a:rPr lang="en-US" dirty="0" err="1"/>
              <a:t>giản</a:t>
            </a:r>
            <a:r>
              <a:rPr lang="en-US" dirty="0"/>
              <a:t> </a:t>
            </a:r>
            <a:r>
              <a:rPr lang="en-US" dirty="0" err="1"/>
              <a:t>nên</a:t>
            </a:r>
            <a:r>
              <a:rPr lang="en-US" dirty="0"/>
              <a:t> </a:t>
            </a:r>
            <a:r>
              <a:rPr lang="en-US" dirty="0" err="1"/>
              <a:t>thời</a:t>
            </a:r>
            <a:r>
              <a:rPr lang="en-US" dirty="0"/>
              <a:t> </a:t>
            </a:r>
            <a:r>
              <a:rPr lang="en-US" dirty="0" err="1"/>
              <a:t>gian</a:t>
            </a:r>
            <a:r>
              <a:rPr lang="en-US" dirty="0"/>
              <a:t> </a:t>
            </a:r>
            <a:r>
              <a:rPr lang="en-US" dirty="0" err="1"/>
              <a:t>tính</a:t>
            </a:r>
            <a:r>
              <a:rPr lang="en-US" dirty="0"/>
              <a:t> </a:t>
            </a:r>
            <a:r>
              <a:rPr lang="en-US" dirty="0" err="1"/>
              <a:t>toán</a:t>
            </a:r>
            <a:r>
              <a:rPr lang="en-US" dirty="0"/>
              <a:t> </a:t>
            </a:r>
            <a:r>
              <a:rPr lang="en-US" dirty="0" err="1"/>
              <a:t>để</a:t>
            </a:r>
            <a:r>
              <a:rPr lang="en-US" dirty="0"/>
              <a:t> layout </a:t>
            </a:r>
            <a:r>
              <a:rPr lang="en-US" dirty="0" err="1"/>
              <a:t>các</a:t>
            </a:r>
            <a:r>
              <a:rPr lang="en-US" dirty="0"/>
              <a:t> view con </a:t>
            </a:r>
            <a:r>
              <a:rPr lang="en-US" dirty="0" err="1"/>
              <a:t>nhanh</a:t>
            </a:r>
            <a:r>
              <a:rPr lang="en-US" dirty="0"/>
              <a:t>.</a:t>
            </a:r>
          </a:p>
          <a:p>
            <a:pPr lvl="0"/>
            <a:r>
              <a:rPr lang="en-US" dirty="0" err="1"/>
              <a:t>Nhược</a:t>
            </a:r>
            <a:r>
              <a:rPr lang="en-US" dirty="0"/>
              <a:t> </a:t>
            </a:r>
            <a:r>
              <a:rPr lang="en-US" dirty="0" err="1"/>
              <a:t>điểm</a:t>
            </a:r>
            <a:r>
              <a:rPr lang="en-US" dirty="0"/>
              <a:t>: </a:t>
            </a:r>
            <a:r>
              <a:rPr lang="en-US" dirty="0" err="1"/>
              <a:t>Không</a:t>
            </a:r>
            <a:r>
              <a:rPr lang="en-US" dirty="0"/>
              <a:t> </a:t>
            </a:r>
            <a:r>
              <a:rPr lang="en-US" dirty="0" err="1"/>
              <a:t>thiết</a:t>
            </a:r>
            <a:r>
              <a:rPr lang="en-US" dirty="0"/>
              <a:t> </a:t>
            </a:r>
            <a:r>
              <a:rPr lang="en-US" dirty="0" err="1"/>
              <a:t>kế</a:t>
            </a:r>
            <a:r>
              <a:rPr lang="en-US" dirty="0"/>
              <a:t> </a:t>
            </a:r>
            <a:r>
              <a:rPr lang="en-US" dirty="0" err="1"/>
              <a:t>được</a:t>
            </a:r>
            <a:r>
              <a:rPr lang="en-US" dirty="0"/>
              <a:t> </a:t>
            </a:r>
            <a:r>
              <a:rPr lang="en-US" dirty="0" err="1"/>
              <a:t>cái</a:t>
            </a:r>
            <a:r>
              <a:rPr lang="en-US" dirty="0"/>
              <a:t> </a:t>
            </a:r>
            <a:r>
              <a:rPr lang="en-US" dirty="0" err="1"/>
              <a:t>giao</a:t>
            </a:r>
            <a:r>
              <a:rPr lang="en-US" dirty="0"/>
              <a:t> </a:t>
            </a:r>
            <a:r>
              <a:rPr lang="en-US" dirty="0" err="1"/>
              <a:t>diện</a:t>
            </a:r>
            <a:r>
              <a:rPr lang="en-US" dirty="0"/>
              <a:t> </a:t>
            </a:r>
            <a:r>
              <a:rPr lang="en-US" dirty="0" err="1"/>
              <a:t>phức</a:t>
            </a:r>
            <a:r>
              <a:rPr lang="en-US" dirty="0"/>
              <a:t> </a:t>
            </a:r>
            <a:r>
              <a:rPr lang="en-US" dirty="0" err="1"/>
              <a:t>tạp</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18</a:t>
            </a:fld>
            <a:endParaRPr lang="en-US" altLang="en-US"/>
          </a:p>
        </p:txBody>
      </p:sp>
      <p:sp>
        <p:nvSpPr>
          <p:cNvPr id="6" name="Title 5"/>
          <p:cNvSpPr>
            <a:spLocks noGrp="1"/>
          </p:cNvSpPr>
          <p:nvPr>
            <p:ph type="title"/>
          </p:nvPr>
        </p:nvSpPr>
        <p:spPr/>
        <p:txBody>
          <a:bodyPr/>
          <a:lstStyle/>
          <a:p>
            <a:r>
              <a:rPr lang="en-US" dirty="0" err="1" smtClean="0"/>
              <a:t>Nhận</a:t>
            </a:r>
            <a:r>
              <a:rPr lang="en-US" dirty="0" smtClean="0"/>
              <a:t> </a:t>
            </a:r>
            <a:r>
              <a:rPr lang="en-US" dirty="0" err="1" smtClean="0"/>
              <a:t>xét</a:t>
            </a:r>
            <a:r>
              <a:rPr lang="en-US" dirty="0" smtClean="0"/>
              <a:t>:</a:t>
            </a:r>
            <a:endParaRPr lang="en-US" dirty="0"/>
          </a:p>
        </p:txBody>
      </p:sp>
    </p:spTree>
    <p:extLst>
      <p:ext uri="{BB962C8B-B14F-4D97-AF65-F5344CB8AC3E}">
        <p14:creationId xmlns:p14="http://schemas.microsoft.com/office/powerpoint/2010/main" val="235339493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RelativeLayout</a:t>
            </a:r>
            <a:endParaRPr lang="en-US" dirty="0"/>
          </a:p>
        </p:txBody>
      </p:sp>
    </p:spTree>
    <p:extLst>
      <p:ext uri="{BB962C8B-B14F-4D97-AF65-F5344CB8AC3E}">
        <p14:creationId xmlns:p14="http://schemas.microsoft.com/office/powerpoint/2010/main" val="233616519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a:t>Xây</a:t>
            </a:r>
            <a:r>
              <a:rPr lang="en-US" dirty="0"/>
              <a:t> </a:t>
            </a:r>
            <a:r>
              <a:rPr lang="en-US" dirty="0" err="1"/>
              <a:t>dựng</a:t>
            </a:r>
            <a:r>
              <a:rPr lang="en-US" dirty="0"/>
              <a:t> </a:t>
            </a:r>
            <a:r>
              <a:rPr lang="en-US" dirty="0" err="1"/>
              <a:t>được</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ứng</a:t>
            </a:r>
            <a:r>
              <a:rPr lang="en-US" dirty="0"/>
              <a:t> </a:t>
            </a:r>
            <a:r>
              <a:rPr lang="en-US" dirty="0" err="1"/>
              <a:t>dụng</a:t>
            </a:r>
            <a:endParaRPr lang="en-US" dirty="0"/>
          </a:p>
          <a:p>
            <a:pPr lvl="0"/>
            <a:r>
              <a:rPr lang="en-US" dirty="0" err="1"/>
              <a:t>Xử</a:t>
            </a:r>
            <a:r>
              <a:rPr lang="en-US" dirty="0"/>
              <a:t> </a:t>
            </a:r>
            <a:r>
              <a:rPr lang="en-US" dirty="0" err="1"/>
              <a:t>lý</a:t>
            </a:r>
            <a:r>
              <a:rPr lang="en-US" dirty="0"/>
              <a:t> </a:t>
            </a:r>
            <a:r>
              <a:rPr lang="en-US" dirty="0" err="1"/>
              <a:t>được</a:t>
            </a:r>
            <a:r>
              <a:rPr lang="en-US" dirty="0"/>
              <a:t> </a:t>
            </a:r>
            <a:r>
              <a:rPr lang="en-US" dirty="0" err="1"/>
              <a:t>các</a:t>
            </a:r>
            <a:r>
              <a:rPr lang="en-US" dirty="0"/>
              <a:t> </a:t>
            </a:r>
            <a:r>
              <a:rPr lang="en-US" dirty="0" err="1"/>
              <a:t>sự</a:t>
            </a:r>
            <a:r>
              <a:rPr lang="en-US" dirty="0"/>
              <a:t> </a:t>
            </a:r>
            <a:r>
              <a:rPr lang="en-US" dirty="0" err="1"/>
              <a:t>kiện</a:t>
            </a:r>
            <a:r>
              <a:rPr lang="en-US" dirty="0"/>
              <a:t> </a:t>
            </a:r>
            <a:r>
              <a:rPr lang="en-US" dirty="0" err="1"/>
              <a:t>cho</a:t>
            </a:r>
            <a:r>
              <a:rPr lang="en-US" dirty="0"/>
              <a:t> </a:t>
            </a:r>
            <a:r>
              <a:rPr lang="en-US" dirty="0" err="1"/>
              <a:t>ứng</a:t>
            </a:r>
            <a:r>
              <a:rPr lang="en-US" dirty="0"/>
              <a:t> </a:t>
            </a:r>
            <a:r>
              <a:rPr lang="en-US" dirty="0" err="1"/>
              <a:t>dụng</a:t>
            </a:r>
            <a:endParaRPr lang="en-US" dirty="0"/>
          </a:p>
          <a:p>
            <a:pPr lvl="0"/>
            <a:r>
              <a:rPr lang="en-US" dirty="0" err="1"/>
              <a:t>Sử</a:t>
            </a:r>
            <a:r>
              <a:rPr lang="en-US" dirty="0"/>
              <a:t> </a:t>
            </a:r>
            <a:r>
              <a:rPr lang="en-US" dirty="0" err="1"/>
              <a:t>dụng</a:t>
            </a:r>
            <a:r>
              <a:rPr lang="en-US" dirty="0"/>
              <a:t> </a:t>
            </a:r>
            <a:r>
              <a:rPr lang="en-US" dirty="0" err="1"/>
              <a:t>thành</a:t>
            </a:r>
            <a:r>
              <a:rPr lang="en-US" dirty="0"/>
              <a:t> </a:t>
            </a:r>
            <a:r>
              <a:rPr lang="en-US" dirty="0" err="1"/>
              <a:t>thạo</a:t>
            </a:r>
            <a:r>
              <a:rPr lang="en-US" dirty="0"/>
              <a:t> IDE Android Studio </a:t>
            </a:r>
            <a:r>
              <a:rPr lang="en-US" dirty="0" err="1"/>
              <a:t>để</a:t>
            </a:r>
            <a:r>
              <a:rPr lang="en-US" dirty="0"/>
              <a:t> </a:t>
            </a:r>
            <a:r>
              <a:rPr lang="en-US" dirty="0" err="1"/>
              <a:t>viết</a:t>
            </a:r>
            <a:r>
              <a:rPr lang="en-US" dirty="0"/>
              <a:t> </a:t>
            </a:r>
            <a:r>
              <a:rPr lang="en-US" dirty="0" err="1"/>
              <a:t>chương</a:t>
            </a:r>
            <a:r>
              <a:rPr lang="en-US" dirty="0"/>
              <a:t> </a:t>
            </a:r>
            <a:r>
              <a:rPr lang="en-US" dirty="0" err="1"/>
              <a:t>trình</a:t>
            </a:r>
            <a:r>
              <a:rPr lang="en-US" dirty="0"/>
              <a:t> Android</a:t>
            </a:r>
          </a:p>
          <a:p>
            <a:pPr lvl="0"/>
            <a:r>
              <a:rPr lang="en-US" dirty="0" err="1"/>
              <a:t>Hình</a:t>
            </a:r>
            <a:r>
              <a:rPr lang="en-US" dirty="0"/>
              <a:t> </a:t>
            </a:r>
            <a:r>
              <a:rPr lang="en-US" dirty="0" err="1"/>
              <a:t>thành</a:t>
            </a:r>
            <a:r>
              <a:rPr lang="en-US" dirty="0"/>
              <a:t> </a:t>
            </a:r>
            <a:r>
              <a:rPr lang="en-US" dirty="0" err="1"/>
              <a:t>thói</a:t>
            </a:r>
            <a:r>
              <a:rPr lang="en-US" dirty="0"/>
              <a:t> </a:t>
            </a:r>
            <a:r>
              <a:rPr lang="en-US" dirty="0" err="1"/>
              <a:t>quen</a:t>
            </a:r>
            <a:r>
              <a:rPr lang="en-US" dirty="0"/>
              <a:t> </a:t>
            </a:r>
            <a:r>
              <a:rPr lang="en-US" dirty="0" err="1"/>
              <a:t>thiết</a:t>
            </a:r>
            <a:r>
              <a:rPr lang="en-US" dirty="0"/>
              <a:t> </a:t>
            </a:r>
            <a:r>
              <a:rPr lang="en-US" dirty="0" err="1"/>
              <a:t>kế</a:t>
            </a:r>
            <a:r>
              <a:rPr lang="en-US" dirty="0"/>
              <a:t> </a:t>
            </a:r>
            <a:r>
              <a:rPr lang="en-US" dirty="0" err="1"/>
              <a:t>chương</a:t>
            </a:r>
            <a:r>
              <a:rPr lang="en-US" dirty="0"/>
              <a:t> </a:t>
            </a:r>
            <a:r>
              <a:rPr lang="en-US" dirty="0" err="1"/>
              <a:t>trình</a:t>
            </a:r>
            <a:r>
              <a:rPr lang="en-US" dirty="0"/>
              <a:t> </a:t>
            </a:r>
            <a:r>
              <a:rPr lang="en-US" dirty="0" err="1"/>
              <a:t>theo</a:t>
            </a:r>
            <a:r>
              <a:rPr lang="en-US" dirty="0"/>
              <a:t> </a:t>
            </a:r>
            <a:r>
              <a:rPr lang="en-US" dirty="0" err="1"/>
              <a:t>tiếp</a:t>
            </a:r>
            <a:r>
              <a:rPr lang="en-US" dirty="0"/>
              <a:t> </a:t>
            </a:r>
            <a:r>
              <a:rPr lang="en-US" dirty="0" err="1"/>
              <a:t>cận</a:t>
            </a:r>
            <a:r>
              <a:rPr lang="en-US" dirty="0"/>
              <a:t> Top-Down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lstStyle/>
          <a:p>
            <a:r>
              <a:rPr lang="en-US" dirty="0"/>
              <a:t>MỤC TIÊU THỰC HIỆN</a:t>
            </a:r>
          </a:p>
        </p:txBody>
      </p:sp>
    </p:spTree>
    <p:extLst>
      <p:ext uri="{BB962C8B-B14F-4D97-AF65-F5344CB8AC3E}">
        <p14:creationId xmlns:p14="http://schemas.microsoft.com/office/powerpoint/2010/main" val="4306832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Các</a:t>
            </a:r>
            <a:r>
              <a:rPr lang="en-US" dirty="0"/>
              <a:t> View </a:t>
            </a:r>
            <a:r>
              <a:rPr lang="en-US" dirty="0" err="1"/>
              <a:t>khi</a:t>
            </a:r>
            <a:r>
              <a:rPr lang="en-US" dirty="0"/>
              <a:t> </a:t>
            </a:r>
            <a:r>
              <a:rPr lang="en-US" dirty="0" err="1"/>
              <a:t>được</a:t>
            </a:r>
            <a:r>
              <a:rPr lang="en-US" dirty="0"/>
              <a:t> </a:t>
            </a:r>
            <a:r>
              <a:rPr lang="en-US" dirty="0" err="1"/>
              <a:t>đặt</a:t>
            </a:r>
            <a:r>
              <a:rPr lang="en-US" dirty="0"/>
              <a:t> </a:t>
            </a:r>
            <a:r>
              <a:rPr lang="en-US" dirty="0" err="1"/>
              <a:t>lên</a:t>
            </a:r>
            <a:r>
              <a:rPr lang="en-US" dirty="0"/>
              <a:t> Layout </a:t>
            </a:r>
            <a:r>
              <a:rPr lang="en-US" dirty="0" err="1"/>
              <a:t>sẽ</a:t>
            </a:r>
            <a:r>
              <a:rPr lang="en-US" dirty="0"/>
              <a:t> </a:t>
            </a:r>
            <a:r>
              <a:rPr lang="en-US" dirty="0" err="1"/>
              <a:t>có</a:t>
            </a:r>
            <a:r>
              <a:rPr lang="en-US" dirty="0"/>
              <a:t> </a:t>
            </a:r>
            <a:r>
              <a:rPr lang="en-US" dirty="0" err="1"/>
              <a:t>vị</a:t>
            </a:r>
            <a:r>
              <a:rPr lang="en-US" dirty="0"/>
              <a:t> </a:t>
            </a:r>
            <a:r>
              <a:rPr lang="en-US" dirty="0" err="1"/>
              <a:t>trí</a:t>
            </a:r>
            <a:r>
              <a:rPr lang="en-US" dirty="0"/>
              <a:t> </a:t>
            </a:r>
            <a:r>
              <a:rPr lang="en-US" dirty="0" err="1"/>
              <a:t>phụ</a:t>
            </a:r>
            <a:r>
              <a:rPr lang="en-US" dirty="0"/>
              <a:t> </a:t>
            </a:r>
            <a:r>
              <a:rPr lang="en-US" dirty="0" err="1"/>
              <a:t>thuộc</a:t>
            </a:r>
            <a:r>
              <a:rPr lang="en-US" dirty="0"/>
              <a:t> </a:t>
            </a:r>
            <a:r>
              <a:rPr lang="en-US" dirty="0" err="1"/>
              <a:t>vào</a:t>
            </a:r>
            <a:r>
              <a:rPr lang="en-US" dirty="0"/>
              <a:t> View </a:t>
            </a:r>
            <a:r>
              <a:rPr lang="en-US" dirty="0" err="1"/>
              <a:t>đã</a:t>
            </a:r>
            <a:r>
              <a:rPr lang="en-US" dirty="0"/>
              <a:t> </a:t>
            </a:r>
            <a:r>
              <a:rPr lang="en-US" dirty="0" err="1"/>
              <a:t>đặt</a:t>
            </a:r>
            <a:r>
              <a:rPr lang="en-US" dirty="0"/>
              <a:t> </a:t>
            </a:r>
            <a:r>
              <a:rPr lang="en-US" dirty="0" err="1"/>
              <a:t>vào</a:t>
            </a:r>
            <a:r>
              <a:rPr lang="en-US" dirty="0"/>
              <a:t> </a:t>
            </a:r>
            <a:r>
              <a:rPr lang="en-US" dirty="0" err="1"/>
              <a:t>trước</a:t>
            </a:r>
            <a:r>
              <a:rPr lang="en-US" dirty="0"/>
              <a:t> </a:t>
            </a:r>
            <a:r>
              <a:rPr lang="en-US" dirty="0" err="1"/>
              <a:t>nó</a:t>
            </a:r>
            <a:r>
              <a:rPr lang="en-US" dirty="0"/>
              <a:t>, do </a:t>
            </a:r>
            <a:r>
              <a:rPr lang="en-US" dirty="0" err="1"/>
              <a:t>đó</a:t>
            </a:r>
            <a:r>
              <a:rPr lang="en-US" dirty="0"/>
              <a:t> </a:t>
            </a:r>
            <a:r>
              <a:rPr lang="en-US" dirty="0" err="1"/>
              <a:t>khi</a:t>
            </a:r>
            <a:r>
              <a:rPr lang="en-US" dirty="0"/>
              <a:t> </a:t>
            </a:r>
            <a:r>
              <a:rPr lang="en-US" dirty="0" err="1"/>
              <a:t>thay</a:t>
            </a:r>
            <a:r>
              <a:rPr lang="en-US" dirty="0"/>
              <a:t> </a:t>
            </a:r>
            <a:r>
              <a:rPr lang="en-US" dirty="0" err="1"/>
              <a:t>đổi</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một</a:t>
            </a:r>
            <a:r>
              <a:rPr lang="en-US" dirty="0"/>
              <a:t> View </a:t>
            </a:r>
            <a:r>
              <a:rPr lang="en-US" dirty="0" err="1"/>
              <a:t>sẽ</a:t>
            </a:r>
            <a:r>
              <a:rPr lang="en-US" dirty="0"/>
              <a:t> </a:t>
            </a:r>
            <a:r>
              <a:rPr lang="en-US" dirty="0" err="1"/>
              <a:t>làm</a:t>
            </a:r>
            <a:r>
              <a:rPr lang="en-US" dirty="0"/>
              <a:t> </a:t>
            </a:r>
            <a:r>
              <a:rPr lang="en-US" dirty="0" err="1"/>
              <a:t>thay</a:t>
            </a:r>
            <a:r>
              <a:rPr lang="en-US" dirty="0"/>
              <a:t> </a:t>
            </a:r>
            <a:r>
              <a:rPr lang="en-US" dirty="0" err="1"/>
              <a:t>đổi</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các</a:t>
            </a:r>
            <a:r>
              <a:rPr lang="en-US" dirty="0"/>
              <a:t> View </a:t>
            </a:r>
            <a:r>
              <a:rPr lang="en-US" dirty="0" err="1"/>
              <a:t>còn</a:t>
            </a:r>
            <a:r>
              <a:rPr lang="en-US" dirty="0"/>
              <a:t> </a:t>
            </a:r>
            <a:r>
              <a:rPr lang="en-US" dirty="0" err="1"/>
              <a:t>lại</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20</a:t>
            </a:fld>
            <a:endParaRPr lang="en-US" altLang="en-US"/>
          </a:p>
        </p:txBody>
      </p:sp>
      <p:sp>
        <p:nvSpPr>
          <p:cNvPr id="6" name="Title 5"/>
          <p:cNvSpPr>
            <a:spLocks noGrp="1"/>
          </p:cNvSpPr>
          <p:nvPr>
            <p:ph type="title"/>
          </p:nvPr>
        </p:nvSpPr>
        <p:spPr/>
        <p:txBody>
          <a:bodyPr/>
          <a:lstStyle/>
          <a:p>
            <a:r>
              <a:rPr lang="en-US" dirty="0" err="1"/>
              <a:t>RelativeLayout</a:t>
            </a:r>
            <a:endParaRPr lang="en-US" dirty="0"/>
          </a:p>
        </p:txBody>
      </p:sp>
    </p:spTree>
    <p:extLst>
      <p:ext uri="{BB962C8B-B14F-4D97-AF65-F5344CB8AC3E}">
        <p14:creationId xmlns:p14="http://schemas.microsoft.com/office/powerpoint/2010/main" val="92333121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21</a:t>
            </a:fld>
            <a:endParaRPr lang="en-US" altLang="en-US"/>
          </a:p>
        </p:txBody>
      </p:sp>
      <p:sp>
        <p:nvSpPr>
          <p:cNvPr id="6" name="Title 5"/>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a:t>
            </a:r>
            <a:endParaRPr lang="en-US" dirty="0"/>
          </a:p>
        </p:txBody>
      </p:sp>
      <p:pic>
        <p:nvPicPr>
          <p:cNvPr id="7" name="Picture 6"/>
          <p:cNvPicPr/>
          <p:nvPr/>
        </p:nvPicPr>
        <p:blipFill>
          <a:blip r:embed="rId2"/>
          <a:stretch>
            <a:fillRect/>
          </a:stretch>
        </p:blipFill>
        <p:spPr>
          <a:xfrm>
            <a:off x="609600" y="1023374"/>
            <a:ext cx="7886700" cy="4082025"/>
          </a:xfrm>
          <a:prstGeom prst="rect">
            <a:avLst/>
          </a:prstGeom>
        </p:spPr>
      </p:pic>
    </p:spTree>
    <p:extLst>
      <p:ext uri="{BB962C8B-B14F-4D97-AF65-F5344CB8AC3E}">
        <p14:creationId xmlns:p14="http://schemas.microsoft.com/office/powerpoint/2010/main" val="279537816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22</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44610" y="158926"/>
            <a:ext cx="7851689" cy="5687097"/>
          </a:xfrm>
          <a:prstGeom prst="rect">
            <a:avLst/>
          </a:prstGeom>
        </p:spPr>
      </p:pic>
    </p:spTree>
    <p:extLst>
      <p:ext uri="{BB962C8B-B14F-4D97-AF65-F5344CB8AC3E}">
        <p14:creationId xmlns:p14="http://schemas.microsoft.com/office/powerpoint/2010/main" val="19645711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64770"/>
            <a:ext cx="7886700" cy="5446295"/>
          </a:xfrm>
          <a:prstGeom prst="rect">
            <a:avLst/>
          </a:prstGeom>
        </p:spPr>
      </p:pic>
    </p:spTree>
    <p:extLst>
      <p:ext uri="{BB962C8B-B14F-4D97-AF65-F5344CB8AC3E}">
        <p14:creationId xmlns:p14="http://schemas.microsoft.com/office/powerpoint/2010/main" val="5405307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24</a:t>
            </a:fld>
            <a:endParaRPr lang="en-US" altLang="en-US"/>
          </a:p>
        </p:txBody>
      </p:sp>
      <p:sp>
        <p:nvSpPr>
          <p:cNvPr id="6" name="Title 5"/>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a:t>
            </a:r>
            <a:endParaRPr lang="en-US" dirty="0"/>
          </a:p>
        </p:txBody>
      </p:sp>
      <p:pic>
        <p:nvPicPr>
          <p:cNvPr id="7" name="Content Placeholder 6"/>
          <p:cNvPicPr>
            <a:picLocks noGrp="1"/>
          </p:cNvPicPr>
          <p:nvPr>
            <p:ph idx="1"/>
          </p:nvPr>
        </p:nvPicPr>
        <p:blipFill>
          <a:blip r:embed="rId2"/>
          <a:stretch>
            <a:fillRect/>
          </a:stretch>
        </p:blipFill>
        <p:spPr>
          <a:xfrm>
            <a:off x="473160" y="1066800"/>
            <a:ext cx="8023139" cy="4267200"/>
          </a:xfrm>
          <a:prstGeom prst="rect">
            <a:avLst/>
          </a:prstGeom>
        </p:spPr>
      </p:pic>
    </p:spTree>
    <p:extLst>
      <p:ext uri="{BB962C8B-B14F-4D97-AF65-F5344CB8AC3E}">
        <p14:creationId xmlns:p14="http://schemas.microsoft.com/office/powerpoint/2010/main" val="210902820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57200" y="15241"/>
            <a:ext cx="8039100" cy="577596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66138247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60417"/>
            <a:ext cx="8001000" cy="5457825"/>
          </a:xfrm>
          <a:prstGeom prst="rect">
            <a:avLst/>
          </a:prstGeom>
        </p:spPr>
      </p:pic>
    </p:spTree>
    <p:extLst>
      <p:ext uri="{BB962C8B-B14F-4D97-AF65-F5344CB8AC3E}">
        <p14:creationId xmlns:p14="http://schemas.microsoft.com/office/powerpoint/2010/main" val="122305393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a:t>Ưu</a:t>
            </a:r>
            <a:r>
              <a:rPr lang="en-US" dirty="0"/>
              <a:t> </a:t>
            </a:r>
            <a:r>
              <a:rPr lang="en-US" dirty="0" err="1"/>
              <a:t>điểm</a:t>
            </a:r>
            <a:r>
              <a:rPr lang="en-US" dirty="0"/>
              <a:t>: </a:t>
            </a:r>
            <a:r>
              <a:rPr lang="en-US" dirty="0" err="1"/>
              <a:t>Thiết</a:t>
            </a:r>
            <a:r>
              <a:rPr lang="en-US" dirty="0"/>
              <a:t> </a:t>
            </a:r>
            <a:r>
              <a:rPr lang="en-US" dirty="0" err="1"/>
              <a:t>kế</a:t>
            </a:r>
            <a:r>
              <a:rPr lang="en-US" dirty="0"/>
              <a:t> </a:t>
            </a:r>
            <a:r>
              <a:rPr lang="en-US" dirty="0" err="1"/>
              <a:t>được</a:t>
            </a:r>
            <a:r>
              <a:rPr lang="en-US" dirty="0"/>
              <a:t> </a:t>
            </a:r>
            <a:r>
              <a:rPr lang="en-US" dirty="0" err="1"/>
              <a:t>các</a:t>
            </a:r>
            <a:r>
              <a:rPr lang="en-US" dirty="0"/>
              <a:t> </a:t>
            </a:r>
            <a:r>
              <a:rPr lang="en-US" dirty="0" err="1"/>
              <a:t>giao</a:t>
            </a:r>
            <a:r>
              <a:rPr lang="en-US" dirty="0"/>
              <a:t> </a:t>
            </a:r>
            <a:r>
              <a:rPr lang="en-US" dirty="0" err="1"/>
              <a:t>diện</a:t>
            </a:r>
            <a:r>
              <a:rPr lang="en-US" dirty="0"/>
              <a:t> </a:t>
            </a:r>
            <a:r>
              <a:rPr lang="en-US" dirty="0" err="1"/>
              <a:t>phức</a:t>
            </a:r>
            <a:r>
              <a:rPr lang="en-US" dirty="0"/>
              <a:t> </a:t>
            </a:r>
            <a:r>
              <a:rPr lang="en-US" dirty="0" err="1"/>
              <a:t>tạp</a:t>
            </a:r>
            <a:r>
              <a:rPr lang="en-US" dirty="0"/>
              <a:t>.</a:t>
            </a:r>
          </a:p>
          <a:p>
            <a:pPr lvl="0"/>
            <a:r>
              <a:rPr lang="en-US" dirty="0" err="1"/>
              <a:t>Nhược</a:t>
            </a:r>
            <a:r>
              <a:rPr lang="en-US" dirty="0"/>
              <a:t> </a:t>
            </a:r>
            <a:r>
              <a:rPr lang="en-US" dirty="0" err="1"/>
              <a:t>điểm</a:t>
            </a:r>
            <a:r>
              <a:rPr lang="en-US" dirty="0"/>
              <a:t>: </a:t>
            </a:r>
            <a:r>
              <a:rPr lang="en-US" dirty="0" err="1"/>
              <a:t>Muốn</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như</a:t>
            </a:r>
            <a:r>
              <a:rPr lang="en-US" dirty="0"/>
              <a:t>  </a:t>
            </a:r>
            <a:r>
              <a:rPr lang="en-US" dirty="0" err="1" smtClean="0"/>
              <a:t>android:layout_above</a:t>
            </a:r>
            <a:r>
              <a:rPr lang="en-US" dirty="0" smtClean="0"/>
              <a:t>, </a:t>
            </a:r>
            <a:r>
              <a:rPr lang="en-US" dirty="0" err="1" smtClean="0"/>
              <a:t>android:layout_toLeftOf</a:t>
            </a:r>
            <a:r>
              <a:rPr lang="en-US" dirty="0" smtClean="0"/>
              <a:t> </a:t>
            </a:r>
            <a:r>
              <a:rPr lang="en-US" dirty="0" err="1"/>
              <a:t>thì</a:t>
            </a:r>
            <a:r>
              <a:rPr lang="en-US" dirty="0"/>
              <a:t> </a:t>
            </a:r>
            <a:r>
              <a:rPr lang="en-US" dirty="0" err="1"/>
              <a:t>phải</a:t>
            </a:r>
            <a:r>
              <a:rPr lang="en-US" dirty="0"/>
              <a:t> </a:t>
            </a:r>
            <a:r>
              <a:rPr lang="en-US" dirty="0" err="1"/>
              <a:t>đặt</a:t>
            </a:r>
            <a:r>
              <a:rPr lang="en-US" dirty="0"/>
              <a:t> id </a:t>
            </a:r>
            <a:r>
              <a:rPr lang="en-US" dirty="0" err="1"/>
              <a:t>cho</a:t>
            </a:r>
            <a:r>
              <a:rPr lang="en-US" dirty="0"/>
              <a:t> </a:t>
            </a:r>
            <a:r>
              <a:rPr lang="en-US" dirty="0" err="1"/>
              <a:t>các</a:t>
            </a:r>
            <a:r>
              <a:rPr lang="en-US" dirty="0"/>
              <a:t> view </a:t>
            </a:r>
            <a:r>
              <a:rPr lang="en-US" dirty="0" err="1"/>
              <a:t>mà</a:t>
            </a:r>
            <a:r>
              <a:rPr lang="en-US" dirty="0"/>
              <a:t> view </a:t>
            </a:r>
            <a:r>
              <a:rPr lang="en-US" dirty="0" err="1"/>
              <a:t>hiện</a:t>
            </a:r>
            <a:r>
              <a:rPr lang="en-US" dirty="0"/>
              <a:t> </a:t>
            </a:r>
            <a:r>
              <a:rPr lang="en-US" dirty="0" err="1"/>
              <a:t>tại</a:t>
            </a:r>
            <a:r>
              <a:rPr lang="en-US" dirty="0"/>
              <a:t> </a:t>
            </a:r>
            <a:r>
              <a:rPr lang="en-US" dirty="0" err="1"/>
              <a:t>xác</a:t>
            </a:r>
            <a:r>
              <a:rPr lang="en-US" dirty="0"/>
              <a:t> </a:t>
            </a:r>
            <a:r>
              <a:rPr lang="en-US" dirty="0" err="1"/>
              <a:t>định</a:t>
            </a:r>
            <a:r>
              <a:rPr lang="en-US" dirty="0"/>
              <a:t> </a:t>
            </a:r>
            <a:r>
              <a:rPr lang="en-US" dirty="0" err="1"/>
              <a:t>vị</a:t>
            </a:r>
            <a:r>
              <a:rPr lang="en-US" dirty="0"/>
              <a:t> </a:t>
            </a:r>
            <a:r>
              <a:rPr lang="en-US" dirty="0" err="1"/>
              <a:t>trí</a:t>
            </a:r>
            <a:r>
              <a:rPr lang="en-US" dirty="0"/>
              <a:t> </a:t>
            </a:r>
            <a:r>
              <a:rPr lang="en-US" dirty="0" err="1"/>
              <a:t>tương</a:t>
            </a:r>
            <a:r>
              <a:rPr lang="en-US" dirty="0"/>
              <a:t> </a:t>
            </a:r>
            <a:r>
              <a:rPr lang="en-US" dirty="0" err="1"/>
              <a:t>đối</a:t>
            </a:r>
            <a:r>
              <a:rPr lang="en-US" dirty="0"/>
              <a:t> </a:t>
            </a:r>
            <a:r>
              <a:rPr lang="en-US" dirty="0" err="1"/>
              <a:t>đối</a:t>
            </a:r>
            <a:r>
              <a:rPr lang="en-US" dirty="0"/>
              <a:t> </a:t>
            </a:r>
            <a:r>
              <a:rPr lang="en-US" dirty="0" err="1"/>
              <a:t>với</a:t>
            </a:r>
            <a:r>
              <a:rPr lang="en-US" dirty="0"/>
              <a:t> </a:t>
            </a:r>
            <a:r>
              <a:rPr lang="en-US" dirty="0" err="1"/>
              <a:t>các</a:t>
            </a:r>
            <a:r>
              <a:rPr lang="en-US" dirty="0"/>
              <a:t> view </a:t>
            </a:r>
            <a:r>
              <a:rPr lang="en-US" dirty="0" err="1"/>
              <a:t>đó</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27</a:t>
            </a:fld>
            <a:endParaRPr lang="en-US" altLang="en-US"/>
          </a:p>
        </p:txBody>
      </p:sp>
      <p:sp>
        <p:nvSpPr>
          <p:cNvPr id="6" name="Title 5"/>
          <p:cNvSpPr>
            <a:spLocks noGrp="1"/>
          </p:cNvSpPr>
          <p:nvPr>
            <p:ph type="title"/>
          </p:nvPr>
        </p:nvSpPr>
        <p:spPr/>
        <p:txBody>
          <a:bodyPr/>
          <a:lstStyle/>
          <a:p>
            <a:r>
              <a:rPr lang="en-US" dirty="0" err="1" smtClean="0"/>
              <a:t>Nhận</a:t>
            </a:r>
            <a:r>
              <a:rPr lang="en-US" dirty="0" smtClean="0"/>
              <a:t> </a:t>
            </a:r>
            <a:r>
              <a:rPr lang="en-US" dirty="0" err="1" smtClean="0"/>
              <a:t>xét</a:t>
            </a:r>
            <a:r>
              <a:rPr lang="en-US" dirty="0" smtClean="0"/>
              <a:t>:</a:t>
            </a:r>
            <a:endParaRPr lang="en-US" dirty="0"/>
          </a:p>
        </p:txBody>
      </p:sp>
    </p:spTree>
    <p:extLst>
      <p:ext uri="{BB962C8B-B14F-4D97-AF65-F5344CB8AC3E}">
        <p14:creationId xmlns:p14="http://schemas.microsoft.com/office/powerpoint/2010/main" val="317701095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LinearLayout</a:t>
            </a:r>
            <a:endParaRPr lang="en-US" dirty="0"/>
          </a:p>
        </p:txBody>
      </p:sp>
    </p:spTree>
    <p:extLst>
      <p:ext uri="{BB962C8B-B14F-4D97-AF65-F5344CB8AC3E}">
        <p14:creationId xmlns:p14="http://schemas.microsoft.com/office/powerpoint/2010/main" val="209467121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LinearLayout</a:t>
            </a:r>
            <a:r>
              <a:rPr lang="en-US" dirty="0"/>
              <a:t> </a:t>
            </a:r>
            <a:r>
              <a:rPr lang="en-US" dirty="0" err="1"/>
              <a:t>sắp</a:t>
            </a:r>
            <a:r>
              <a:rPr lang="en-US" dirty="0"/>
              <a:t> </a:t>
            </a:r>
            <a:r>
              <a:rPr lang="en-US" dirty="0" err="1"/>
              <a:t>sếp</a:t>
            </a:r>
            <a:r>
              <a:rPr lang="en-US" dirty="0"/>
              <a:t> </a:t>
            </a:r>
            <a:r>
              <a:rPr lang="en-US" dirty="0" err="1"/>
              <a:t>các</a:t>
            </a:r>
            <a:r>
              <a:rPr lang="en-US" dirty="0"/>
              <a:t> view con </a:t>
            </a:r>
            <a:r>
              <a:rPr lang="en-US" dirty="0" err="1"/>
              <a:t>theo</a:t>
            </a:r>
            <a:r>
              <a:rPr lang="en-US" dirty="0"/>
              <a:t> </a:t>
            </a:r>
            <a:r>
              <a:rPr lang="en-US" dirty="0" err="1"/>
              <a:t>hai</a:t>
            </a:r>
            <a:r>
              <a:rPr lang="en-US" dirty="0"/>
              <a:t> </a:t>
            </a:r>
            <a:r>
              <a:rPr lang="en-US" dirty="0" err="1"/>
              <a:t>hướng</a:t>
            </a:r>
            <a:r>
              <a:rPr lang="en-US" dirty="0"/>
              <a:t>:</a:t>
            </a:r>
          </a:p>
          <a:p>
            <a:pPr lvl="0"/>
            <a:r>
              <a:rPr lang="en-US" b="1" dirty="0"/>
              <a:t>Vertical</a:t>
            </a:r>
            <a:r>
              <a:rPr lang="en-US" dirty="0"/>
              <a:t>: </a:t>
            </a:r>
            <a:r>
              <a:rPr lang="en-US" dirty="0" err="1"/>
              <a:t>Sắp</a:t>
            </a:r>
            <a:r>
              <a:rPr lang="en-US" dirty="0"/>
              <a:t> </a:t>
            </a:r>
            <a:r>
              <a:rPr lang="en-US" dirty="0" err="1"/>
              <a:t>sếp</a:t>
            </a:r>
            <a:r>
              <a:rPr lang="en-US" dirty="0"/>
              <a:t> view con </a:t>
            </a:r>
            <a:r>
              <a:rPr lang="en-US" dirty="0" err="1"/>
              <a:t>theo</a:t>
            </a:r>
            <a:r>
              <a:rPr lang="en-US" dirty="0"/>
              <a:t> </a:t>
            </a:r>
            <a:r>
              <a:rPr lang="en-US" dirty="0" err="1"/>
              <a:t>chiều</a:t>
            </a:r>
            <a:r>
              <a:rPr lang="en-US" dirty="0"/>
              <a:t> </a:t>
            </a:r>
            <a:r>
              <a:rPr lang="en-US" dirty="0" err="1"/>
              <a:t>dọc</a:t>
            </a:r>
            <a:r>
              <a:rPr lang="en-US" dirty="0"/>
              <a:t>.</a:t>
            </a:r>
          </a:p>
          <a:p>
            <a:pPr lvl="0"/>
            <a:r>
              <a:rPr lang="en-US" b="1" dirty="0"/>
              <a:t>Horizontal</a:t>
            </a:r>
            <a:r>
              <a:rPr lang="en-US" dirty="0"/>
              <a:t>: </a:t>
            </a:r>
            <a:r>
              <a:rPr lang="en-US" dirty="0" err="1"/>
              <a:t>Sắp</a:t>
            </a:r>
            <a:r>
              <a:rPr lang="en-US" dirty="0"/>
              <a:t> </a:t>
            </a:r>
            <a:r>
              <a:rPr lang="en-US" dirty="0" err="1"/>
              <a:t>sếp</a:t>
            </a:r>
            <a:r>
              <a:rPr lang="en-US" dirty="0"/>
              <a:t> </a:t>
            </a:r>
            <a:r>
              <a:rPr lang="en-US" dirty="0" err="1"/>
              <a:t>các</a:t>
            </a:r>
            <a:r>
              <a:rPr lang="en-US" dirty="0"/>
              <a:t> view con </a:t>
            </a:r>
            <a:r>
              <a:rPr lang="en-US" dirty="0" err="1"/>
              <a:t>theo</a:t>
            </a:r>
            <a:r>
              <a:rPr lang="en-US" dirty="0"/>
              <a:t> </a:t>
            </a:r>
            <a:r>
              <a:rPr lang="en-US" dirty="0" err="1"/>
              <a:t>chiều</a:t>
            </a:r>
            <a:r>
              <a:rPr lang="en-US" dirty="0"/>
              <a:t> </a:t>
            </a:r>
            <a:r>
              <a:rPr lang="en-US" dirty="0" err="1"/>
              <a:t>ngang</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29</a:t>
            </a:fld>
            <a:endParaRPr lang="en-US" altLang="en-US"/>
          </a:p>
        </p:txBody>
      </p:sp>
      <p:sp>
        <p:nvSpPr>
          <p:cNvPr id="6" name="Title 5"/>
          <p:cNvSpPr>
            <a:spLocks noGrp="1"/>
          </p:cNvSpPr>
          <p:nvPr>
            <p:ph type="title"/>
          </p:nvPr>
        </p:nvSpPr>
        <p:spPr/>
        <p:txBody>
          <a:bodyPr/>
          <a:lstStyle/>
          <a:p>
            <a:r>
              <a:rPr lang="en-US" dirty="0" err="1"/>
              <a:t>LinearLayout</a:t>
            </a:r>
            <a:endParaRPr lang="en-US" dirty="0"/>
          </a:p>
        </p:txBody>
      </p:sp>
    </p:spTree>
    <p:extLst>
      <p:ext uri="{BB962C8B-B14F-4D97-AF65-F5344CB8AC3E}">
        <p14:creationId xmlns:p14="http://schemas.microsoft.com/office/powerpoint/2010/main" val="12679175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Giao</a:t>
            </a:r>
            <a:r>
              <a:rPr lang="en-US" dirty="0"/>
              <a:t> </a:t>
            </a:r>
            <a:r>
              <a:rPr lang="en-US" dirty="0" err="1"/>
              <a:t>diện</a:t>
            </a:r>
            <a:r>
              <a:rPr lang="en-US" dirty="0"/>
              <a:t> </a:t>
            </a:r>
            <a:r>
              <a:rPr lang="en-US" dirty="0" err="1"/>
              <a:t>người</a:t>
            </a:r>
            <a:r>
              <a:rPr lang="en-US" dirty="0"/>
              <a:t> </a:t>
            </a:r>
            <a:r>
              <a:rPr lang="en-US" dirty="0" err="1"/>
              <a:t>dùng</a:t>
            </a:r>
            <a:endParaRPr lang="en-US" dirty="0"/>
          </a:p>
        </p:txBody>
      </p:sp>
    </p:spTree>
    <p:extLst>
      <p:ext uri="{BB962C8B-B14F-4D97-AF65-F5344CB8AC3E}">
        <p14:creationId xmlns:p14="http://schemas.microsoft.com/office/powerpoint/2010/main" val="2270485472"/>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err="1"/>
              <a:t>weightSum</a:t>
            </a:r>
            <a:r>
              <a:rPr lang="en-US" dirty="0"/>
              <a:t>: </a:t>
            </a:r>
            <a:r>
              <a:rPr lang="en-US" dirty="0" err="1"/>
              <a:t>Xác</a:t>
            </a:r>
            <a:r>
              <a:rPr lang="en-US" dirty="0"/>
              <a:t> </a:t>
            </a:r>
            <a:r>
              <a:rPr lang="en-US" dirty="0" err="1"/>
              <a:t>định</a:t>
            </a:r>
            <a:r>
              <a:rPr lang="en-US" dirty="0"/>
              <a:t> </a:t>
            </a:r>
            <a:r>
              <a:rPr lang="en-US" dirty="0" err="1"/>
              <a:t>trọng</a:t>
            </a:r>
            <a:r>
              <a:rPr lang="en-US" dirty="0"/>
              <a:t> </a:t>
            </a:r>
            <a:r>
              <a:rPr lang="en-US" dirty="0" err="1"/>
              <a:t>số</a:t>
            </a:r>
            <a:r>
              <a:rPr lang="en-US" dirty="0"/>
              <a:t> </a:t>
            </a:r>
            <a:r>
              <a:rPr lang="en-US" dirty="0" err="1"/>
              <a:t>của</a:t>
            </a:r>
            <a:r>
              <a:rPr lang="en-US" dirty="0"/>
              <a:t> </a:t>
            </a:r>
            <a:r>
              <a:rPr lang="en-US" b="1" dirty="0" err="1"/>
              <a:t>LinearLayout</a:t>
            </a:r>
            <a:r>
              <a:rPr lang="en-US" b="1" dirty="0"/>
              <a:t> </a:t>
            </a:r>
            <a:r>
              <a:rPr lang="en-US" dirty="0" err="1"/>
              <a:t>hiện</a:t>
            </a:r>
            <a:r>
              <a:rPr lang="en-US" dirty="0"/>
              <a:t> </a:t>
            </a:r>
            <a:r>
              <a:rPr lang="en-US" dirty="0" err="1"/>
              <a:t>tại</a:t>
            </a:r>
            <a:r>
              <a:rPr lang="en-US" dirty="0"/>
              <a:t>.</a:t>
            </a:r>
          </a:p>
          <a:p>
            <a:pPr lvl="0"/>
            <a:r>
              <a:rPr lang="en-US" b="1" dirty="0" err="1"/>
              <a:t>layout_weight</a:t>
            </a:r>
            <a:r>
              <a:rPr lang="en-US" b="1" dirty="0"/>
              <a:t>:</a:t>
            </a:r>
            <a:r>
              <a:rPr lang="en-US" dirty="0"/>
              <a:t> </a:t>
            </a:r>
            <a:r>
              <a:rPr lang="en-US" dirty="0" err="1"/>
              <a:t>Trọng</a:t>
            </a:r>
            <a:r>
              <a:rPr lang="en-US" dirty="0"/>
              <a:t> </a:t>
            </a:r>
            <a:r>
              <a:rPr lang="en-US" dirty="0" err="1"/>
              <a:t>số</a:t>
            </a:r>
            <a:r>
              <a:rPr lang="en-US" dirty="0"/>
              <a:t> </a:t>
            </a:r>
            <a:r>
              <a:rPr lang="en-US" dirty="0" err="1"/>
              <a:t>mà</a:t>
            </a:r>
            <a:r>
              <a:rPr lang="en-US" dirty="0"/>
              <a:t> view con </a:t>
            </a:r>
            <a:r>
              <a:rPr lang="en-US" dirty="0" err="1"/>
              <a:t>trong</a:t>
            </a:r>
            <a:r>
              <a:rPr lang="en-US" dirty="0"/>
              <a:t> </a:t>
            </a:r>
            <a:r>
              <a:rPr lang="en-US" b="1" dirty="0" err="1"/>
              <a:t>LinearLayout</a:t>
            </a:r>
            <a:r>
              <a:rPr lang="en-US" b="1" dirty="0"/>
              <a:t> </a:t>
            </a:r>
            <a:r>
              <a:rPr lang="en-US" dirty="0" err="1"/>
              <a:t>chiếm</a:t>
            </a:r>
            <a:r>
              <a:rPr lang="en-US" dirty="0"/>
              <a:t> </a:t>
            </a:r>
            <a:r>
              <a:rPr lang="en-US" dirty="0" err="1"/>
              <a:t>giữ</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30</a:t>
            </a:fld>
            <a:endParaRPr lang="en-US" altLang="en-US"/>
          </a:p>
        </p:txBody>
      </p:sp>
      <p:sp>
        <p:nvSpPr>
          <p:cNvPr id="6" name="Title 5"/>
          <p:cNvSpPr>
            <a:spLocks noGrp="1"/>
          </p:cNvSpPr>
          <p:nvPr>
            <p:ph type="title"/>
          </p:nvPr>
        </p:nvSpPr>
        <p:spPr/>
        <p:txBody>
          <a:bodyPr>
            <a:normAutofit/>
          </a:bodyPr>
          <a:lstStyle/>
          <a:p>
            <a:pPr lvl="0"/>
            <a:r>
              <a:rPr lang="en-US" dirty="0"/>
              <a:t>Chia </a:t>
            </a:r>
            <a:r>
              <a:rPr lang="en-US" dirty="0" err="1"/>
              <a:t>tỉ</a:t>
            </a:r>
            <a:r>
              <a:rPr lang="en-US" dirty="0"/>
              <a:t> </a:t>
            </a:r>
            <a:r>
              <a:rPr lang="en-US" dirty="0" err="1"/>
              <a:t>lệ</a:t>
            </a:r>
            <a:r>
              <a:rPr lang="en-US" dirty="0"/>
              <a:t> </a:t>
            </a:r>
            <a:r>
              <a:rPr lang="en-US" dirty="0" smtClean="0"/>
              <a:t>layout</a:t>
            </a:r>
            <a:endParaRPr lang="en-US" dirty="0"/>
          </a:p>
        </p:txBody>
      </p:sp>
    </p:spTree>
    <p:extLst>
      <p:ext uri="{BB962C8B-B14F-4D97-AF65-F5344CB8AC3E}">
        <p14:creationId xmlns:p14="http://schemas.microsoft.com/office/powerpoint/2010/main" val="388358566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31</a:t>
            </a:fld>
            <a:endParaRPr lang="en-US" altLang="en-US"/>
          </a:p>
        </p:txBody>
      </p:sp>
      <p:sp>
        <p:nvSpPr>
          <p:cNvPr id="6" name="Title 5"/>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a:t>
            </a:r>
            <a:endParaRPr lang="en-US" dirty="0"/>
          </a:p>
        </p:txBody>
      </p:sp>
      <p:pic>
        <p:nvPicPr>
          <p:cNvPr id="7" name="Content Placeholder 6"/>
          <p:cNvPicPr>
            <a:picLocks noGrp="1"/>
          </p:cNvPicPr>
          <p:nvPr>
            <p:ph idx="1"/>
          </p:nvPr>
        </p:nvPicPr>
        <p:blipFill>
          <a:blip r:embed="rId2"/>
          <a:stretch>
            <a:fillRect/>
          </a:stretch>
        </p:blipFill>
        <p:spPr>
          <a:xfrm>
            <a:off x="2209800" y="1143000"/>
            <a:ext cx="4419600" cy="4495800"/>
          </a:xfrm>
          <a:prstGeom prst="rect">
            <a:avLst/>
          </a:prstGeom>
        </p:spPr>
      </p:pic>
    </p:spTree>
    <p:extLst>
      <p:ext uri="{BB962C8B-B14F-4D97-AF65-F5344CB8AC3E}">
        <p14:creationId xmlns:p14="http://schemas.microsoft.com/office/powerpoint/2010/main" val="3370463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32</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33400" y="79697"/>
            <a:ext cx="5610225" cy="5724525"/>
          </a:xfrm>
          <a:prstGeom prst="rect">
            <a:avLst/>
          </a:prstGeom>
        </p:spPr>
      </p:pic>
    </p:spTree>
    <p:extLst>
      <p:ext uri="{BB962C8B-B14F-4D97-AF65-F5344CB8AC3E}">
        <p14:creationId xmlns:p14="http://schemas.microsoft.com/office/powerpoint/2010/main" val="38939958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dirty="0" err="1"/>
              <a:t>Ưu</a:t>
            </a:r>
            <a:r>
              <a:rPr lang="en-US" dirty="0"/>
              <a:t> </a:t>
            </a:r>
            <a:r>
              <a:rPr lang="en-US" dirty="0" err="1"/>
              <a:t>điểm</a:t>
            </a:r>
            <a:endParaRPr lang="en-US" dirty="0"/>
          </a:p>
          <a:p>
            <a:pPr lvl="1"/>
            <a:r>
              <a:rPr lang="en-US" dirty="0" err="1"/>
              <a:t>Thiết</a:t>
            </a:r>
            <a:r>
              <a:rPr lang="en-US" dirty="0"/>
              <a:t> </a:t>
            </a:r>
            <a:r>
              <a:rPr lang="en-US" dirty="0" err="1"/>
              <a:t>kế</a:t>
            </a:r>
            <a:r>
              <a:rPr lang="en-US" dirty="0"/>
              <a:t> </a:t>
            </a:r>
            <a:r>
              <a:rPr lang="en-US" dirty="0" err="1"/>
              <a:t>được</a:t>
            </a:r>
            <a:r>
              <a:rPr lang="en-US" dirty="0"/>
              <a:t> </a:t>
            </a:r>
            <a:r>
              <a:rPr lang="en-US" dirty="0" err="1"/>
              <a:t>các</a:t>
            </a:r>
            <a:r>
              <a:rPr lang="en-US" dirty="0"/>
              <a:t> </a:t>
            </a:r>
            <a:r>
              <a:rPr lang="en-US" dirty="0" err="1"/>
              <a:t>giao</a:t>
            </a:r>
            <a:r>
              <a:rPr lang="en-US" dirty="0"/>
              <a:t> </a:t>
            </a:r>
            <a:r>
              <a:rPr lang="en-US" dirty="0" err="1"/>
              <a:t>diện</a:t>
            </a:r>
            <a:r>
              <a:rPr lang="en-US" dirty="0"/>
              <a:t> </a:t>
            </a:r>
            <a:r>
              <a:rPr lang="en-US" dirty="0" err="1"/>
              <a:t>phức</a:t>
            </a:r>
            <a:r>
              <a:rPr lang="en-US" dirty="0"/>
              <a:t> </a:t>
            </a:r>
            <a:r>
              <a:rPr lang="en-US" dirty="0" err="1"/>
              <a:t>tạp</a:t>
            </a:r>
            <a:r>
              <a:rPr lang="en-US" dirty="0"/>
              <a:t>.</a:t>
            </a:r>
          </a:p>
          <a:p>
            <a:pPr lvl="1"/>
            <a:r>
              <a:rPr lang="en-US" dirty="0"/>
              <a:t>Chia </a:t>
            </a:r>
            <a:r>
              <a:rPr lang="en-US" dirty="0" err="1"/>
              <a:t>tỉ</a:t>
            </a:r>
            <a:r>
              <a:rPr lang="en-US" dirty="0"/>
              <a:t> </a:t>
            </a:r>
            <a:r>
              <a:rPr lang="en-US" dirty="0" err="1"/>
              <a:t>lệ</a:t>
            </a:r>
            <a:r>
              <a:rPr lang="en-US" dirty="0"/>
              <a:t> layout, </a:t>
            </a:r>
            <a:r>
              <a:rPr lang="en-US" dirty="0" err="1"/>
              <a:t>phù</a:t>
            </a:r>
            <a:r>
              <a:rPr lang="en-US" dirty="0"/>
              <a:t> </a:t>
            </a:r>
            <a:r>
              <a:rPr lang="en-US" dirty="0" err="1"/>
              <a:t>hợp</a:t>
            </a:r>
            <a:r>
              <a:rPr lang="en-US" dirty="0"/>
              <a:t> </a:t>
            </a:r>
            <a:r>
              <a:rPr lang="en-US" dirty="0" err="1"/>
              <a:t>với</a:t>
            </a:r>
            <a:r>
              <a:rPr lang="en-US" dirty="0"/>
              <a:t> </a:t>
            </a:r>
            <a:r>
              <a:rPr lang="en-US" dirty="0" err="1"/>
              <a:t>việc</a:t>
            </a:r>
            <a:r>
              <a:rPr lang="en-US" dirty="0"/>
              <a:t> </a:t>
            </a:r>
            <a:r>
              <a:rPr lang="en-US" dirty="0" err="1"/>
              <a:t>phát</a:t>
            </a:r>
            <a:r>
              <a:rPr lang="en-US" dirty="0"/>
              <a:t> </a:t>
            </a:r>
            <a:r>
              <a:rPr lang="en-US" dirty="0" err="1"/>
              <a:t>triển</a:t>
            </a:r>
            <a:r>
              <a:rPr lang="en-US" dirty="0"/>
              <a:t> UI </a:t>
            </a:r>
            <a:r>
              <a:rPr lang="en-US" dirty="0" err="1"/>
              <a:t>trên</a:t>
            </a:r>
            <a:r>
              <a:rPr lang="en-US" dirty="0"/>
              <a:t> </a:t>
            </a:r>
            <a:r>
              <a:rPr lang="en-US" dirty="0" err="1"/>
              <a:t>nhiều</a:t>
            </a:r>
            <a:r>
              <a:rPr lang="en-US" dirty="0"/>
              <a:t> device </a:t>
            </a:r>
            <a:r>
              <a:rPr lang="en-US" dirty="0" err="1"/>
              <a:t>có</a:t>
            </a:r>
            <a:r>
              <a:rPr lang="en-US" dirty="0"/>
              <a:t> </a:t>
            </a:r>
            <a:r>
              <a:rPr lang="en-US" dirty="0" err="1"/>
              <a:t>kích</a:t>
            </a:r>
            <a:r>
              <a:rPr lang="en-US" dirty="0"/>
              <a:t> </a:t>
            </a:r>
            <a:r>
              <a:rPr lang="en-US" dirty="0" err="1"/>
              <a:t>thước</a:t>
            </a:r>
            <a:r>
              <a:rPr lang="en-US" dirty="0"/>
              <a:t> </a:t>
            </a:r>
            <a:r>
              <a:rPr lang="en-US" dirty="0" err="1"/>
              <a:t>màn</a:t>
            </a:r>
            <a:r>
              <a:rPr lang="en-US" dirty="0"/>
              <a:t> </a:t>
            </a:r>
            <a:r>
              <a:rPr lang="en-US" dirty="0" err="1"/>
              <a:t>hình</a:t>
            </a:r>
            <a:r>
              <a:rPr lang="en-US" dirty="0"/>
              <a:t> </a:t>
            </a:r>
            <a:r>
              <a:rPr lang="en-US" dirty="0" err="1"/>
              <a:t>khác</a:t>
            </a:r>
            <a:r>
              <a:rPr lang="en-US" dirty="0"/>
              <a:t> </a:t>
            </a:r>
            <a:r>
              <a:rPr lang="en-US" dirty="0" err="1"/>
              <a:t>nhau</a:t>
            </a:r>
            <a:r>
              <a:rPr lang="en-US" dirty="0"/>
              <a:t>.</a:t>
            </a:r>
          </a:p>
          <a:p>
            <a:pPr lvl="0"/>
            <a:r>
              <a:rPr lang="en-US" dirty="0" err="1"/>
              <a:t>Nhược</a:t>
            </a:r>
            <a:r>
              <a:rPr lang="en-US" dirty="0"/>
              <a:t> </a:t>
            </a:r>
            <a:r>
              <a:rPr lang="en-US" dirty="0" err="1"/>
              <a:t>điểm</a:t>
            </a:r>
            <a:endParaRPr lang="en-US" dirty="0"/>
          </a:p>
          <a:p>
            <a:pPr lvl="1"/>
            <a:r>
              <a:rPr lang="en-US" dirty="0" err="1"/>
              <a:t>Thời</a:t>
            </a:r>
            <a:r>
              <a:rPr lang="en-US" dirty="0"/>
              <a:t> </a:t>
            </a:r>
            <a:r>
              <a:rPr lang="en-US" dirty="0" err="1"/>
              <a:t>gian</a:t>
            </a:r>
            <a:r>
              <a:rPr lang="en-US" dirty="0"/>
              <a:t> </a:t>
            </a:r>
            <a:r>
              <a:rPr lang="en-US" dirty="0" err="1"/>
              <a:t>tính</a:t>
            </a:r>
            <a:r>
              <a:rPr lang="en-US" dirty="0"/>
              <a:t> </a:t>
            </a:r>
            <a:r>
              <a:rPr lang="en-US" dirty="0" err="1"/>
              <a:t>toán</a:t>
            </a:r>
            <a:r>
              <a:rPr lang="en-US" dirty="0"/>
              <a:t> </a:t>
            </a:r>
            <a:r>
              <a:rPr lang="en-US" dirty="0" err="1"/>
              <a:t>và</a:t>
            </a:r>
            <a:r>
              <a:rPr lang="en-US" dirty="0"/>
              <a:t> layout view con </a:t>
            </a:r>
            <a:r>
              <a:rPr lang="en-US" dirty="0" err="1"/>
              <a:t>tốn</a:t>
            </a:r>
            <a:r>
              <a:rPr lang="en-US" dirty="0"/>
              <a:t> chi </a:t>
            </a:r>
            <a:r>
              <a:rPr lang="en-US" dirty="0" err="1"/>
              <a:t>phí</a:t>
            </a:r>
            <a:r>
              <a:rPr lang="en-US" dirty="0"/>
              <a:t> </a:t>
            </a:r>
            <a:r>
              <a:rPr lang="en-US" dirty="0" err="1"/>
              <a:t>hơn</a:t>
            </a:r>
            <a:r>
              <a:rPr lang="en-US" dirty="0"/>
              <a:t> so </a:t>
            </a:r>
            <a:r>
              <a:rPr lang="en-US" dirty="0" err="1"/>
              <a:t>với</a:t>
            </a:r>
            <a:r>
              <a:rPr lang="en-US" dirty="0"/>
              <a:t> </a:t>
            </a:r>
            <a:r>
              <a:rPr lang="en-US" dirty="0" err="1"/>
              <a:t>FrameLayout</a:t>
            </a:r>
            <a:r>
              <a:rPr lang="en-US" dirty="0"/>
              <a:t> </a:t>
            </a:r>
            <a:r>
              <a:rPr lang="en-US" dirty="0" err="1"/>
              <a:t>và</a:t>
            </a:r>
            <a:r>
              <a:rPr lang="en-US" dirty="0"/>
              <a:t> </a:t>
            </a:r>
            <a:r>
              <a:rPr lang="en-US" dirty="0" err="1"/>
              <a:t>RelativeLayout</a:t>
            </a:r>
            <a:r>
              <a:rPr lang="en-US" dirty="0"/>
              <a:t>. </a:t>
            </a:r>
            <a:r>
              <a:rPr lang="en-US" dirty="0" err="1"/>
              <a:t>Đây</a:t>
            </a:r>
            <a:r>
              <a:rPr lang="en-US" dirty="0"/>
              <a:t> </a:t>
            </a:r>
            <a:r>
              <a:rPr lang="en-US" dirty="0" err="1"/>
              <a:t>là</a:t>
            </a:r>
            <a:r>
              <a:rPr lang="en-US" dirty="0"/>
              <a:t> </a:t>
            </a:r>
            <a:r>
              <a:rPr lang="en-US" dirty="0" err="1"/>
              <a:t>ViewGroup</a:t>
            </a:r>
            <a:r>
              <a:rPr lang="en-US" dirty="0"/>
              <a:t> </a:t>
            </a:r>
            <a:r>
              <a:rPr lang="en-US" dirty="0" err="1"/>
              <a:t>tính</a:t>
            </a:r>
            <a:r>
              <a:rPr lang="en-US" dirty="0"/>
              <a:t> </a:t>
            </a:r>
            <a:r>
              <a:rPr lang="en-US" dirty="0" err="1"/>
              <a:t>toán</a:t>
            </a:r>
            <a:r>
              <a:rPr lang="en-US" dirty="0"/>
              <a:t> </a:t>
            </a:r>
            <a:r>
              <a:rPr lang="en-US" dirty="0" err="1"/>
              <a:t>phức</a:t>
            </a:r>
            <a:r>
              <a:rPr lang="en-US" dirty="0"/>
              <a:t> </a:t>
            </a:r>
            <a:r>
              <a:rPr lang="en-US" dirty="0" err="1"/>
              <a:t>tạp</a:t>
            </a:r>
            <a:r>
              <a:rPr lang="en-US" dirty="0"/>
              <a:t> </a:t>
            </a:r>
            <a:r>
              <a:rPr lang="en-US" dirty="0" err="1"/>
              <a:t>nhất</a:t>
            </a:r>
            <a:r>
              <a:rPr lang="en-US" dirty="0"/>
              <a:t> </a:t>
            </a:r>
            <a:r>
              <a:rPr lang="en-US" dirty="0" err="1"/>
              <a:t>trong</a:t>
            </a:r>
            <a:r>
              <a:rPr lang="en-US" dirty="0"/>
              <a:t> </a:t>
            </a:r>
            <a:r>
              <a:rPr lang="en-US" dirty="0" err="1"/>
              <a:t>bộ</a:t>
            </a:r>
            <a:r>
              <a:rPr lang="en-US" dirty="0"/>
              <a:t> </a:t>
            </a:r>
            <a:r>
              <a:rPr lang="en-US" dirty="0" err="1"/>
              <a:t>ba</a:t>
            </a:r>
            <a:r>
              <a:rPr lang="en-US" dirty="0"/>
              <a:t> </a:t>
            </a:r>
            <a:r>
              <a:rPr lang="en-US" dirty="0" err="1"/>
              <a:t>ViewGroup</a:t>
            </a:r>
            <a:r>
              <a:rPr lang="en-US" dirty="0"/>
              <a:t> </a:t>
            </a:r>
            <a:r>
              <a:rPr lang="en-US" dirty="0" err="1"/>
              <a:t>thường</a:t>
            </a:r>
            <a:r>
              <a:rPr lang="en-US" dirty="0"/>
              <a:t> </a:t>
            </a:r>
            <a:r>
              <a:rPr lang="en-US" dirty="0" err="1"/>
              <a:t>xuyên</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FrameLayout</a:t>
            </a:r>
            <a:r>
              <a:rPr lang="en-US" dirty="0"/>
              <a:t>, </a:t>
            </a:r>
            <a:r>
              <a:rPr lang="en-US" dirty="0" err="1"/>
              <a:t>RelativeLayout</a:t>
            </a:r>
            <a:r>
              <a:rPr lang="en-US" dirty="0"/>
              <a:t>, </a:t>
            </a:r>
            <a:r>
              <a:rPr lang="en-US" dirty="0" err="1"/>
              <a:t>LinearLayout</a:t>
            </a:r>
            <a:r>
              <a:rPr lang="en-US" dirty="0"/>
              <a:t>).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33</a:t>
            </a:fld>
            <a:endParaRPr lang="en-US" altLang="en-US"/>
          </a:p>
        </p:txBody>
      </p:sp>
      <p:sp>
        <p:nvSpPr>
          <p:cNvPr id="6" name="Title 5"/>
          <p:cNvSpPr>
            <a:spLocks noGrp="1"/>
          </p:cNvSpPr>
          <p:nvPr>
            <p:ph type="title"/>
          </p:nvPr>
        </p:nvSpPr>
        <p:spPr/>
        <p:txBody>
          <a:bodyPr/>
          <a:lstStyle/>
          <a:p>
            <a:r>
              <a:rPr lang="en-US" dirty="0" err="1" smtClean="0"/>
              <a:t>Nhận</a:t>
            </a:r>
            <a:r>
              <a:rPr lang="en-US" dirty="0" smtClean="0"/>
              <a:t> </a:t>
            </a:r>
            <a:r>
              <a:rPr lang="en-US" dirty="0" err="1" smtClean="0"/>
              <a:t>xét</a:t>
            </a:r>
            <a:r>
              <a:rPr lang="en-US" dirty="0" smtClean="0"/>
              <a:t>:</a:t>
            </a:r>
            <a:endParaRPr lang="en-US" dirty="0"/>
          </a:p>
        </p:txBody>
      </p:sp>
    </p:spTree>
    <p:extLst>
      <p:ext uri="{BB962C8B-B14F-4D97-AF65-F5344CB8AC3E}">
        <p14:creationId xmlns:p14="http://schemas.microsoft.com/office/powerpoint/2010/main" val="3994539970"/>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ConstraintLayout</a:t>
            </a:r>
            <a:endParaRPr lang="en-US" dirty="0"/>
          </a:p>
        </p:txBody>
      </p:sp>
    </p:spTree>
    <p:extLst>
      <p:ext uri="{BB962C8B-B14F-4D97-AF65-F5344CB8AC3E}">
        <p14:creationId xmlns:p14="http://schemas.microsoft.com/office/powerpoint/2010/main" val="1293952165"/>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b="1" dirty="0"/>
              <a:t>ConstraintLayout</a:t>
            </a:r>
            <a:r>
              <a:rPr lang="vi-VN" dirty="0"/>
              <a:t> là một layout mạnh, </a:t>
            </a:r>
            <a:r>
              <a:rPr lang="vi-VN" dirty="0" smtClean="0"/>
              <a:t>vì </a:t>
            </a:r>
            <a:r>
              <a:rPr lang="vi-VN" dirty="0"/>
              <a:t>nó giúp tạo ra các giao diện phức tạp, mềm dẻo (hạn chế tối đa sử dụng các layout lồng nhau). </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35</a:t>
            </a:fld>
            <a:endParaRPr lang="en-US" altLang="en-US"/>
          </a:p>
        </p:txBody>
      </p:sp>
      <p:sp>
        <p:nvSpPr>
          <p:cNvPr id="6" name="Title 5"/>
          <p:cNvSpPr>
            <a:spLocks noGrp="1"/>
          </p:cNvSpPr>
          <p:nvPr>
            <p:ph type="title"/>
          </p:nvPr>
        </p:nvSpPr>
        <p:spPr/>
        <p:txBody>
          <a:bodyPr/>
          <a:lstStyle/>
          <a:p>
            <a:r>
              <a:rPr lang="vi-VN" dirty="0"/>
              <a:t>ConstraintLayout</a:t>
            </a:r>
            <a:endParaRPr lang="en-US" dirty="0"/>
          </a:p>
        </p:txBody>
      </p:sp>
    </p:spTree>
    <p:extLst>
      <p:ext uri="{BB962C8B-B14F-4D97-AF65-F5344CB8AC3E}">
        <p14:creationId xmlns:p14="http://schemas.microsoft.com/office/powerpoint/2010/main" val="418952019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350" y="1243012"/>
            <a:ext cx="7315200" cy="3876675"/>
          </a:xfr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36</a:t>
            </a:fld>
            <a:endParaRPr lang="en-US" altLang="en-US"/>
          </a:p>
        </p:txBody>
      </p:sp>
      <p:sp>
        <p:nvSpPr>
          <p:cNvPr id="6" name="Title 5"/>
          <p:cNvSpPr>
            <a:spLocks noGrp="1"/>
          </p:cNvSpPr>
          <p:nvPr>
            <p:ph type="title"/>
          </p:nvPr>
        </p:nvSpPr>
        <p:spPr/>
        <p:txBody>
          <a:bodyPr>
            <a:normAutofit/>
          </a:bodyPr>
          <a:lstStyle/>
          <a:p>
            <a:r>
              <a:rPr lang="en-US" b="0" dirty="0" err="1"/>
              <a:t>Làm</a:t>
            </a:r>
            <a:r>
              <a:rPr lang="en-US" b="0" dirty="0"/>
              <a:t> </a:t>
            </a:r>
            <a:r>
              <a:rPr lang="en-US" b="0" dirty="0" err="1"/>
              <a:t>Quen</a:t>
            </a:r>
            <a:r>
              <a:rPr lang="en-US" b="0" dirty="0"/>
              <a:t> </a:t>
            </a:r>
            <a:r>
              <a:rPr lang="en-US" b="0" dirty="0" err="1"/>
              <a:t>Với</a:t>
            </a:r>
            <a:r>
              <a:rPr lang="en-US" b="0" dirty="0"/>
              <a:t> </a:t>
            </a:r>
            <a:r>
              <a:rPr lang="en-US" b="0" dirty="0" err="1" smtClean="0"/>
              <a:t>ConstraintLayout</a:t>
            </a:r>
            <a:endParaRPr lang="en-US" dirty="0"/>
          </a:p>
        </p:txBody>
      </p:sp>
    </p:spTree>
    <p:extLst>
      <p:ext uri="{BB962C8B-B14F-4D97-AF65-F5344CB8AC3E}">
        <p14:creationId xmlns:p14="http://schemas.microsoft.com/office/powerpoint/2010/main" val="293378593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vi-VN" b="1" i="1" dirty="0"/>
              <a:t>1. Toolbar</a:t>
            </a:r>
            <a:r>
              <a:rPr lang="vi-VN" dirty="0"/>
              <a:t>: Thanh công cụ, nơi đây chứa một số công cụ quan trọng, lát nữa ở bên dưới chúng ta sẽ tìm hiểu kỹ.</a:t>
            </a:r>
            <a:br>
              <a:rPr lang="vi-VN" dirty="0"/>
            </a:br>
            <a:r>
              <a:rPr lang="vi-VN" b="1" i="1" dirty="0"/>
              <a:t>2. Palette</a:t>
            </a:r>
            <a:r>
              <a:rPr lang="vi-VN" dirty="0"/>
              <a:t>: Bảng lựa chọn các view. Bạn có thể thấy các widget, layout và nhiều thành phần giao diện khác ở đây.</a:t>
            </a:r>
            <a:br>
              <a:rPr lang="vi-VN" dirty="0"/>
            </a:br>
            <a:r>
              <a:rPr lang="vi-VN" b="1" i="1" dirty="0"/>
              <a:t>3. Design view</a:t>
            </a:r>
            <a:r>
              <a:rPr lang="vi-VN" dirty="0"/>
              <a:t>:  Màn hình trực quan. Bạn có thể sử dụng màn hình này để thiết kế và xem luôn kết quả thiết kế như thế nào.</a:t>
            </a:r>
            <a:br>
              <a:rPr lang="vi-VN" dirty="0"/>
            </a:br>
            <a:r>
              <a:rPr lang="vi-VN" b="1" i="1" dirty="0"/>
              <a:t>4. Blueprint view</a:t>
            </a:r>
            <a:r>
              <a:rPr lang="vi-VN" dirty="0"/>
              <a:t>: Màn hình xanh đặc biệt dùng cho thiết kế.</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37</a:t>
            </a:fld>
            <a:endParaRPr lang="en-US" altLang="en-US"/>
          </a:p>
        </p:txBody>
      </p:sp>
      <p:sp>
        <p:nvSpPr>
          <p:cNvPr id="6" name="Title 5"/>
          <p:cNvSpPr>
            <a:spLocks noGrp="1"/>
          </p:cNvSpPr>
          <p:nvPr>
            <p:ph type="title"/>
          </p:nvPr>
        </p:nvSpPr>
        <p:spPr/>
        <p:txBody>
          <a:bodyPr>
            <a:normAutofit fontScale="90000"/>
          </a:bodyPr>
          <a:lstStyle/>
          <a:p>
            <a:r>
              <a:rPr lang="vi-VN" b="0" dirty="0"/>
              <a:t>Các thành phần được đánh dấu ở trên là:</a:t>
            </a:r>
            <a:endParaRPr lang="en-US" dirty="0"/>
          </a:p>
        </p:txBody>
      </p:sp>
    </p:spTree>
    <p:extLst>
      <p:ext uri="{BB962C8B-B14F-4D97-AF65-F5344CB8AC3E}">
        <p14:creationId xmlns:p14="http://schemas.microsoft.com/office/powerpoint/2010/main" val="420366926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vi-VN" b="1" i="1" dirty="0"/>
              <a:t>5. Attribute</a:t>
            </a:r>
            <a:r>
              <a:rPr lang="vi-VN" dirty="0"/>
              <a:t>: Nơi chứa đựng các thông số cho việc canh chỉnh giao diện, và một số các thuộc tính khác.</a:t>
            </a:r>
            <a:br>
              <a:rPr lang="vi-VN" dirty="0"/>
            </a:br>
            <a:r>
              <a:rPr lang="vi-VN" b="1" i="1" dirty="0"/>
              <a:t>6. Component tree</a:t>
            </a:r>
            <a:r>
              <a:rPr lang="vi-VN" dirty="0"/>
              <a:t>: Các view hiển thị ở </a:t>
            </a:r>
            <a:r>
              <a:rPr lang="vi-VN" i="1" dirty="0"/>
              <a:t>Design view</a:t>
            </a:r>
            <a:r>
              <a:rPr lang="vi-VN" dirty="0"/>
              <a:t> và </a:t>
            </a:r>
            <a:r>
              <a:rPr lang="vi-VN" i="1" dirty="0"/>
              <a:t>Blueprint view</a:t>
            </a:r>
            <a:r>
              <a:rPr lang="vi-VN" dirty="0"/>
              <a:t> cũng sẽ được hiển thị ở </a:t>
            </a:r>
            <a:r>
              <a:rPr lang="vi-VN" i="1" dirty="0"/>
              <a:t>Component tree</a:t>
            </a:r>
            <a:r>
              <a:rPr lang="vi-VN" dirty="0"/>
              <a:t> và được sắp xếp trực quan theo dạng cây để chúng ta dễ dàng theo dõi và quản lý.</a:t>
            </a:r>
            <a:br>
              <a:rPr lang="vi-VN" dirty="0"/>
            </a:br>
            <a:r>
              <a:rPr lang="vi-VN" b="1" i="1" dirty="0"/>
              <a:t>7. Design &amp; Text</a:t>
            </a:r>
            <a:r>
              <a:rPr lang="vi-VN" dirty="0"/>
              <a:t>: Hai tab này chắc hẳn quen thuộc với các bạn rồi. Chúng giúp thay đổi cách thức editor hiển thị giao diện ở dạng kéo thả (tab </a:t>
            </a:r>
            <a:r>
              <a:rPr lang="vi-VN" b="1" i="1" dirty="0"/>
              <a:t>Design</a:t>
            </a:r>
            <a:r>
              <a:rPr lang="vi-VN" dirty="0"/>
              <a:t>) hoặc code XML (tab </a:t>
            </a:r>
            <a:r>
              <a:rPr lang="vi-VN" b="1" i="1" dirty="0"/>
              <a:t>Text</a:t>
            </a:r>
            <a:r>
              <a:rPr lang="vi-VN" dirty="0"/>
              <a:t>).</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38</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294873145"/>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Với</a:t>
            </a:r>
            <a:r>
              <a:rPr lang="en-US" dirty="0"/>
              <a:t> </a:t>
            </a:r>
            <a:r>
              <a:rPr lang="en-US" i="1" dirty="0"/>
              <a:t>toolbar</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chỉ</a:t>
            </a:r>
            <a:r>
              <a:rPr lang="en-US" dirty="0"/>
              <a:t> </a:t>
            </a:r>
            <a:r>
              <a:rPr lang="en-US" dirty="0" err="1"/>
              <a:t>định</a:t>
            </a:r>
            <a:r>
              <a:rPr lang="en-US" dirty="0"/>
              <a:t> </a:t>
            </a:r>
            <a:r>
              <a:rPr lang="en-US" dirty="0" err="1"/>
              <a:t>cho</a:t>
            </a:r>
            <a:r>
              <a:rPr lang="en-US" dirty="0"/>
              <a:t> </a:t>
            </a:r>
            <a:r>
              <a:rPr lang="en-US" dirty="0" err="1"/>
              <a:t>phép</a:t>
            </a:r>
            <a:r>
              <a:rPr lang="en-US" dirty="0"/>
              <a:t> </a:t>
            </a:r>
            <a:r>
              <a:rPr lang="en-US" dirty="0" err="1"/>
              <a:t>hiển</a:t>
            </a:r>
            <a:r>
              <a:rPr lang="en-US" dirty="0"/>
              <a:t> </a:t>
            </a:r>
            <a:r>
              <a:rPr lang="en-US" dirty="0" err="1"/>
              <a:t>thị</a:t>
            </a:r>
            <a:r>
              <a:rPr lang="en-US" dirty="0"/>
              <a:t> </a:t>
            </a:r>
            <a:r>
              <a:rPr lang="en-US" i="1" dirty="0"/>
              <a:t>Design view</a:t>
            </a:r>
            <a:r>
              <a:rPr lang="en-US" dirty="0"/>
              <a:t>, </a:t>
            </a:r>
            <a:r>
              <a:rPr lang="en-US" dirty="0" err="1"/>
              <a:t>hoặc</a:t>
            </a:r>
            <a:r>
              <a:rPr lang="en-US" dirty="0"/>
              <a:t> </a:t>
            </a:r>
            <a:r>
              <a:rPr lang="en-US" i="1" dirty="0"/>
              <a:t>Blueprint view</a:t>
            </a:r>
            <a:r>
              <a:rPr lang="en-US" dirty="0"/>
              <a:t>, </a:t>
            </a:r>
            <a:r>
              <a:rPr lang="en-US" dirty="0" err="1"/>
              <a:t>hoặc</a:t>
            </a:r>
            <a:r>
              <a:rPr lang="en-US" dirty="0"/>
              <a:t> </a:t>
            </a:r>
            <a:r>
              <a:rPr lang="en-US" dirty="0" err="1"/>
              <a:t>cả</a:t>
            </a:r>
            <a:r>
              <a:rPr lang="en-US" dirty="0"/>
              <a:t> </a:t>
            </a:r>
            <a:r>
              <a:rPr lang="en-US" dirty="0" err="1"/>
              <a:t>hai</a:t>
            </a:r>
            <a:r>
              <a:rPr lang="en-US" dirty="0"/>
              <a:t>, </a:t>
            </a:r>
            <a:r>
              <a:rPr lang="en-US" dirty="0" err="1"/>
              <a:t>tùy</a:t>
            </a:r>
            <a:r>
              <a:rPr lang="en-US" dirty="0"/>
              <a:t> </a:t>
            </a:r>
            <a:r>
              <a:rPr lang="en-US" dirty="0" err="1"/>
              <a:t>bạn</a:t>
            </a:r>
            <a:r>
              <a:rPr lang="en-US" dirty="0"/>
              <a:t> </a:t>
            </a:r>
            <a:r>
              <a:rPr lang="en-US" dirty="0" err="1"/>
              <a:t>thôi</a:t>
            </a:r>
            <a:r>
              <a:rPr lang="en-US" dirty="0"/>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39</a:t>
            </a:fld>
            <a:endParaRPr lang="en-US" altLang="en-US"/>
          </a:p>
        </p:txBody>
      </p:sp>
      <p:sp>
        <p:nvSpPr>
          <p:cNvPr id="6" name="Title 5"/>
          <p:cNvSpPr>
            <a:spLocks noGrp="1"/>
          </p:cNvSpPr>
          <p:nvPr>
            <p:ph type="title"/>
          </p:nvPr>
        </p:nvSpPr>
        <p:spPr/>
        <p:txBody>
          <a:bodyPr>
            <a:normAutofit/>
          </a:bodyPr>
          <a:lstStyle/>
          <a:p>
            <a:r>
              <a:rPr lang="en-US" b="0" dirty="0"/>
              <a:t>Toolbar</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71800"/>
            <a:ext cx="9144000" cy="1961931"/>
          </a:xfrm>
          <a:prstGeom prst="rect">
            <a:avLst/>
          </a:prstGeom>
        </p:spPr>
      </p:pic>
    </p:spTree>
    <p:extLst>
      <p:ext uri="{BB962C8B-B14F-4D97-AF65-F5344CB8AC3E}">
        <p14:creationId xmlns:p14="http://schemas.microsoft.com/office/powerpoint/2010/main" val="41342003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yếu</a:t>
            </a:r>
            <a:r>
              <a:rPr lang="en-US" dirty="0"/>
              <a:t> </a:t>
            </a:r>
            <a:r>
              <a:rPr lang="en-US" dirty="0" err="1"/>
              <a:t>tố</a:t>
            </a:r>
            <a:r>
              <a:rPr lang="en-US" dirty="0"/>
              <a:t> </a:t>
            </a:r>
            <a:r>
              <a:rPr lang="en-US" dirty="0" err="1"/>
              <a:t>quan</a:t>
            </a:r>
            <a:r>
              <a:rPr lang="en-US" dirty="0"/>
              <a:t> </a:t>
            </a:r>
            <a:r>
              <a:rPr lang="en-US" dirty="0" err="1"/>
              <a:t>trọng</a:t>
            </a:r>
            <a:r>
              <a:rPr lang="en-US" dirty="0"/>
              <a:t>, </a:t>
            </a:r>
            <a:r>
              <a:rPr lang="en-US" dirty="0" err="1"/>
              <a:t>quyết</a:t>
            </a:r>
            <a:r>
              <a:rPr lang="en-US" dirty="0"/>
              <a:t> </a:t>
            </a:r>
            <a:r>
              <a:rPr lang="en-US" dirty="0" err="1"/>
              <a:t>định</a:t>
            </a:r>
            <a:r>
              <a:rPr lang="en-US" dirty="0"/>
              <a:t> </a:t>
            </a:r>
            <a:r>
              <a:rPr lang="en-US" dirty="0" err="1"/>
              <a:t>sự</a:t>
            </a:r>
            <a:r>
              <a:rPr lang="en-US" dirty="0"/>
              <a:t> </a:t>
            </a:r>
            <a:r>
              <a:rPr lang="en-US" dirty="0" err="1"/>
              <a:t>thành</a:t>
            </a:r>
            <a:r>
              <a:rPr lang="en-US" dirty="0"/>
              <a:t> </a:t>
            </a:r>
            <a:r>
              <a:rPr lang="en-US" dirty="0" err="1"/>
              <a:t>công</a:t>
            </a:r>
            <a:r>
              <a:rPr lang="en-US" dirty="0"/>
              <a:t> </a:t>
            </a:r>
            <a:r>
              <a:rPr lang="en-US" dirty="0" err="1"/>
              <a:t>của</a:t>
            </a:r>
            <a:r>
              <a:rPr lang="en-US" dirty="0"/>
              <a:t> </a:t>
            </a:r>
            <a:r>
              <a:rPr lang="en-US" dirty="0" err="1"/>
              <a:t>một</a:t>
            </a:r>
            <a:r>
              <a:rPr lang="en-US" dirty="0"/>
              <a:t> </a:t>
            </a:r>
            <a:r>
              <a:rPr lang="en-US" dirty="0" err="1"/>
              <a:t>ứng</a:t>
            </a:r>
            <a:r>
              <a:rPr lang="en-US" dirty="0"/>
              <a:t> </a:t>
            </a:r>
            <a:r>
              <a:rPr lang="en-US" dirty="0" err="1"/>
              <a:t>dụng</a:t>
            </a:r>
            <a:r>
              <a:rPr lang="en-US" dirty="0"/>
              <a:t> Android. </a:t>
            </a:r>
            <a:r>
              <a:rPr lang="en-US" dirty="0" err="1"/>
              <a:t>Ứng</a:t>
            </a:r>
            <a:r>
              <a:rPr lang="en-US" dirty="0"/>
              <a:t> </a:t>
            </a:r>
            <a:r>
              <a:rPr lang="en-US" dirty="0" err="1"/>
              <a:t>dụng</a:t>
            </a:r>
            <a:r>
              <a:rPr lang="en-US" dirty="0"/>
              <a:t> Android </a:t>
            </a:r>
            <a:r>
              <a:rPr lang="en-US" dirty="0" err="1"/>
              <a:t>muốn</a:t>
            </a:r>
            <a:r>
              <a:rPr lang="en-US" dirty="0"/>
              <a:t> </a:t>
            </a:r>
            <a:r>
              <a:rPr lang="en-US" dirty="0" err="1"/>
              <a:t>thành</a:t>
            </a:r>
            <a:r>
              <a:rPr lang="en-US" dirty="0"/>
              <a:t> </a:t>
            </a:r>
            <a:r>
              <a:rPr lang="en-US" dirty="0" err="1"/>
              <a:t>công</a:t>
            </a:r>
            <a:r>
              <a:rPr lang="en-US" dirty="0"/>
              <a:t> </a:t>
            </a:r>
            <a:r>
              <a:rPr lang="en-US" dirty="0" err="1"/>
              <a:t>thì</a:t>
            </a:r>
            <a:r>
              <a:rPr lang="en-US" dirty="0"/>
              <a:t> </a:t>
            </a:r>
            <a:r>
              <a:rPr lang="en-US" dirty="0" err="1"/>
              <a:t>phải</a:t>
            </a:r>
            <a:r>
              <a:rPr lang="en-US" dirty="0"/>
              <a:t> </a:t>
            </a:r>
            <a:r>
              <a:rPr lang="en-US" dirty="0" err="1"/>
              <a:t>có</a:t>
            </a:r>
            <a:r>
              <a:rPr lang="en-US" dirty="0"/>
              <a:t> </a:t>
            </a:r>
            <a:r>
              <a:rPr lang="en-US" dirty="0" err="1"/>
              <a:t>giao</a:t>
            </a:r>
            <a:r>
              <a:rPr lang="en-US" dirty="0"/>
              <a:t> </a:t>
            </a:r>
            <a:r>
              <a:rPr lang="en-US" dirty="0" err="1"/>
              <a:t>diện</a:t>
            </a:r>
            <a:r>
              <a:rPr lang="en-US" dirty="0"/>
              <a:t> </a:t>
            </a:r>
            <a:r>
              <a:rPr lang="en-US" dirty="0" err="1"/>
              <a:t>trực</a:t>
            </a:r>
            <a:r>
              <a:rPr lang="en-US" dirty="0"/>
              <a:t> </a:t>
            </a:r>
            <a:r>
              <a:rPr lang="en-US" dirty="0" err="1"/>
              <a:t>quan</a:t>
            </a:r>
            <a:r>
              <a:rPr lang="en-US" dirty="0"/>
              <a:t>, </a:t>
            </a:r>
            <a:r>
              <a:rPr lang="en-US" dirty="0" err="1"/>
              <a:t>dễ</a:t>
            </a:r>
            <a:r>
              <a:rPr lang="en-US" dirty="0"/>
              <a:t> </a:t>
            </a:r>
            <a:r>
              <a:rPr lang="en-US" dirty="0" err="1"/>
              <a:t>hiểu</a:t>
            </a:r>
            <a:r>
              <a:rPr lang="en-US" dirty="0"/>
              <a:t> </a:t>
            </a:r>
            <a:r>
              <a:rPr lang="en-US" dirty="0" err="1"/>
              <a:t>và</a:t>
            </a:r>
            <a:r>
              <a:rPr lang="en-US" dirty="0"/>
              <a:t> </a:t>
            </a:r>
            <a:r>
              <a:rPr lang="en-US" dirty="0" err="1"/>
              <a:t>dễ</a:t>
            </a:r>
            <a:r>
              <a:rPr lang="en-US" dirty="0"/>
              <a:t> </a:t>
            </a:r>
            <a:r>
              <a:rPr lang="en-US" dirty="0" err="1"/>
              <a:t>sử</a:t>
            </a:r>
            <a:r>
              <a:rPr lang="en-US" dirty="0"/>
              <a:t> </a:t>
            </a:r>
            <a:r>
              <a:rPr lang="en-US" dirty="0" err="1"/>
              <a:t>dụng</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r>
              <a:rPr lang="en-US" dirty="0" err="1"/>
              <a:t>Giao</a:t>
            </a:r>
            <a:r>
              <a:rPr lang="en-US" dirty="0"/>
              <a:t> </a:t>
            </a:r>
            <a:r>
              <a:rPr lang="en-US" dirty="0" err="1"/>
              <a:t>diện</a:t>
            </a:r>
            <a:r>
              <a:rPr lang="en-US" dirty="0"/>
              <a:t> </a:t>
            </a:r>
            <a:r>
              <a:rPr lang="en-US" dirty="0" err="1"/>
              <a:t>người</a:t>
            </a:r>
            <a:r>
              <a:rPr lang="en-US" dirty="0"/>
              <a:t> </a:t>
            </a:r>
            <a:r>
              <a:rPr lang="en-US" dirty="0" err="1"/>
              <a:t>dùng</a:t>
            </a:r>
            <a:endParaRPr lang="en-US" dirty="0"/>
          </a:p>
        </p:txBody>
      </p:sp>
    </p:spTree>
    <p:extLst>
      <p:ext uri="{BB962C8B-B14F-4D97-AF65-F5344CB8AC3E}">
        <p14:creationId xmlns:p14="http://schemas.microsoft.com/office/powerpoint/2010/main" val="1324672938"/>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Giả</a:t>
            </a:r>
            <a:r>
              <a:rPr lang="en-US" dirty="0" smtClean="0"/>
              <a:t> </a:t>
            </a:r>
            <a:r>
              <a:rPr lang="en-US" dirty="0" err="1"/>
              <a:t>lập</a:t>
            </a:r>
            <a:r>
              <a:rPr lang="en-US" dirty="0"/>
              <a:t> </a:t>
            </a:r>
            <a:r>
              <a:rPr lang="en-US" dirty="0" err="1"/>
              <a:t>xoay</a:t>
            </a:r>
            <a:r>
              <a:rPr lang="en-US" dirty="0"/>
              <a:t> </a:t>
            </a:r>
            <a:r>
              <a:rPr lang="en-US" dirty="0" err="1"/>
              <a:t>màn</a:t>
            </a:r>
            <a:r>
              <a:rPr lang="en-US" dirty="0"/>
              <a:t> </a:t>
            </a:r>
            <a:r>
              <a:rPr lang="en-US" dirty="0" err="1"/>
              <a:t>hình</a:t>
            </a:r>
            <a:r>
              <a:rPr lang="en-US" dirty="0"/>
              <a:t> </a:t>
            </a:r>
            <a:r>
              <a:rPr lang="en-US" dirty="0" err="1"/>
              <a:t>ngang</a:t>
            </a:r>
            <a:r>
              <a:rPr lang="en-US" dirty="0"/>
              <a:t>/</a:t>
            </a:r>
            <a:r>
              <a:rPr lang="en-US" dirty="0" err="1"/>
              <a:t>dọc</a:t>
            </a:r>
            <a:r>
              <a:rPr lang="en-US" dirty="0" smtClean="0"/>
              <a:t>.</a:t>
            </a:r>
          </a:p>
          <a:p>
            <a:r>
              <a:rPr lang="en-US" dirty="0" err="1" smtClean="0"/>
              <a:t>Chọn</a:t>
            </a:r>
            <a:r>
              <a:rPr lang="en-US" dirty="0" smtClean="0"/>
              <a:t> </a:t>
            </a:r>
            <a:r>
              <a:rPr lang="en-US" dirty="0" err="1"/>
              <a:t>loại</a:t>
            </a:r>
            <a:r>
              <a:rPr lang="en-US" dirty="0"/>
              <a:t> </a:t>
            </a:r>
            <a:r>
              <a:rPr lang="en-US" dirty="0" err="1"/>
              <a:t>thiết</a:t>
            </a:r>
            <a:r>
              <a:rPr lang="en-US" dirty="0"/>
              <a:t> </a:t>
            </a:r>
            <a:r>
              <a:rPr lang="en-US" dirty="0" err="1"/>
              <a:t>bị</a:t>
            </a:r>
            <a:r>
              <a:rPr lang="en-US" dirty="0"/>
              <a:t> </a:t>
            </a:r>
            <a:r>
              <a:rPr lang="en-US" dirty="0" err="1"/>
              <a:t>phần</a:t>
            </a:r>
            <a:r>
              <a:rPr lang="en-US" dirty="0"/>
              <a:t> </a:t>
            </a:r>
            <a:r>
              <a:rPr lang="en-US" dirty="0" err="1"/>
              <a:t>cứng</a:t>
            </a:r>
            <a:r>
              <a:rPr lang="en-US" dirty="0"/>
              <a:t> </a:t>
            </a:r>
            <a:r>
              <a:rPr lang="en-US" dirty="0" err="1"/>
              <a:t>giả</a:t>
            </a:r>
            <a:r>
              <a:rPr lang="en-US" dirty="0"/>
              <a:t> </a:t>
            </a:r>
            <a:r>
              <a:rPr lang="en-US" dirty="0" err="1"/>
              <a:t>lập</a:t>
            </a:r>
            <a:r>
              <a:rPr lang="en-US" dirty="0"/>
              <a:t> (</a:t>
            </a:r>
            <a:r>
              <a:rPr lang="en-US" dirty="0" err="1"/>
              <a:t>để</a:t>
            </a:r>
            <a:r>
              <a:rPr lang="en-US" dirty="0"/>
              <a:t> </a:t>
            </a:r>
            <a:r>
              <a:rPr lang="en-US" dirty="0" err="1"/>
              <a:t>xem</a:t>
            </a:r>
            <a:r>
              <a:rPr lang="en-US" dirty="0"/>
              <a:t> </a:t>
            </a:r>
            <a:r>
              <a:rPr lang="en-US" dirty="0" err="1"/>
              <a:t>ngay</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thực</a:t>
            </a:r>
            <a:r>
              <a:rPr lang="en-US" dirty="0"/>
              <a:t> </a:t>
            </a:r>
            <a:r>
              <a:rPr lang="en-US" dirty="0" err="1"/>
              <a:t>thi</a:t>
            </a:r>
            <a:r>
              <a:rPr lang="en-US" dirty="0"/>
              <a:t> </a:t>
            </a:r>
            <a:r>
              <a:rPr lang="en-US" dirty="0" err="1"/>
              <a:t>ứng</a:t>
            </a:r>
            <a:r>
              <a:rPr lang="en-US" dirty="0"/>
              <a:t> </a:t>
            </a:r>
            <a:r>
              <a:rPr lang="en-US" dirty="0" err="1"/>
              <a:t>dụng</a:t>
            </a:r>
            <a:r>
              <a:rPr lang="en-US" dirty="0" smtClean="0"/>
              <a:t>).</a:t>
            </a:r>
          </a:p>
          <a:p>
            <a:r>
              <a:rPr lang="en-US" dirty="0" err="1"/>
              <a:t>C</a:t>
            </a:r>
            <a:r>
              <a:rPr lang="en-US" dirty="0" err="1" smtClean="0"/>
              <a:t>họn</a:t>
            </a:r>
            <a:r>
              <a:rPr lang="en-US" dirty="0" smtClean="0"/>
              <a:t> </a:t>
            </a:r>
            <a:r>
              <a:rPr lang="en-US" dirty="0" err="1"/>
              <a:t>phiên</a:t>
            </a:r>
            <a:r>
              <a:rPr lang="en-US" dirty="0"/>
              <a:t> </a:t>
            </a:r>
            <a:r>
              <a:rPr lang="en-US" dirty="0" err="1"/>
              <a:t>bản</a:t>
            </a:r>
            <a:r>
              <a:rPr lang="en-US" dirty="0"/>
              <a:t> </a:t>
            </a:r>
            <a:r>
              <a:rPr lang="en-US" dirty="0" err="1"/>
              <a:t>hệ</a:t>
            </a:r>
            <a:r>
              <a:rPr lang="en-US" dirty="0"/>
              <a:t> </a:t>
            </a:r>
            <a:r>
              <a:rPr lang="en-US" dirty="0" err="1"/>
              <a:t>điều</a:t>
            </a:r>
            <a:r>
              <a:rPr lang="en-US" dirty="0"/>
              <a:t> </a:t>
            </a:r>
            <a:r>
              <a:rPr lang="en-US" dirty="0" err="1"/>
              <a:t>hành</a:t>
            </a:r>
            <a:r>
              <a:rPr lang="en-US" dirty="0" smtClean="0"/>
              <a:t>.</a:t>
            </a:r>
          </a:p>
          <a:p>
            <a:r>
              <a:rPr lang="en-US" dirty="0" err="1"/>
              <a:t>C</a:t>
            </a:r>
            <a:r>
              <a:rPr lang="en-US" dirty="0" err="1" smtClean="0"/>
              <a:t>họn</a:t>
            </a:r>
            <a:r>
              <a:rPr lang="en-US" dirty="0"/>
              <a:t> </a:t>
            </a:r>
            <a:r>
              <a:rPr lang="en-US" dirty="0" smtClean="0"/>
              <a:t>theme</a:t>
            </a:r>
          </a:p>
          <a:p>
            <a:r>
              <a:rPr lang="en-US" dirty="0" err="1"/>
              <a:t>C</a:t>
            </a:r>
            <a:r>
              <a:rPr lang="en-US" dirty="0" err="1" smtClean="0"/>
              <a:t>họn</a:t>
            </a:r>
            <a:r>
              <a:rPr lang="en-US" dirty="0" smtClean="0"/>
              <a:t> </a:t>
            </a:r>
            <a:r>
              <a:rPr lang="en-US" dirty="0" err="1"/>
              <a:t>ngôn</a:t>
            </a:r>
            <a:r>
              <a:rPr lang="en-US" dirty="0"/>
              <a:t> </a:t>
            </a:r>
            <a:r>
              <a:rPr lang="en-US" dirty="0" err="1"/>
              <a:t>ngữ</a:t>
            </a:r>
            <a:r>
              <a:rPr lang="en-US" dirty="0"/>
              <a:t> </a:t>
            </a:r>
            <a:r>
              <a:rPr lang="en-US" dirty="0" err="1"/>
              <a:t>hiển</a:t>
            </a:r>
            <a:r>
              <a:rPr lang="en-US" dirty="0"/>
              <a:t> </a:t>
            </a:r>
            <a:r>
              <a:rPr lang="en-US" dirty="0" err="1"/>
              <a:t>thị</a:t>
            </a:r>
            <a:r>
              <a:rPr lang="en-US" dirty="0"/>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40</a:t>
            </a:fld>
            <a:endParaRPr lang="en-US" altLang="en-US"/>
          </a:p>
        </p:txBody>
      </p:sp>
      <p:sp>
        <p:nvSpPr>
          <p:cNvPr id="6" name="Title 5"/>
          <p:cNvSpPr>
            <a:spLocks noGrp="1"/>
          </p:cNvSpPr>
          <p:nvPr>
            <p:ph type="title"/>
          </p:nvPr>
        </p:nvSpPr>
        <p:spPr/>
        <p:txBody>
          <a:bodyPr/>
          <a:lstStyle/>
          <a:p>
            <a:endParaRPr lang="en-US"/>
          </a:p>
        </p:txBody>
      </p:sp>
      <p:pic>
        <p:nvPicPr>
          <p:cNvPr id="18" name="Picture 17" descr="ConstraintLayout - Nút xoay màn hình">
            <a:hlinkClick r:id="rId2" tooltip="&quot;&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73860" y="1152289"/>
            <a:ext cx="784139" cy="371711"/>
          </a:xfrm>
          <a:prstGeom prst="rect">
            <a:avLst/>
          </a:prstGeom>
          <a:noFill/>
          <a:ln>
            <a:noFill/>
          </a:ln>
        </p:spPr>
      </p:pic>
      <p:pic>
        <p:nvPicPr>
          <p:cNvPr id="19" name="Picture 18" descr="ConstraintLayout - Nút chọn thiết bị giả lập">
            <a:hlinkClick r:id="rId4" tooltip="&quot;&quot;"/>
          </p:cNvPr>
          <p:cNvPicPr/>
          <p:nvPr/>
        </p:nvPicPr>
        <p:blipFill>
          <a:blip r:embed="rId5">
            <a:extLst>
              <a:ext uri="{28A0092B-C50C-407E-A947-70E740481C1C}">
                <a14:useLocalDpi xmlns:a14="http://schemas.microsoft.com/office/drawing/2010/main" val="0"/>
              </a:ext>
            </a:extLst>
          </a:blip>
          <a:srcRect/>
          <a:stretch>
            <a:fillRect/>
          </a:stretch>
        </p:blipFill>
        <p:spPr bwMode="auto">
          <a:xfrm>
            <a:off x="5943599" y="2271238"/>
            <a:ext cx="1082762" cy="471962"/>
          </a:xfrm>
          <a:prstGeom prst="rect">
            <a:avLst/>
          </a:prstGeom>
          <a:noFill/>
          <a:ln>
            <a:noFill/>
          </a:ln>
        </p:spPr>
      </p:pic>
      <p:pic>
        <p:nvPicPr>
          <p:cNvPr id="20" name="Picture 19" descr="ConstraintLayout - Chọn hệ điều hành">
            <a:hlinkClick r:id="rId6" tooltip="&quot;&quot;"/>
          </p:cNvPr>
          <p:cNvPicPr/>
          <p:nvPr/>
        </p:nvPicPr>
        <p:blipFill>
          <a:blip r:embed="rId7">
            <a:extLst>
              <a:ext uri="{28A0092B-C50C-407E-A947-70E740481C1C}">
                <a14:useLocalDpi xmlns:a14="http://schemas.microsoft.com/office/drawing/2010/main" val="0"/>
              </a:ext>
            </a:extLst>
          </a:blip>
          <a:srcRect/>
          <a:stretch>
            <a:fillRect/>
          </a:stretch>
        </p:blipFill>
        <p:spPr bwMode="auto">
          <a:xfrm>
            <a:off x="5897605" y="2895599"/>
            <a:ext cx="1128756" cy="381001"/>
          </a:xfrm>
          <a:prstGeom prst="rect">
            <a:avLst/>
          </a:prstGeom>
          <a:noFill/>
          <a:ln>
            <a:noFill/>
          </a:ln>
        </p:spPr>
      </p:pic>
      <p:pic>
        <p:nvPicPr>
          <p:cNvPr id="21" name="Picture 20" descr="ConstraintLayout - Chọn theme">
            <a:hlinkClick r:id="rId8" tooltip="&quot;&quot;"/>
          </p:cNvPr>
          <p:cNvPicPr/>
          <p:nvPr/>
        </p:nvPicPr>
        <p:blipFill>
          <a:blip r:embed="rId9">
            <a:extLst>
              <a:ext uri="{28A0092B-C50C-407E-A947-70E740481C1C}">
                <a14:useLocalDpi xmlns:a14="http://schemas.microsoft.com/office/drawing/2010/main" val="0"/>
              </a:ext>
            </a:extLst>
          </a:blip>
          <a:srcRect/>
          <a:stretch>
            <a:fillRect/>
          </a:stretch>
        </p:blipFill>
        <p:spPr bwMode="auto">
          <a:xfrm>
            <a:off x="2886075" y="3429000"/>
            <a:ext cx="1076325" cy="381000"/>
          </a:xfrm>
          <a:prstGeom prst="rect">
            <a:avLst/>
          </a:prstGeom>
          <a:noFill/>
          <a:ln>
            <a:noFill/>
          </a:ln>
        </p:spPr>
      </p:pic>
      <p:pic>
        <p:nvPicPr>
          <p:cNvPr id="22" name="Picture 21" descr="ConstraintLayout - Chọn ngôn ngữ hiển thị">
            <a:hlinkClick r:id="rId10" tooltip="&quot;&quot;"/>
          </p:cNvPr>
          <p:cNvPicPr/>
          <p:nvPr/>
        </p:nvPicPr>
        <p:blipFill>
          <a:blip r:embed="rId11">
            <a:extLst>
              <a:ext uri="{28A0092B-C50C-407E-A947-70E740481C1C}">
                <a14:useLocalDpi xmlns:a14="http://schemas.microsoft.com/office/drawing/2010/main" val="0"/>
              </a:ext>
            </a:extLst>
          </a:blip>
          <a:srcRect/>
          <a:stretch>
            <a:fillRect/>
          </a:stretch>
        </p:blipFill>
        <p:spPr bwMode="auto">
          <a:xfrm>
            <a:off x="4552950" y="4191000"/>
            <a:ext cx="1162050" cy="381000"/>
          </a:xfrm>
          <a:prstGeom prst="rect">
            <a:avLst/>
          </a:prstGeom>
          <a:noFill/>
          <a:ln>
            <a:noFill/>
          </a:ln>
        </p:spPr>
      </p:pic>
    </p:spTree>
    <p:extLst>
      <p:ext uri="{BB962C8B-B14F-4D97-AF65-F5344CB8AC3E}">
        <p14:creationId xmlns:p14="http://schemas.microsoft.com/office/powerpoint/2010/main" val="292958991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41</a:t>
            </a:fld>
            <a:endParaRPr lang="en-US" altLang="en-US"/>
          </a:p>
        </p:txBody>
      </p:sp>
      <p:sp>
        <p:nvSpPr>
          <p:cNvPr id="6" name="Title 5"/>
          <p:cNvSpPr>
            <a:spLocks noGrp="1"/>
          </p:cNvSpPr>
          <p:nvPr>
            <p:ph type="title"/>
          </p:nvPr>
        </p:nvSpPr>
        <p:spPr/>
        <p:txBody>
          <a:bodyPr>
            <a:normAutofit/>
          </a:bodyPr>
          <a:lstStyle/>
          <a:p>
            <a:r>
              <a:rPr lang="en-US" b="0" dirty="0" smtClean="0"/>
              <a:t>Palette</a:t>
            </a:r>
            <a:endParaRPr lang="en-US" dirty="0"/>
          </a:p>
        </p:txBody>
      </p:sp>
      <p:sp>
        <p:nvSpPr>
          <p:cNvPr id="9" name="Content Placeholder 8"/>
          <p:cNvSpPr>
            <a:spLocks noGrp="1"/>
          </p:cNvSpPr>
          <p:nvPr>
            <p:ph idx="1"/>
          </p:nvPr>
        </p:nvSpPr>
        <p:spPr/>
        <p:txBody>
          <a:bodyPr/>
          <a:lstStyle/>
          <a:p>
            <a:r>
              <a:rPr lang="vi-VN" i="1" dirty="0" smtClean="0"/>
              <a:t>palette</a:t>
            </a:r>
            <a:r>
              <a:rPr lang="vi-VN" dirty="0"/>
              <a:t> là bảng chứa đựng các view, mà bạn có thể kéo thả chúng vào </a:t>
            </a:r>
            <a:r>
              <a:rPr lang="vi-VN" i="1" dirty="0"/>
              <a:t>Design view</a:t>
            </a:r>
            <a:r>
              <a:rPr lang="vi-VN" dirty="0"/>
              <a:t> hoặc </a:t>
            </a:r>
            <a:r>
              <a:rPr lang="vi-VN" i="1" dirty="0"/>
              <a:t>Blueprint view</a:t>
            </a:r>
            <a:r>
              <a:rPr lang="vi-VN" dirty="0"/>
              <a:t> một cách thoải mái.</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550" y="2026315"/>
            <a:ext cx="4381500" cy="4407349"/>
          </a:xfrm>
          <a:prstGeom prst="rect">
            <a:avLst/>
          </a:prstGeom>
        </p:spPr>
      </p:pic>
    </p:spTree>
    <p:extLst>
      <p:ext uri="{BB962C8B-B14F-4D97-AF65-F5344CB8AC3E}">
        <p14:creationId xmlns:p14="http://schemas.microsoft.com/office/powerpoint/2010/main" val="407359543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i="1" dirty="0"/>
              <a:t>Design view</a:t>
            </a:r>
            <a:r>
              <a:rPr lang="vi-VN" dirty="0"/>
              <a:t> sẽ cho bạn một kiểu xem trước một cách trực quan. Trong khi </a:t>
            </a:r>
            <a:r>
              <a:rPr lang="vi-VN" i="1" dirty="0"/>
              <a:t>Blueprint view</a:t>
            </a:r>
            <a:r>
              <a:rPr lang="vi-VN" dirty="0"/>
              <a:t> sẽ giúp loại bỏ hết các giao diện mà chỉ tập trung vào các đường bao của các view, giúp bạn dễ dàng hơn trong việc thiết kế.</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42</a:t>
            </a:fld>
            <a:endParaRPr lang="en-US" altLang="en-US"/>
          </a:p>
        </p:txBody>
      </p:sp>
      <p:sp>
        <p:nvSpPr>
          <p:cNvPr id="6" name="Title 5"/>
          <p:cNvSpPr>
            <a:spLocks noGrp="1"/>
          </p:cNvSpPr>
          <p:nvPr>
            <p:ph type="title"/>
          </p:nvPr>
        </p:nvSpPr>
        <p:spPr/>
        <p:txBody>
          <a:bodyPr>
            <a:normAutofit/>
          </a:bodyPr>
          <a:lstStyle/>
          <a:p>
            <a:r>
              <a:rPr lang="en-US" b="0" dirty="0"/>
              <a:t>Design View &amp; Blueprint </a:t>
            </a:r>
            <a:r>
              <a:rPr lang="en-US" b="0" dirty="0" smtClean="0"/>
              <a:t>View</a:t>
            </a:r>
            <a:endParaRPr lang="en-US" dirty="0"/>
          </a:p>
        </p:txBody>
      </p:sp>
    </p:spTree>
    <p:extLst>
      <p:ext uri="{BB962C8B-B14F-4D97-AF65-F5344CB8AC3E}">
        <p14:creationId xmlns:p14="http://schemas.microsoft.com/office/powerpoint/2010/main" val="3582932182"/>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a:t>Ở mỗi góc của các view mà bạn kéo vào </a:t>
            </a:r>
            <a:r>
              <a:rPr lang="vi-VN" i="1" dirty="0"/>
              <a:t>Design view</a:t>
            </a:r>
            <a:r>
              <a:rPr lang="vi-VN" dirty="0"/>
              <a:t> hoặc </a:t>
            </a:r>
            <a:r>
              <a:rPr lang="vi-VN" i="1" dirty="0"/>
              <a:t>Blueprint view</a:t>
            </a:r>
            <a:r>
              <a:rPr lang="vi-VN" dirty="0"/>
              <a:t> đều có </a:t>
            </a:r>
            <a:r>
              <a:rPr lang="vi-VN" b="1" i="1" dirty="0"/>
              <a:t>các ô vuông</a:t>
            </a:r>
            <a:r>
              <a:rPr lang="vi-VN" dirty="0"/>
              <a:t>. Nếu đưa trỏ chuột vào một ô vuông nào đó bạn có thể thay đổi kích thước các view này một cách thoải mái.</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43</a:t>
            </a:fld>
            <a:endParaRPr lang="en-US" altLang="en-US"/>
          </a:p>
        </p:txBody>
      </p:sp>
      <p:sp>
        <p:nvSpPr>
          <p:cNvPr id="6" name="Title 5"/>
          <p:cNvSpPr>
            <a:spLocks noGrp="1"/>
          </p:cNvSpPr>
          <p:nvPr>
            <p:ph type="title"/>
          </p:nvPr>
        </p:nvSpPr>
        <p:spPr/>
        <p:txBody>
          <a:bodyPr>
            <a:normAutofit/>
          </a:bodyPr>
          <a:lstStyle/>
          <a:p>
            <a:r>
              <a:rPr lang="vi-VN" b="0" dirty="0"/>
              <a:t>Thay Đổi Kích Thước Cho </a:t>
            </a:r>
            <a:r>
              <a:rPr lang="vi-VN" b="0" dirty="0" smtClean="0"/>
              <a:t>View</a:t>
            </a:r>
            <a:endParaRPr lang="en-US" dirty="0"/>
          </a:p>
        </p:txBody>
      </p:sp>
      <p:pic>
        <p:nvPicPr>
          <p:cNvPr id="7" name="Picture 6"/>
          <p:cNvPicPr>
            <a:picLocks noChangeAspect="1"/>
          </p:cNvPicPr>
          <p:nvPr/>
        </p:nvPicPr>
        <p:blipFill>
          <a:blip r:embed="rId2"/>
          <a:stretch>
            <a:fillRect/>
          </a:stretch>
        </p:blipFill>
        <p:spPr>
          <a:xfrm>
            <a:off x="3771900" y="3181350"/>
            <a:ext cx="4216162" cy="2190751"/>
          </a:xfrm>
          <a:prstGeom prst="rect">
            <a:avLst/>
          </a:prstGeom>
        </p:spPr>
      </p:pic>
    </p:spTree>
    <p:extLst>
      <p:ext uri="{BB962C8B-B14F-4D97-AF65-F5344CB8AC3E}">
        <p14:creationId xmlns:p14="http://schemas.microsoft.com/office/powerpoint/2010/main" val="3153371952"/>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b="1" i="1" dirty="0"/>
              <a:t>Constraint</a:t>
            </a:r>
            <a:r>
              <a:rPr lang="vi-VN" dirty="0"/>
              <a:t> ở đây được hiểu là các ràng buộc, các nguyên tắc cho các thành phần</a:t>
            </a:r>
            <a:r>
              <a:rPr lang="vi-VN" dirty="0" smtClean="0"/>
              <a:t>.</a:t>
            </a:r>
            <a:endParaRPr lang="en-US" dirty="0" smtClean="0"/>
          </a:p>
          <a:p>
            <a:r>
              <a:rPr lang="vi-VN" b="1" i="1" dirty="0"/>
              <a:t>Mỗi một view như vậy phải có ít nhất một điểm neo theo chiều ngang và một điểm neo theo chiều dọc</a:t>
            </a:r>
            <a:r>
              <a:rPr lang="vi-VN" dirty="0"/>
              <a:t>, nếu không đủ các điểm neo tối thiểu, hệ thống sẽ báo lỗi ở cửa sổ </a:t>
            </a:r>
            <a:r>
              <a:rPr lang="vi-VN" i="1" dirty="0"/>
              <a:t>Component </a:t>
            </a:r>
            <a:r>
              <a:rPr lang="vi-VN" i="1" dirty="0" smtClean="0"/>
              <a:t>tree</a:t>
            </a:r>
            <a:r>
              <a:rPr lang="en-US" dirty="0"/>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44</a:t>
            </a:fld>
            <a:endParaRPr lang="en-US" altLang="en-US"/>
          </a:p>
        </p:txBody>
      </p:sp>
      <p:sp>
        <p:nvSpPr>
          <p:cNvPr id="6" name="Title 5"/>
          <p:cNvSpPr>
            <a:spLocks noGrp="1"/>
          </p:cNvSpPr>
          <p:nvPr>
            <p:ph type="title"/>
          </p:nvPr>
        </p:nvSpPr>
        <p:spPr/>
        <p:txBody>
          <a:bodyPr>
            <a:normAutofit/>
          </a:bodyPr>
          <a:lstStyle/>
          <a:p>
            <a:r>
              <a:rPr lang="en-US" b="0" dirty="0" err="1"/>
              <a:t>Tạo</a:t>
            </a:r>
            <a:r>
              <a:rPr lang="en-US" b="0" dirty="0"/>
              <a:t> Constraint Cho </a:t>
            </a:r>
            <a:r>
              <a:rPr lang="en-US" b="0" dirty="0" smtClean="0"/>
              <a:t>View</a:t>
            </a:r>
            <a:endParaRPr lang="en-US" dirty="0"/>
          </a:p>
        </p:txBody>
      </p:sp>
    </p:spTree>
    <p:extLst>
      <p:ext uri="{BB962C8B-B14F-4D97-AF65-F5344CB8AC3E}">
        <p14:creationId xmlns:p14="http://schemas.microsoft.com/office/powerpoint/2010/main" val="3278973127"/>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Để</a:t>
            </a:r>
            <a:r>
              <a:rPr lang="en-US" dirty="0"/>
              <a:t> </a:t>
            </a:r>
            <a:r>
              <a:rPr lang="en-US" dirty="0" err="1"/>
              <a:t>tạo</a:t>
            </a:r>
            <a:r>
              <a:rPr lang="en-US" dirty="0"/>
              <a:t> constraint </a:t>
            </a:r>
            <a:r>
              <a:rPr lang="en-US" dirty="0" err="1"/>
              <a:t>cho</a:t>
            </a:r>
            <a:r>
              <a:rPr lang="en-US" dirty="0"/>
              <a:t> view, </a:t>
            </a:r>
            <a:r>
              <a:rPr lang="en-US" dirty="0" err="1"/>
              <a:t>thì</a:t>
            </a:r>
            <a:r>
              <a:rPr lang="en-US" dirty="0"/>
              <a:t> </a:t>
            </a:r>
            <a:r>
              <a:rPr lang="en-US" dirty="0" err="1"/>
              <a:t>bạn</a:t>
            </a:r>
            <a:r>
              <a:rPr lang="en-US" dirty="0"/>
              <a:t> </a:t>
            </a:r>
            <a:r>
              <a:rPr lang="en-US" dirty="0" err="1"/>
              <a:t>hãy</a:t>
            </a:r>
            <a:r>
              <a:rPr lang="en-US" dirty="0"/>
              <a:t> </a:t>
            </a:r>
            <a:r>
              <a:rPr lang="en-US" dirty="0" err="1"/>
              <a:t>để</a:t>
            </a:r>
            <a:r>
              <a:rPr lang="en-US" dirty="0"/>
              <a:t> ý </a:t>
            </a:r>
            <a:r>
              <a:rPr lang="en-US" dirty="0" err="1"/>
              <a:t>đến</a:t>
            </a:r>
            <a:r>
              <a:rPr lang="en-US" dirty="0"/>
              <a:t> </a:t>
            </a:r>
            <a:r>
              <a:rPr lang="en-US" b="1" i="1" dirty="0" err="1"/>
              <a:t>các</a:t>
            </a:r>
            <a:r>
              <a:rPr lang="en-US" b="1" i="1" dirty="0"/>
              <a:t> </a:t>
            </a:r>
            <a:r>
              <a:rPr lang="en-US" b="1" i="1" dirty="0" err="1"/>
              <a:t>chấm</a:t>
            </a:r>
            <a:r>
              <a:rPr lang="en-US" b="1" i="1" dirty="0"/>
              <a:t> </a:t>
            </a:r>
            <a:r>
              <a:rPr lang="en-US" b="1" i="1" dirty="0" err="1"/>
              <a:t>tròn</a:t>
            </a:r>
            <a:r>
              <a:rPr lang="en-US" dirty="0"/>
              <a:t> ở </a:t>
            </a:r>
            <a:r>
              <a:rPr lang="en-US" dirty="0" err="1"/>
              <a:t>mỗi</a:t>
            </a:r>
            <a:r>
              <a:rPr lang="en-US" dirty="0"/>
              <a:t> </a:t>
            </a:r>
            <a:r>
              <a:rPr lang="en-US" dirty="0" err="1"/>
              <a:t>cạnh</a:t>
            </a:r>
            <a:r>
              <a:rPr lang="en-US" dirty="0"/>
              <a:t> </a:t>
            </a:r>
            <a:r>
              <a:rPr lang="en-US" dirty="0" err="1"/>
              <a:t>của</a:t>
            </a:r>
            <a:r>
              <a:rPr lang="en-US" dirty="0"/>
              <a:t> view.</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4552950" y="2060897"/>
            <a:ext cx="3457575" cy="3743325"/>
          </a:xfrm>
          <a:prstGeom prst="rect">
            <a:avLst/>
          </a:prstGeom>
        </p:spPr>
      </p:pic>
    </p:spTree>
    <p:extLst>
      <p:ext uri="{BB962C8B-B14F-4D97-AF65-F5344CB8AC3E}">
        <p14:creationId xmlns:p14="http://schemas.microsoft.com/office/powerpoint/2010/main" val="1837351454"/>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Để</a:t>
            </a:r>
            <a:r>
              <a:rPr lang="en-US" dirty="0"/>
              <a:t> </a:t>
            </a:r>
            <a:r>
              <a:rPr lang="en-US" dirty="0" err="1"/>
              <a:t>xóa</a:t>
            </a:r>
            <a:r>
              <a:rPr lang="en-US" dirty="0"/>
              <a:t> </a:t>
            </a:r>
            <a:r>
              <a:rPr lang="en-US" dirty="0" err="1"/>
              <a:t>nhiều</a:t>
            </a:r>
            <a:r>
              <a:rPr lang="en-US" dirty="0"/>
              <a:t> constraint </a:t>
            </a:r>
            <a:r>
              <a:rPr lang="en-US" dirty="0" err="1"/>
              <a:t>một</a:t>
            </a:r>
            <a:r>
              <a:rPr lang="en-US" dirty="0"/>
              <a:t> </a:t>
            </a:r>
            <a:r>
              <a:rPr lang="en-US" dirty="0" err="1"/>
              <a:t>lúc</a:t>
            </a:r>
            <a:r>
              <a:rPr lang="en-US" dirty="0" smtClean="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46</a:t>
            </a:fld>
            <a:endParaRPr lang="en-US" altLang="en-US"/>
          </a:p>
        </p:txBody>
      </p:sp>
      <p:sp>
        <p:nvSpPr>
          <p:cNvPr id="6" name="Title 5"/>
          <p:cNvSpPr>
            <a:spLocks noGrp="1"/>
          </p:cNvSpPr>
          <p:nvPr>
            <p:ph type="title"/>
          </p:nvPr>
        </p:nvSpPr>
        <p:spPr/>
        <p:txBody>
          <a:bodyPr/>
          <a:lstStyle/>
          <a:p>
            <a:endParaRPr lang="en-US"/>
          </a:p>
        </p:txBody>
      </p:sp>
      <p:pic>
        <p:nvPicPr>
          <p:cNvPr id="4098" name="Picture 2" descr="https://i0.wp.com/yellowcodebooks.com/wp-content/uploads/2017/10/Screen-Shot-2017-10-02-at-15.49.49_2.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 y="1704502"/>
            <a:ext cx="9299489"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26003"/>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a:t>Nếu như constraint cho view trên kia là các điểm neo giữa view với view. Thì </a:t>
            </a:r>
            <a:r>
              <a:rPr lang="vi-VN" i="1" dirty="0"/>
              <a:t>Baseline constraint</a:t>
            </a:r>
            <a:r>
              <a:rPr lang="vi-VN" dirty="0"/>
              <a:t> thì lại là sự canh chỉnh các text bên trong một view với nhau. Việc canh chỉnh dựa trên baseline rất thích hợp cho các widget như </a:t>
            </a:r>
            <a:r>
              <a:rPr lang="vi-VN" i="1" dirty="0"/>
              <a:t>TextView</a:t>
            </a:r>
            <a:r>
              <a:rPr lang="vi-VN" dirty="0"/>
              <a:t>, </a:t>
            </a:r>
            <a:r>
              <a:rPr lang="vi-VN" i="1" dirty="0"/>
              <a:t>EditText</a:t>
            </a:r>
            <a:r>
              <a:rPr lang="vi-VN" dirty="0"/>
              <a:t> hay </a:t>
            </a:r>
            <a:r>
              <a:rPr lang="vi-VN" i="1" dirty="0"/>
              <a:t>Button</a:t>
            </a:r>
            <a:r>
              <a:rPr lang="vi-VN" dirty="0" smtClean="0"/>
              <a:t>.</a:t>
            </a:r>
            <a:endParaRPr lang="en-US" dirty="0" smtClean="0"/>
          </a:p>
          <a:p>
            <a:r>
              <a:rPr lang="en-US" dirty="0" err="1"/>
              <a:t>Để</a:t>
            </a:r>
            <a:r>
              <a:rPr lang="en-US" dirty="0"/>
              <a:t> </a:t>
            </a:r>
            <a:r>
              <a:rPr lang="en-US" dirty="0" err="1"/>
              <a:t>tạo</a:t>
            </a:r>
            <a:r>
              <a:rPr lang="en-US" dirty="0"/>
              <a:t> </a:t>
            </a:r>
            <a:r>
              <a:rPr lang="en-US" dirty="0" err="1"/>
              <a:t>ra</a:t>
            </a:r>
            <a:r>
              <a:rPr lang="en-US" dirty="0"/>
              <a:t> baseline constraint, </a:t>
            </a:r>
            <a:r>
              <a:rPr lang="en-US" dirty="0" err="1"/>
              <a:t>bạn</a:t>
            </a:r>
            <a:r>
              <a:rPr lang="en-US" dirty="0"/>
              <a:t> </a:t>
            </a:r>
            <a:r>
              <a:rPr lang="en-US" dirty="0" err="1"/>
              <a:t>hãy</a:t>
            </a:r>
            <a:r>
              <a:rPr lang="en-US" dirty="0"/>
              <a:t> </a:t>
            </a:r>
            <a:r>
              <a:rPr lang="en-US" dirty="0" err="1"/>
              <a:t>nhấn</a:t>
            </a:r>
            <a:r>
              <a:rPr lang="en-US" dirty="0"/>
              <a:t> </a:t>
            </a:r>
            <a:r>
              <a:rPr lang="en-US" dirty="0" err="1"/>
              <a:t>vào</a:t>
            </a:r>
            <a:r>
              <a:rPr lang="en-US" dirty="0"/>
              <a:t> </a:t>
            </a:r>
            <a:r>
              <a:rPr lang="en-US" dirty="0" err="1"/>
              <a:t>một</a:t>
            </a:r>
            <a:r>
              <a:rPr lang="en-US" dirty="0"/>
              <a:t> view, </a:t>
            </a:r>
            <a:r>
              <a:rPr lang="en-US" dirty="0" err="1"/>
              <a:t>rồi</a:t>
            </a:r>
            <a:r>
              <a:rPr lang="en-US" dirty="0"/>
              <a:t> </a:t>
            </a:r>
            <a:r>
              <a:rPr lang="en-US" dirty="0" err="1"/>
              <a:t>nhấn</a:t>
            </a:r>
            <a:r>
              <a:rPr lang="en-US" dirty="0"/>
              <a:t> </a:t>
            </a:r>
            <a:r>
              <a:rPr lang="en-US" dirty="0" err="1"/>
              <a:t>vào</a:t>
            </a:r>
            <a:r>
              <a:rPr lang="en-US" dirty="0"/>
              <a:t> </a:t>
            </a:r>
            <a:r>
              <a:rPr lang="en-US" dirty="0" err="1"/>
              <a:t>nút</a:t>
            </a:r>
            <a:r>
              <a:rPr lang="en-US" dirty="0"/>
              <a:t> </a:t>
            </a:r>
            <a:r>
              <a:rPr lang="en-US" dirty="0" err="1"/>
              <a:t>có</a:t>
            </a:r>
            <a:r>
              <a:rPr lang="en-US" dirty="0"/>
              <a:t> </a:t>
            </a:r>
            <a:r>
              <a:rPr lang="en-US" dirty="0" err="1"/>
              <a:t>ký</a:t>
            </a:r>
            <a:r>
              <a:rPr lang="en-US" dirty="0"/>
              <a:t> </a:t>
            </a:r>
            <a:r>
              <a:rPr lang="en-US" dirty="0" err="1"/>
              <a:t>hiệu</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47</a:t>
            </a:fld>
            <a:endParaRPr lang="en-US" altLang="en-US"/>
          </a:p>
        </p:txBody>
      </p:sp>
      <p:sp>
        <p:nvSpPr>
          <p:cNvPr id="6" name="Title 5"/>
          <p:cNvSpPr>
            <a:spLocks noGrp="1"/>
          </p:cNvSpPr>
          <p:nvPr>
            <p:ph type="title"/>
          </p:nvPr>
        </p:nvSpPr>
        <p:spPr/>
        <p:txBody>
          <a:bodyPr>
            <a:normAutofit/>
          </a:bodyPr>
          <a:lstStyle/>
          <a:p>
            <a:r>
              <a:rPr lang="en-US" b="0" dirty="0" err="1"/>
              <a:t>Tạo</a:t>
            </a:r>
            <a:r>
              <a:rPr lang="en-US" b="0" dirty="0"/>
              <a:t> Baseline Constraint Cho </a:t>
            </a:r>
            <a:r>
              <a:rPr lang="en-US" b="0" dirty="0" smtClean="0"/>
              <a:t>View</a:t>
            </a:r>
            <a:endParaRPr lang="en-US" dirty="0"/>
          </a:p>
        </p:txBody>
      </p:sp>
      <p:pic>
        <p:nvPicPr>
          <p:cNvPr id="5122" name="Picture 2" descr="https://i0.wp.com/yellowcodebooks.com/wp-content/uploads/2017/10/Screen-Shot-2017-10-03-at-05.48.41-copy.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9661" y="4601604"/>
            <a:ext cx="533400" cy="51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819189"/>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1011236"/>
            <a:ext cx="7048362" cy="3560764"/>
          </a:xfrm>
          <a:prstGeom prst="rect">
            <a:avLst/>
          </a:prstGeom>
        </p:spPr>
      </p:pic>
    </p:spTree>
    <p:extLst>
      <p:ext uri="{BB962C8B-B14F-4D97-AF65-F5344CB8AC3E}">
        <p14:creationId xmlns:p14="http://schemas.microsoft.com/office/powerpoint/2010/main" val="3344345217"/>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49</a:t>
            </a:fld>
            <a:endParaRPr lang="en-US" altLang="en-US"/>
          </a:p>
        </p:txBody>
      </p:sp>
      <p:sp>
        <p:nvSpPr>
          <p:cNvPr id="6" name="Title 5"/>
          <p:cNvSpPr>
            <a:spLocks noGrp="1"/>
          </p:cNvSpPr>
          <p:nvPr>
            <p:ph type="title"/>
          </p:nvPr>
        </p:nvSpPr>
        <p:spPr/>
        <p:txBody>
          <a:bodyPr>
            <a:normAutofit/>
          </a:bodyPr>
          <a:lstStyle/>
          <a:p>
            <a:r>
              <a:rPr lang="en-US" b="0" dirty="0" smtClean="0"/>
              <a:t>Attribute</a:t>
            </a:r>
            <a:endParaRPr lang="en-US" dirty="0"/>
          </a:p>
        </p:txBody>
      </p:sp>
      <p:pic>
        <p:nvPicPr>
          <p:cNvPr id="6146" name="Picture 2" descr="https://i1.wp.com/yellowcodebooks.com/wp-content/uploads/2017/10/Screen-Shot-2017-10-03-at-11.09.08.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075" y="152399"/>
            <a:ext cx="6003492" cy="608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6570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a:t>
            </a:fld>
            <a:endParaRPr lang="en-US" altLang="en-US"/>
          </a:p>
        </p:txBody>
      </p:sp>
      <p:sp>
        <p:nvSpPr>
          <p:cNvPr id="6" name="Title 5"/>
          <p:cNvSpPr>
            <a:spLocks noGrp="1"/>
          </p:cNvSpPr>
          <p:nvPr>
            <p:ph type="title"/>
          </p:nvPr>
        </p:nvSpPr>
        <p:spPr/>
        <p:txBody>
          <a:bodyPr>
            <a:normAutofit/>
          </a:bodyPr>
          <a:lstStyle/>
          <a:p>
            <a:r>
              <a:rPr lang="en-US" dirty="0" err="1"/>
              <a:t>Các</a:t>
            </a:r>
            <a:r>
              <a:rPr lang="en-US" dirty="0"/>
              <a:t> </a:t>
            </a:r>
            <a:r>
              <a:rPr lang="en-US" dirty="0" err="1"/>
              <a:t>loại</a:t>
            </a:r>
            <a:r>
              <a:rPr lang="en-US" dirty="0"/>
              <a:t> Layout </a:t>
            </a:r>
            <a:r>
              <a:rPr lang="en-US" dirty="0" err="1"/>
              <a:t>trong</a:t>
            </a:r>
            <a:r>
              <a:rPr lang="en-US" dirty="0"/>
              <a:t> </a:t>
            </a:r>
            <a:r>
              <a:rPr lang="en-US" dirty="0" smtClean="0"/>
              <a:t>Android</a:t>
            </a:r>
            <a:endParaRPr lang="en-US" dirty="0"/>
          </a:p>
        </p:txBody>
      </p:sp>
      <p:pic>
        <p:nvPicPr>
          <p:cNvPr id="8" name="Picture 7"/>
          <p:cNvPicPr>
            <a:picLocks noChangeAspect="1"/>
          </p:cNvPicPr>
          <p:nvPr/>
        </p:nvPicPr>
        <p:blipFill>
          <a:blip r:embed="rId2"/>
          <a:stretch>
            <a:fillRect/>
          </a:stretch>
        </p:blipFill>
        <p:spPr>
          <a:xfrm>
            <a:off x="609599" y="1029730"/>
            <a:ext cx="8104187" cy="3999469"/>
          </a:xfrm>
          <a:prstGeom prst="rect">
            <a:avLst/>
          </a:prstGeom>
        </p:spPr>
      </p:pic>
    </p:spTree>
    <p:extLst>
      <p:ext uri="{BB962C8B-B14F-4D97-AF65-F5344CB8AC3E}">
        <p14:creationId xmlns:p14="http://schemas.microsoft.com/office/powerpoint/2010/main" val="112152964"/>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i="1" dirty="0"/>
              <a:t>Attribute</a:t>
            </a:r>
            <a:r>
              <a:rPr lang="vi-VN" dirty="0"/>
              <a:t> của </a:t>
            </a:r>
            <a:r>
              <a:rPr lang="vi-VN" i="1" dirty="0"/>
              <a:t>ConstraintLayout</a:t>
            </a:r>
            <a:r>
              <a:rPr lang="vi-VN" dirty="0"/>
              <a:t> khá linh hoạt. Nó được chia ra làm hai phần. Phần bên dưới là các thuộc tính quen thuộc với bạn từ các layout trước. Bên trên các thuộc tính này là một view hết sức mới lạ, view này được gọi là </a:t>
            </a:r>
            <a:r>
              <a:rPr lang="vi-VN" b="1" i="1" dirty="0"/>
              <a:t>View Inspector</a:t>
            </a:r>
            <a:r>
              <a:rPr lang="vi-VN" dirty="0"/>
              <a:t>.</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50</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689960901"/>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51</a:t>
            </a:fld>
            <a:endParaRPr lang="en-US" altLang="en-US"/>
          </a:p>
        </p:txBody>
      </p:sp>
      <p:sp>
        <p:nvSpPr>
          <p:cNvPr id="6" name="Title 5"/>
          <p:cNvSpPr>
            <a:spLocks noGrp="1"/>
          </p:cNvSpPr>
          <p:nvPr>
            <p:ph type="title"/>
          </p:nvPr>
        </p:nvSpPr>
        <p:spPr/>
        <p:txBody>
          <a:bodyPr/>
          <a:lstStyle/>
          <a:p>
            <a:endParaRPr lang="en-US"/>
          </a:p>
        </p:txBody>
      </p:sp>
      <p:pic>
        <p:nvPicPr>
          <p:cNvPr id="7170" name="Picture 2" descr="https://i0.wp.com/yellowcodebooks.com/wp-content/uploads/2017/10/viewinspector.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7218" y="990600"/>
            <a:ext cx="4051464"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739075"/>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a:t>
            </a:r>
            <a:r>
              <a:rPr lang="vi-VN" dirty="0" smtClean="0"/>
              <a:t>hi </a:t>
            </a:r>
            <a:r>
              <a:rPr lang="vi-VN" dirty="0"/>
              <a:t>một view được tạo ra bên trong </a:t>
            </a:r>
            <a:r>
              <a:rPr lang="vi-VN" i="1" dirty="0"/>
              <a:t>ConstraintLayout</a:t>
            </a:r>
            <a:r>
              <a:rPr lang="vi-VN" dirty="0"/>
              <a:t> sẽ có một </a:t>
            </a:r>
            <a:r>
              <a:rPr lang="vi-VN" i="1" dirty="0"/>
              <a:t>ID</a:t>
            </a:r>
            <a:r>
              <a:rPr lang="vi-VN" dirty="0"/>
              <a:t> mặc </a:t>
            </a:r>
            <a:r>
              <a:rPr lang="vi-VN" dirty="0" smtClean="0"/>
              <a:t>định, </a:t>
            </a:r>
            <a:r>
              <a:rPr lang="vi-VN" dirty="0"/>
              <a:t>nhưng </a:t>
            </a:r>
            <a:r>
              <a:rPr lang="vi-VN" dirty="0" smtClean="0"/>
              <a:t>hoàn </a:t>
            </a:r>
            <a:r>
              <a:rPr lang="vi-VN" dirty="0"/>
              <a:t>toàn có thể thay đổi </a:t>
            </a:r>
            <a:r>
              <a:rPr lang="vi-VN" i="1" dirty="0" smtClean="0"/>
              <a:t>ID</a:t>
            </a:r>
            <a:r>
              <a:rPr lang="en-US" dirty="0"/>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52</a:t>
            </a:fld>
            <a:endParaRPr lang="en-US" altLang="en-US"/>
          </a:p>
        </p:txBody>
      </p:sp>
      <p:sp>
        <p:nvSpPr>
          <p:cNvPr id="6" name="Title 5"/>
          <p:cNvSpPr>
            <a:spLocks noGrp="1"/>
          </p:cNvSpPr>
          <p:nvPr>
            <p:ph type="title"/>
          </p:nvPr>
        </p:nvSpPr>
        <p:spPr/>
        <p:txBody>
          <a:bodyPr>
            <a:normAutofit/>
          </a:bodyPr>
          <a:lstStyle/>
          <a:p>
            <a:r>
              <a:rPr lang="en-US" b="0" dirty="0"/>
              <a:t>1. ID </a:t>
            </a:r>
            <a:r>
              <a:rPr lang="en-US" b="0" dirty="0" err="1"/>
              <a:t>Của</a:t>
            </a:r>
            <a:r>
              <a:rPr lang="en-US" b="0" dirty="0"/>
              <a:t> </a:t>
            </a:r>
            <a:r>
              <a:rPr lang="en-US" b="0" dirty="0" smtClean="0"/>
              <a:t>View</a:t>
            </a:r>
            <a:endParaRPr lang="en-US" dirty="0"/>
          </a:p>
        </p:txBody>
      </p:sp>
    </p:spTree>
    <p:extLst>
      <p:ext uri="{BB962C8B-B14F-4D97-AF65-F5344CB8AC3E}">
        <p14:creationId xmlns:p14="http://schemas.microsoft.com/office/powerpoint/2010/main" val="2551929263"/>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Margin</a:t>
            </a:r>
            <a:r>
              <a:rPr lang="en-US" dirty="0"/>
              <a:t> </a:t>
            </a:r>
            <a:r>
              <a:rPr lang="en-US" dirty="0" err="1"/>
              <a:t>chính</a:t>
            </a:r>
            <a:r>
              <a:rPr lang="en-US" dirty="0"/>
              <a:t> </a:t>
            </a:r>
            <a:r>
              <a:rPr lang="en-US" dirty="0" err="1"/>
              <a:t>là</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một</a:t>
            </a:r>
            <a:r>
              <a:rPr lang="en-US" dirty="0"/>
              <a:t> view </a:t>
            </a:r>
            <a:r>
              <a:rPr lang="en-US" dirty="0" err="1"/>
              <a:t>đến</a:t>
            </a:r>
            <a:r>
              <a:rPr lang="en-US" dirty="0"/>
              <a:t> </a:t>
            </a:r>
            <a:r>
              <a:rPr lang="en-US" dirty="0" err="1"/>
              <a:t>các</a:t>
            </a:r>
            <a:r>
              <a:rPr lang="en-US" dirty="0"/>
              <a:t> view </a:t>
            </a:r>
            <a:r>
              <a:rPr lang="en-US" dirty="0" err="1"/>
              <a:t>khác</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chỉ</a:t>
            </a:r>
            <a:r>
              <a:rPr lang="en-US" dirty="0"/>
              <a:t> </a:t>
            </a:r>
            <a:r>
              <a:rPr lang="en-US" dirty="0" err="1"/>
              <a:t>định</a:t>
            </a:r>
            <a:r>
              <a:rPr lang="en-US" dirty="0"/>
              <a:t> </a:t>
            </a:r>
            <a:r>
              <a:rPr lang="en-US" dirty="0" err="1"/>
              <a:t>giá</a:t>
            </a:r>
            <a:r>
              <a:rPr lang="en-US" dirty="0"/>
              <a:t> </a:t>
            </a:r>
            <a:r>
              <a:rPr lang="en-US" dirty="0" err="1"/>
              <a:t>trị</a:t>
            </a:r>
            <a:r>
              <a:rPr lang="en-US" dirty="0"/>
              <a:t> </a:t>
            </a:r>
            <a:r>
              <a:rPr lang="en-US" i="1" dirty="0"/>
              <a:t>margin</a:t>
            </a:r>
            <a:r>
              <a:rPr lang="en-US" dirty="0"/>
              <a:t> </a:t>
            </a:r>
            <a:r>
              <a:rPr lang="en-US" dirty="0" err="1"/>
              <a:t>mặc</a:t>
            </a:r>
            <a:r>
              <a:rPr lang="en-US" dirty="0"/>
              <a:t> </a:t>
            </a:r>
            <a:r>
              <a:rPr lang="en-US" dirty="0" err="1"/>
              <a:t>định</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view </a:t>
            </a:r>
            <a:r>
              <a:rPr lang="en-US" dirty="0" err="1"/>
              <a:t>bên</a:t>
            </a:r>
            <a:r>
              <a:rPr lang="en-US" dirty="0"/>
              <a:t> </a:t>
            </a:r>
            <a:r>
              <a:rPr lang="en-US" dirty="0" err="1"/>
              <a:t>trong</a:t>
            </a:r>
            <a:r>
              <a:rPr lang="en-US" dirty="0"/>
              <a:t> </a:t>
            </a:r>
            <a:r>
              <a:rPr lang="en-US" dirty="0" err="1"/>
              <a:t>ứng</a:t>
            </a:r>
            <a:r>
              <a:rPr lang="en-US" dirty="0"/>
              <a:t> </a:t>
            </a:r>
            <a:r>
              <a:rPr lang="en-US" dirty="0" err="1"/>
              <a:t>dụng</a:t>
            </a:r>
            <a:r>
              <a:rPr lang="en-US" dirty="0"/>
              <a:t> </a:t>
            </a:r>
            <a:r>
              <a:rPr lang="en-US" dirty="0" err="1"/>
              <a:t>của</a:t>
            </a:r>
            <a:r>
              <a:rPr lang="en-US" dirty="0"/>
              <a:t> </a:t>
            </a:r>
            <a:r>
              <a:rPr lang="en-US" dirty="0" err="1"/>
              <a:t>bạn</a:t>
            </a:r>
            <a:r>
              <a:rPr lang="en-US" dirty="0"/>
              <a:t> </a:t>
            </a:r>
            <a:r>
              <a:rPr lang="en-US" dirty="0" err="1"/>
              <a:t>bằng</a:t>
            </a:r>
            <a:r>
              <a:rPr lang="en-US" dirty="0"/>
              <a:t> </a:t>
            </a:r>
            <a:r>
              <a:rPr lang="en-US" dirty="0" err="1"/>
              <a:t>cách</a:t>
            </a:r>
            <a:r>
              <a:rPr lang="en-US" dirty="0"/>
              <a:t> </a:t>
            </a:r>
            <a:r>
              <a:rPr lang="en-US" dirty="0" err="1"/>
              <a:t>thay</a:t>
            </a:r>
            <a:r>
              <a:rPr lang="en-US" dirty="0"/>
              <a:t> </a:t>
            </a:r>
            <a:r>
              <a:rPr lang="en-US" dirty="0" err="1"/>
              <a:t>đổi</a:t>
            </a:r>
            <a:r>
              <a:rPr lang="en-US" dirty="0"/>
              <a:t> con </a:t>
            </a:r>
            <a:r>
              <a:rPr lang="en-US" dirty="0" err="1"/>
              <a:t>số</a:t>
            </a:r>
            <a:r>
              <a:rPr lang="en-US" dirty="0"/>
              <a:t> </a:t>
            </a:r>
            <a:r>
              <a:rPr lang="en-US" dirty="0" err="1"/>
              <a:t>này</a:t>
            </a:r>
            <a:r>
              <a:rPr lang="en-US" dirty="0"/>
              <a:t> ở </a:t>
            </a:r>
            <a:r>
              <a:rPr lang="en-US" i="1" dirty="0"/>
              <a:t>toolbar</a:t>
            </a:r>
            <a:r>
              <a:rPr lang="en-US" dirty="0"/>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53</a:t>
            </a:fld>
            <a:endParaRPr lang="en-US" altLang="en-US"/>
          </a:p>
        </p:txBody>
      </p:sp>
      <p:sp>
        <p:nvSpPr>
          <p:cNvPr id="6" name="Title 5"/>
          <p:cNvSpPr>
            <a:spLocks noGrp="1"/>
          </p:cNvSpPr>
          <p:nvPr>
            <p:ph type="title"/>
          </p:nvPr>
        </p:nvSpPr>
        <p:spPr/>
        <p:txBody>
          <a:bodyPr>
            <a:normAutofit/>
          </a:bodyPr>
          <a:lstStyle/>
          <a:p>
            <a:r>
              <a:rPr lang="en-US" b="0" dirty="0"/>
              <a:t>2. Margin </a:t>
            </a:r>
            <a:r>
              <a:rPr lang="en-US" b="0" dirty="0" err="1"/>
              <a:t>Của</a:t>
            </a:r>
            <a:r>
              <a:rPr lang="en-US" b="0" dirty="0"/>
              <a:t> </a:t>
            </a:r>
            <a:r>
              <a:rPr lang="en-US" b="0" dirty="0" smtClean="0"/>
              <a:t>View</a:t>
            </a:r>
            <a:endParaRPr lang="en-US" dirty="0"/>
          </a:p>
        </p:txBody>
      </p:sp>
      <p:pic>
        <p:nvPicPr>
          <p:cNvPr id="8194" name="Picture 2" descr="https://i1.wp.com/yellowcodebooks.com/wp-content/uploads/2017/10/Screen-Shot-2017-10-02-at-15.49.49-copy.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429555"/>
            <a:ext cx="899160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527631"/>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a:t>Fixed</a:t>
            </a:r>
            <a:r>
              <a:rPr lang="en-US" dirty="0"/>
              <a:t>: </a:t>
            </a:r>
            <a:r>
              <a:rPr lang="en-US" dirty="0" err="1"/>
              <a:t>Nếu</a:t>
            </a:r>
            <a:r>
              <a:rPr lang="en-US" dirty="0"/>
              <a:t> </a:t>
            </a:r>
            <a:r>
              <a:rPr lang="en-US" dirty="0" err="1"/>
              <a:t>bạn</a:t>
            </a:r>
            <a:r>
              <a:rPr lang="en-US" dirty="0"/>
              <a:t> </a:t>
            </a:r>
            <a:r>
              <a:rPr lang="en-US" dirty="0" err="1"/>
              <a:t>chỉ</a:t>
            </a:r>
            <a:r>
              <a:rPr lang="en-US" dirty="0"/>
              <a:t> </a:t>
            </a:r>
            <a:r>
              <a:rPr lang="en-US" dirty="0" err="1"/>
              <a:t>định</a:t>
            </a:r>
            <a:r>
              <a:rPr lang="en-US" dirty="0"/>
              <a:t> </a:t>
            </a:r>
            <a:r>
              <a:rPr lang="en-US" dirty="0" err="1"/>
              <a:t>khoảng</a:t>
            </a:r>
            <a:r>
              <a:rPr lang="en-US" dirty="0"/>
              <a:t> </a:t>
            </a:r>
            <a:r>
              <a:rPr lang="en-US" dirty="0" err="1"/>
              <a:t>cách</a:t>
            </a:r>
            <a:r>
              <a:rPr lang="en-US" dirty="0"/>
              <a:t> </a:t>
            </a:r>
            <a:r>
              <a:rPr lang="en-US" dirty="0" err="1"/>
              <a:t>kiểu</a:t>
            </a:r>
            <a:r>
              <a:rPr lang="en-US" dirty="0"/>
              <a:t> </a:t>
            </a:r>
            <a:r>
              <a:rPr lang="en-US" dirty="0" err="1"/>
              <a:t>này</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điền</a:t>
            </a:r>
            <a:r>
              <a:rPr lang="en-US" dirty="0"/>
              <a:t> </a:t>
            </a:r>
            <a:r>
              <a:rPr lang="en-US" dirty="0" err="1"/>
              <a:t>giá</a:t>
            </a:r>
            <a:r>
              <a:rPr lang="en-US" dirty="0"/>
              <a:t> </a:t>
            </a:r>
            <a:r>
              <a:rPr lang="en-US" dirty="0" err="1"/>
              <a:t>trị</a:t>
            </a:r>
            <a:r>
              <a:rPr lang="en-US" dirty="0"/>
              <a:t> ở field </a:t>
            </a:r>
            <a:r>
              <a:rPr lang="en-US" b="1" i="1" dirty="0" err="1"/>
              <a:t>layout_width</a:t>
            </a:r>
            <a:r>
              <a:rPr lang="en-US" dirty="0"/>
              <a:t> </a:t>
            </a:r>
            <a:r>
              <a:rPr lang="en-US" dirty="0" err="1"/>
              <a:t>và</a:t>
            </a:r>
            <a:r>
              <a:rPr lang="en-US" dirty="0"/>
              <a:t> </a:t>
            </a:r>
            <a:r>
              <a:rPr lang="en-US" b="1" i="1" dirty="0" err="1"/>
              <a:t>layout_height</a:t>
            </a:r>
            <a:r>
              <a:rPr lang="en-US" dirty="0" smtClean="0"/>
              <a:t>.</a:t>
            </a:r>
          </a:p>
          <a:p>
            <a:r>
              <a:rPr lang="en-US" b="1" i="1" dirty="0"/>
              <a:t>Match Constraint</a:t>
            </a:r>
            <a:r>
              <a:rPr lang="en-US" dirty="0"/>
              <a:t>: </a:t>
            </a:r>
            <a:r>
              <a:rPr lang="en-US" dirty="0" err="1"/>
              <a:t>kiểu</a:t>
            </a:r>
            <a:r>
              <a:rPr lang="en-US" dirty="0"/>
              <a:t> </a:t>
            </a:r>
            <a:r>
              <a:rPr lang="en-US" dirty="0" err="1"/>
              <a:t>khoảng</a:t>
            </a:r>
            <a:r>
              <a:rPr lang="en-US" dirty="0"/>
              <a:t> </a:t>
            </a:r>
            <a:r>
              <a:rPr lang="en-US" dirty="0" err="1"/>
              <a:t>cách</a:t>
            </a:r>
            <a:r>
              <a:rPr lang="en-US" dirty="0"/>
              <a:t> </a:t>
            </a:r>
            <a:r>
              <a:rPr lang="en-US" dirty="0" err="1"/>
              <a:t>này</a:t>
            </a:r>
            <a:r>
              <a:rPr lang="en-US" dirty="0"/>
              <a:t> </a:t>
            </a:r>
            <a:r>
              <a:rPr lang="en-US" dirty="0" err="1"/>
              <a:t>gần</a:t>
            </a:r>
            <a:r>
              <a:rPr lang="en-US" dirty="0"/>
              <a:t> </a:t>
            </a:r>
            <a:r>
              <a:rPr lang="en-US" dirty="0" err="1"/>
              <a:t>gần</a:t>
            </a:r>
            <a:r>
              <a:rPr lang="en-US" dirty="0"/>
              <a:t> </a:t>
            </a:r>
            <a:r>
              <a:rPr lang="en-US" dirty="0" err="1"/>
              <a:t>giống</a:t>
            </a:r>
            <a:r>
              <a:rPr lang="en-US" dirty="0"/>
              <a:t> </a:t>
            </a:r>
            <a:r>
              <a:rPr lang="en-US" dirty="0" err="1"/>
              <a:t>với</a:t>
            </a:r>
            <a:r>
              <a:rPr lang="en-US" dirty="0"/>
              <a:t> </a:t>
            </a:r>
            <a:r>
              <a:rPr lang="en-US" b="1" i="1" dirty="0" err="1"/>
              <a:t>match_parent</a:t>
            </a:r>
            <a:r>
              <a:rPr lang="en-US" dirty="0"/>
              <a:t> </a:t>
            </a:r>
            <a:r>
              <a:rPr lang="en-US" dirty="0" err="1"/>
              <a:t>quen</a:t>
            </a:r>
            <a:r>
              <a:rPr lang="en-US" dirty="0"/>
              <a:t> </a:t>
            </a:r>
            <a:r>
              <a:rPr lang="en-US" dirty="0" err="1"/>
              <a:t>thuộc</a:t>
            </a:r>
            <a:r>
              <a:rPr lang="en-US" dirty="0"/>
              <a:t> ở </a:t>
            </a:r>
            <a:r>
              <a:rPr lang="en-US" dirty="0" err="1"/>
              <a:t>các</a:t>
            </a:r>
            <a:r>
              <a:rPr lang="en-US" dirty="0"/>
              <a:t> layout </a:t>
            </a:r>
            <a:r>
              <a:rPr lang="en-US" dirty="0" err="1" smtClean="0"/>
              <a:t>khác</a:t>
            </a:r>
            <a:endParaRPr lang="en-US" dirty="0" smtClean="0"/>
          </a:p>
          <a:p>
            <a:r>
              <a:rPr lang="vi-VN" b="1" i="1" dirty="0"/>
              <a:t>Wrap Content</a:t>
            </a:r>
            <a:r>
              <a:rPr lang="vi-VN" dirty="0"/>
              <a:t>: khoảng cách này thì tương tự với </a:t>
            </a:r>
            <a:r>
              <a:rPr lang="vi-VN" b="1" i="1" dirty="0"/>
              <a:t>wrap_content</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54</a:t>
            </a:fld>
            <a:endParaRPr lang="en-US" altLang="en-US"/>
          </a:p>
        </p:txBody>
      </p:sp>
      <p:sp>
        <p:nvSpPr>
          <p:cNvPr id="6" name="Title 5"/>
          <p:cNvSpPr>
            <a:spLocks noGrp="1"/>
          </p:cNvSpPr>
          <p:nvPr>
            <p:ph type="title"/>
          </p:nvPr>
        </p:nvSpPr>
        <p:spPr/>
        <p:txBody>
          <a:bodyPr>
            <a:normAutofit fontScale="90000"/>
          </a:bodyPr>
          <a:lstStyle/>
          <a:p>
            <a:r>
              <a:rPr lang="en-US" b="0" dirty="0"/>
              <a:t>3. </a:t>
            </a:r>
            <a:r>
              <a:rPr lang="en-US" b="0" dirty="0" err="1"/>
              <a:t>Các</a:t>
            </a:r>
            <a:r>
              <a:rPr lang="en-US" b="0" dirty="0"/>
              <a:t> </a:t>
            </a:r>
            <a:r>
              <a:rPr lang="en-US" b="0" dirty="0" err="1"/>
              <a:t>Khoảng</a:t>
            </a:r>
            <a:r>
              <a:rPr lang="en-US" b="0" dirty="0"/>
              <a:t> </a:t>
            </a:r>
            <a:r>
              <a:rPr lang="en-US" b="0" dirty="0" err="1"/>
              <a:t>Cách</a:t>
            </a:r>
            <a:r>
              <a:rPr lang="en-US" b="0" dirty="0"/>
              <a:t> </a:t>
            </a:r>
            <a:r>
              <a:rPr lang="en-US" b="0" dirty="0" err="1"/>
              <a:t>Tới</a:t>
            </a:r>
            <a:r>
              <a:rPr lang="en-US" b="0" dirty="0"/>
              <a:t> </a:t>
            </a:r>
            <a:r>
              <a:rPr lang="en-US" b="0" dirty="0" err="1"/>
              <a:t>Các</a:t>
            </a:r>
            <a:r>
              <a:rPr lang="en-US" b="0" dirty="0"/>
              <a:t> </a:t>
            </a:r>
            <a:r>
              <a:rPr lang="en-US" b="0" dirty="0" err="1"/>
              <a:t>Thành</a:t>
            </a:r>
            <a:r>
              <a:rPr lang="en-US" b="0" dirty="0"/>
              <a:t> </a:t>
            </a:r>
            <a:r>
              <a:rPr lang="en-US" b="0" dirty="0" err="1"/>
              <a:t>Viên</a:t>
            </a:r>
            <a:r>
              <a:rPr lang="en-US" b="0" dirty="0"/>
              <a:t> </a:t>
            </a:r>
            <a:r>
              <a:rPr lang="en-US" b="0" dirty="0" err="1"/>
              <a:t>Bên</a:t>
            </a:r>
            <a:r>
              <a:rPr lang="en-US" b="0" dirty="0"/>
              <a:t> </a:t>
            </a:r>
            <a:r>
              <a:rPr lang="en-US" b="0" dirty="0" err="1" smtClean="0"/>
              <a:t>Trong</a:t>
            </a:r>
            <a:endParaRPr lang="en-US" dirty="0"/>
          </a:p>
        </p:txBody>
      </p:sp>
      <p:pic>
        <p:nvPicPr>
          <p:cNvPr id="9218" name="Picture 2" descr="https://i2.wp.com/yellowcodebooks.com/wp-content/uploads/2017/10/Screen-Shot-2017-10-02-at-16.32.13-1.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423" y="2133599"/>
            <a:ext cx="1084177" cy="47309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i1.wp.com/yellowcodebooks.com/wp-content/uploads/2017/10/Screen-Shot-2017-10-02-at-16.32.19.png?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733799"/>
            <a:ext cx="914400" cy="39901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i1.wp.com/yellowcodebooks.com/wp-content/uploads/2017/10/Screen-Shot-2017-10-02-at-16.32.25.png?ss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00" y="4800600"/>
            <a:ext cx="104775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994825"/>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988541"/>
            <a:ext cx="7886700" cy="2019300"/>
          </a:xfrm>
          <a:prstGeom prst="rect">
            <a:avLst/>
          </a:prstGeom>
        </p:spPr>
      </p:pic>
    </p:spTree>
    <p:extLst>
      <p:ext uri="{BB962C8B-B14F-4D97-AF65-F5344CB8AC3E}">
        <p14:creationId xmlns:p14="http://schemas.microsoft.com/office/powerpoint/2010/main" val="2039860582"/>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a:t>Nó mang ý nghĩa giống như trọng số trong </a:t>
            </a:r>
            <a:r>
              <a:rPr lang="vi-VN" i="1" dirty="0"/>
              <a:t>LinearLayout</a:t>
            </a:r>
            <a:r>
              <a:rPr lang="vi-VN" dirty="0"/>
              <a:t> vậy. </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56</a:t>
            </a:fld>
            <a:endParaRPr lang="en-US" altLang="en-US"/>
          </a:p>
        </p:txBody>
      </p:sp>
      <p:sp>
        <p:nvSpPr>
          <p:cNvPr id="6" name="Title 5"/>
          <p:cNvSpPr>
            <a:spLocks noGrp="1"/>
          </p:cNvSpPr>
          <p:nvPr>
            <p:ph type="title"/>
          </p:nvPr>
        </p:nvSpPr>
        <p:spPr/>
        <p:txBody>
          <a:bodyPr>
            <a:normAutofit/>
          </a:bodyPr>
          <a:lstStyle/>
          <a:p>
            <a:r>
              <a:rPr lang="en-US" b="0" dirty="0"/>
              <a:t>4. </a:t>
            </a:r>
            <a:r>
              <a:rPr lang="en-US" b="0" dirty="0" smtClean="0"/>
              <a:t>Bias</a:t>
            </a:r>
            <a:endParaRPr lang="en-US" dirty="0"/>
          </a:p>
        </p:txBody>
      </p:sp>
      <p:pic>
        <p:nvPicPr>
          <p:cNvPr id="7" name="Picture 6"/>
          <p:cNvPicPr>
            <a:picLocks noChangeAspect="1"/>
          </p:cNvPicPr>
          <p:nvPr/>
        </p:nvPicPr>
        <p:blipFill>
          <a:blip r:embed="rId2"/>
          <a:stretch>
            <a:fillRect/>
          </a:stretch>
        </p:blipFill>
        <p:spPr>
          <a:xfrm>
            <a:off x="1590675" y="2662237"/>
            <a:ext cx="5962650" cy="1533525"/>
          </a:xfrm>
          <a:prstGeom prst="rect">
            <a:avLst/>
          </a:prstGeom>
        </p:spPr>
      </p:pic>
    </p:spTree>
    <p:extLst>
      <p:ext uri="{BB962C8B-B14F-4D97-AF65-F5344CB8AC3E}">
        <p14:creationId xmlns:p14="http://schemas.microsoft.com/office/powerpoint/2010/main" val="1582600487"/>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a:t>Phần này chỉ hữu dụng khi bạn chỉ định kích thước cứng (</a:t>
            </a:r>
            <a:r>
              <a:rPr lang="vi-VN" b="1" i="1" dirty="0"/>
              <a:t>Fixed</a:t>
            </a:r>
            <a:r>
              <a:rPr lang="vi-VN" dirty="0"/>
              <a:t>) </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57</a:t>
            </a:fld>
            <a:endParaRPr lang="en-US" altLang="en-US"/>
          </a:p>
        </p:txBody>
      </p:sp>
      <p:sp>
        <p:nvSpPr>
          <p:cNvPr id="6" name="Title 5"/>
          <p:cNvSpPr>
            <a:spLocks noGrp="1"/>
          </p:cNvSpPr>
          <p:nvPr>
            <p:ph type="title"/>
          </p:nvPr>
        </p:nvSpPr>
        <p:spPr/>
        <p:txBody>
          <a:bodyPr>
            <a:normAutofit fontScale="90000"/>
          </a:bodyPr>
          <a:lstStyle/>
          <a:p>
            <a:r>
              <a:rPr lang="en-US" b="0" dirty="0"/>
              <a:t>5. </a:t>
            </a:r>
            <a:r>
              <a:rPr lang="en-US" b="0" dirty="0" err="1"/>
              <a:t>Chỉ</a:t>
            </a:r>
            <a:r>
              <a:rPr lang="en-US" b="0" dirty="0"/>
              <a:t> </a:t>
            </a:r>
            <a:r>
              <a:rPr lang="en-US" b="0" dirty="0" err="1"/>
              <a:t>Định</a:t>
            </a:r>
            <a:r>
              <a:rPr lang="en-US" b="0" dirty="0"/>
              <a:t> </a:t>
            </a:r>
            <a:r>
              <a:rPr lang="en-US" b="0" dirty="0" err="1"/>
              <a:t>layout_width</a:t>
            </a:r>
            <a:r>
              <a:rPr lang="en-US" b="0" dirty="0"/>
              <a:t> </a:t>
            </a:r>
            <a:r>
              <a:rPr lang="en-US" b="0" dirty="0" err="1"/>
              <a:t>Và</a:t>
            </a:r>
            <a:r>
              <a:rPr lang="en-US" b="0" dirty="0"/>
              <a:t> </a:t>
            </a:r>
            <a:r>
              <a:rPr lang="en-US" b="0" dirty="0" err="1" smtClean="0"/>
              <a:t>layout_height</a:t>
            </a:r>
            <a:endParaRPr lang="en-US" dirty="0"/>
          </a:p>
        </p:txBody>
      </p:sp>
    </p:spTree>
    <p:extLst>
      <p:ext uri="{BB962C8B-B14F-4D97-AF65-F5344CB8AC3E}">
        <p14:creationId xmlns:p14="http://schemas.microsoft.com/office/powerpoint/2010/main" val="1535194346"/>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6100" y="990600"/>
            <a:ext cx="7886700" cy="4381501"/>
          </a:xfrm>
        </p:spPr>
        <p:txBody>
          <a:bodyPr/>
          <a:lstStyle/>
          <a:p>
            <a:r>
              <a:rPr lang="en-US" dirty="0" err="1"/>
              <a:t>C</a:t>
            </a:r>
            <a:r>
              <a:rPr lang="en-US" dirty="0" err="1" smtClean="0"/>
              <a:t>ảnh</a:t>
            </a:r>
            <a:r>
              <a:rPr lang="en-US" dirty="0" smtClean="0"/>
              <a:t> </a:t>
            </a:r>
            <a:r>
              <a:rPr lang="en-US" dirty="0" err="1" smtClean="0"/>
              <a:t>báo</a:t>
            </a:r>
            <a:endParaRPr lang="en-US" dirty="0" smtClean="0"/>
          </a:p>
          <a:p>
            <a:r>
              <a:rPr lang="en-US" dirty="0" err="1"/>
              <a:t>B</a:t>
            </a:r>
            <a:r>
              <a:rPr lang="en-US" dirty="0" err="1" smtClean="0"/>
              <a:t>áo</a:t>
            </a:r>
            <a:r>
              <a:rPr lang="en-US" dirty="0" smtClean="0"/>
              <a:t> </a:t>
            </a:r>
            <a:r>
              <a:rPr lang="en-US" dirty="0" err="1"/>
              <a:t>lỗi</a:t>
            </a:r>
            <a:r>
              <a:rPr lang="en-US" dirty="0"/>
              <a:t>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58</a:t>
            </a:fld>
            <a:endParaRPr lang="en-US" altLang="en-US"/>
          </a:p>
        </p:txBody>
      </p:sp>
      <p:sp>
        <p:nvSpPr>
          <p:cNvPr id="6" name="Title 5"/>
          <p:cNvSpPr>
            <a:spLocks noGrp="1"/>
          </p:cNvSpPr>
          <p:nvPr>
            <p:ph type="title"/>
          </p:nvPr>
        </p:nvSpPr>
        <p:spPr/>
        <p:txBody>
          <a:bodyPr/>
          <a:lstStyle/>
          <a:p>
            <a:r>
              <a:rPr lang="en-US" b="0" dirty="0"/>
              <a:t>Component Tree</a:t>
            </a:r>
            <a:endParaRPr lang="en-US" dirty="0"/>
          </a:p>
        </p:txBody>
      </p:sp>
      <p:pic>
        <p:nvPicPr>
          <p:cNvPr id="10" name="Picture 9" descr="ConstraintLayout - Icon báo lỗi">
            <a:hlinkClick r:id="rId2" tooltip="&quot;&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25599"/>
            <a:ext cx="762000" cy="532050"/>
          </a:xfrm>
          <a:prstGeom prst="rect">
            <a:avLst/>
          </a:prstGeom>
          <a:noFill/>
          <a:ln>
            <a:noFill/>
          </a:ln>
        </p:spPr>
      </p:pic>
      <p:pic>
        <p:nvPicPr>
          <p:cNvPr id="11" name="Picture 10" descr="ConstraintLayout - Icon cảnh báo">
            <a:hlinkClick r:id="rId4" tooltip="&quot;&quot;"/>
          </p:cNvPr>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016000"/>
            <a:ext cx="609600" cy="457200"/>
          </a:xfrm>
          <a:prstGeom prst="rect">
            <a:avLst/>
          </a:prstGeom>
          <a:noFill/>
          <a:ln>
            <a:noFill/>
          </a:ln>
        </p:spPr>
      </p:pic>
      <p:pic>
        <p:nvPicPr>
          <p:cNvPr id="12" name="Picture 2" descr="https://i1.wp.com/yellowcodebooks.com/wp-content/uploads/2017/10/Screen-Shot-2017-10-02-at-17.06.46.png?ssl=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0" y="800743"/>
            <a:ext cx="5362602"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423468"/>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59</a:t>
            </a:fld>
            <a:endParaRPr lang="en-US" altLang="en-US"/>
          </a:p>
        </p:txBody>
      </p:sp>
      <p:sp>
        <p:nvSpPr>
          <p:cNvPr id="6" name="Title 5"/>
          <p:cNvSpPr>
            <a:spLocks noGrp="1"/>
          </p:cNvSpPr>
          <p:nvPr>
            <p:ph type="title"/>
          </p:nvPr>
        </p:nvSpPr>
        <p:spPr/>
        <p:txBody>
          <a:bodyPr/>
          <a:lstStyle/>
          <a:p>
            <a:endParaRPr lang="en-US"/>
          </a:p>
        </p:txBody>
      </p:sp>
      <p:pic>
        <p:nvPicPr>
          <p:cNvPr id="12290" name="Picture 2" descr="https://i2.wp.com/yellowcodebooks.com/wp-content/uploads/2017/10/Screen-Shot-2017-10-03-at-05.28.26.png?ssl=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587" y="838201"/>
            <a:ext cx="8340725" cy="520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4668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20838" y="988541"/>
            <a:ext cx="7761161" cy="4400528"/>
          </a:xfrm>
          <a:prstGeom prst="rect">
            <a:avLst/>
          </a:prstGeom>
        </p:spPr>
      </p:pic>
    </p:spTree>
    <p:extLst>
      <p:ext uri="{BB962C8B-B14F-4D97-AF65-F5344CB8AC3E}">
        <p14:creationId xmlns:p14="http://schemas.microsoft.com/office/powerpoint/2010/main" val="1733098668"/>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60</a:t>
            </a:fld>
            <a:endParaRPr lang="en-US" altLang="en-US"/>
          </a:p>
        </p:txBody>
      </p:sp>
      <p:sp>
        <p:nvSpPr>
          <p:cNvPr id="6" name="Title 5"/>
          <p:cNvSpPr>
            <a:spLocks noGrp="1"/>
          </p:cNvSpPr>
          <p:nvPr>
            <p:ph type="title"/>
          </p:nvPr>
        </p:nvSpPr>
        <p:spPr/>
        <p:txBody>
          <a:bodyPr>
            <a:normAutofit fontScale="90000"/>
          </a:bodyPr>
          <a:lstStyle/>
          <a:p>
            <a:r>
              <a:rPr lang="en-US" b="0" dirty="0" err="1"/>
              <a:t>Chức</a:t>
            </a:r>
            <a:r>
              <a:rPr lang="en-US" b="0" dirty="0"/>
              <a:t> </a:t>
            </a:r>
            <a:r>
              <a:rPr lang="en-US" b="0" dirty="0" err="1"/>
              <a:t>Năng</a:t>
            </a:r>
            <a:r>
              <a:rPr lang="en-US" b="0" dirty="0"/>
              <a:t> </a:t>
            </a:r>
            <a:r>
              <a:rPr lang="en-US" b="0" dirty="0" err="1"/>
              <a:t>Autoconnect</a:t>
            </a:r>
            <a:r>
              <a:rPr lang="en-US" b="0" dirty="0"/>
              <a:t> (</a:t>
            </a:r>
            <a:r>
              <a:rPr lang="en-US" b="0" dirty="0" err="1"/>
              <a:t>Tạo</a:t>
            </a:r>
            <a:r>
              <a:rPr lang="en-US" b="0" dirty="0"/>
              <a:t> Constraint </a:t>
            </a:r>
            <a:r>
              <a:rPr lang="en-US" b="0" dirty="0" err="1"/>
              <a:t>Tự</a:t>
            </a:r>
            <a:r>
              <a:rPr lang="en-US" b="0" dirty="0"/>
              <a:t> </a:t>
            </a:r>
            <a:r>
              <a:rPr lang="en-US" b="0" dirty="0" err="1"/>
              <a:t>Động</a:t>
            </a:r>
            <a:r>
              <a:rPr lang="en-US" b="0" dirty="0" smtClean="0"/>
              <a:t>)</a:t>
            </a:r>
            <a:endParaRPr lang="en-US" dirty="0"/>
          </a:p>
        </p:txBody>
      </p:sp>
      <p:pic>
        <p:nvPicPr>
          <p:cNvPr id="13314" name="Picture 2" descr="https://i0.wp.com/yellowcodebooks.com/wp-content/uploads/2017/10/Screen-Shot-2017-10-03-at-17.39.17.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886700" cy="167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379113"/>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61</a:t>
            </a:fld>
            <a:endParaRPr lang="en-US" altLang="en-US"/>
          </a:p>
        </p:txBody>
      </p:sp>
      <p:sp>
        <p:nvSpPr>
          <p:cNvPr id="6" name="Title 5"/>
          <p:cNvSpPr>
            <a:spLocks noGrp="1"/>
          </p:cNvSpPr>
          <p:nvPr>
            <p:ph type="title"/>
          </p:nvPr>
        </p:nvSpPr>
        <p:spPr/>
        <p:txBody>
          <a:bodyPr>
            <a:normAutofit/>
          </a:bodyPr>
          <a:lstStyle/>
          <a:p>
            <a:r>
              <a:rPr lang="en-US" b="0" dirty="0" err="1"/>
              <a:t>Chức</a:t>
            </a:r>
            <a:r>
              <a:rPr lang="en-US" b="0" dirty="0"/>
              <a:t> </a:t>
            </a:r>
            <a:r>
              <a:rPr lang="en-US" b="0" dirty="0" err="1"/>
              <a:t>Năng</a:t>
            </a:r>
            <a:r>
              <a:rPr lang="en-US" b="0" dirty="0"/>
              <a:t> Infer Constraints </a:t>
            </a:r>
            <a:endParaRPr lang="en-US" dirty="0"/>
          </a:p>
        </p:txBody>
      </p:sp>
      <p:pic>
        <p:nvPicPr>
          <p:cNvPr id="14338" name="Picture 2" descr="https://i1.wp.com/yellowcodebooks.com/wp-content/uploads/2017/10/Screen-Shot-2017-10-02-at-15.49.49_2-1.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335267"/>
            <a:ext cx="7886700" cy="1692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712604"/>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62</a:t>
            </a:fld>
            <a:endParaRPr lang="en-US" altLang="en-US"/>
          </a:p>
        </p:txBody>
      </p:sp>
      <p:sp>
        <p:nvSpPr>
          <p:cNvPr id="6" name="Title 5"/>
          <p:cNvSpPr>
            <a:spLocks noGrp="1"/>
          </p:cNvSpPr>
          <p:nvPr>
            <p:ph type="title"/>
          </p:nvPr>
        </p:nvSpPr>
        <p:spPr/>
        <p:txBody>
          <a:bodyPr>
            <a:normAutofit/>
          </a:bodyPr>
          <a:lstStyle/>
          <a:p>
            <a:r>
              <a:rPr lang="en-US" b="0" dirty="0" err="1"/>
              <a:t>Chức</a:t>
            </a:r>
            <a:r>
              <a:rPr lang="en-US" b="0" dirty="0"/>
              <a:t> </a:t>
            </a:r>
            <a:r>
              <a:rPr lang="en-US" b="0" dirty="0" err="1"/>
              <a:t>Năng</a:t>
            </a:r>
            <a:r>
              <a:rPr lang="en-US" b="0" dirty="0"/>
              <a:t> </a:t>
            </a:r>
            <a:r>
              <a:rPr lang="en-US" b="0" dirty="0" smtClean="0"/>
              <a:t>Pack</a:t>
            </a:r>
            <a:endParaRPr lang="en-US" dirty="0"/>
          </a:p>
        </p:txBody>
      </p:sp>
      <p:pic>
        <p:nvPicPr>
          <p:cNvPr id="15362" name="Picture 2" descr="https://i0.wp.com/yellowcodebooks.com/wp-content/uploads/2017/10/Screen-Shot-2017-10-02-at-15.49.49_2-2.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335267"/>
            <a:ext cx="7886700" cy="1692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259864"/>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63</a:t>
            </a:fld>
            <a:endParaRPr lang="en-US" altLang="en-US"/>
          </a:p>
        </p:txBody>
      </p:sp>
      <p:sp>
        <p:nvSpPr>
          <p:cNvPr id="6" name="Title 5"/>
          <p:cNvSpPr>
            <a:spLocks noGrp="1"/>
          </p:cNvSpPr>
          <p:nvPr>
            <p:ph type="title"/>
          </p:nvPr>
        </p:nvSpPr>
        <p:spPr/>
        <p:txBody>
          <a:bodyPr>
            <a:normAutofit/>
          </a:bodyPr>
          <a:lstStyle/>
          <a:p>
            <a:r>
              <a:rPr lang="en-US" b="0" dirty="0" err="1"/>
              <a:t>Chức</a:t>
            </a:r>
            <a:r>
              <a:rPr lang="en-US" b="0" dirty="0"/>
              <a:t> </a:t>
            </a:r>
            <a:r>
              <a:rPr lang="en-US" b="0" dirty="0" err="1"/>
              <a:t>Năng</a:t>
            </a:r>
            <a:r>
              <a:rPr lang="en-US" b="0" dirty="0"/>
              <a:t> </a:t>
            </a:r>
            <a:r>
              <a:rPr lang="en-US" b="0" dirty="0" smtClean="0"/>
              <a:t>Ratio</a:t>
            </a:r>
            <a:endParaRPr lang="en-US" dirty="0"/>
          </a:p>
        </p:txBody>
      </p:sp>
      <p:pic>
        <p:nvPicPr>
          <p:cNvPr id="16386" name="Picture 2" descr="https://i2.wp.com/yellowcodebooks.com/wp-content/uploads/2017/10/Screen-Shot-2017-10-04-at-16.16.54.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1693" y="990600"/>
            <a:ext cx="5604668"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476877"/>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64</a:t>
            </a:fld>
            <a:endParaRPr lang="en-US" altLang="en-US"/>
          </a:p>
        </p:txBody>
      </p:sp>
      <p:sp>
        <p:nvSpPr>
          <p:cNvPr id="6" name="Title 5"/>
          <p:cNvSpPr>
            <a:spLocks noGrp="1"/>
          </p:cNvSpPr>
          <p:nvPr>
            <p:ph type="title"/>
          </p:nvPr>
        </p:nvSpPr>
        <p:spPr/>
        <p:txBody>
          <a:bodyPr>
            <a:normAutofit/>
          </a:bodyPr>
          <a:lstStyle/>
          <a:p>
            <a:r>
              <a:rPr lang="en-US" b="0" dirty="0" err="1"/>
              <a:t>Chức</a:t>
            </a:r>
            <a:r>
              <a:rPr lang="en-US" b="0" dirty="0"/>
              <a:t> </a:t>
            </a:r>
            <a:r>
              <a:rPr lang="en-US" b="0" dirty="0" err="1"/>
              <a:t>Năng</a:t>
            </a:r>
            <a:r>
              <a:rPr lang="en-US" b="0" dirty="0"/>
              <a:t> Guideline </a:t>
            </a:r>
            <a:endParaRPr lang="en-US" dirty="0"/>
          </a:p>
        </p:txBody>
      </p:sp>
      <p:pic>
        <p:nvPicPr>
          <p:cNvPr id="17410" name="Picture 2" descr="https://i2.wp.com/yellowcodebooks.com/wp-content/uploads/2017/10/Screen-Shot-2017-10-04-at-16.11.28.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09481"/>
            <a:ext cx="7886700" cy="3543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125472"/>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65</a:t>
            </a:fld>
            <a:endParaRPr lang="en-US" altLang="en-US"/>
          </a:p>
        </p:txBody>
      </p:sp>
      <p:sp>
        <p:nvSpPr>
          <p:cNvPr id="6" name="Title 5"/>
          <p:cNvSpPr>
            <a:spLocks noGrp="1"/>
          </p:cNvSpPr>
          <p:nvPr>
            <p:ph type="title"/>
          </p:nvPr>
        </p:nvSpPr>
        <p:spPr/>
        <p:txBody>
          <a:bodyPr>
            <a:normAutofit/>
          </a:bodyPr>
          <a:lstStyle/>
          <a:p>
            <a:r>
              <a:rPr lang="en-US" b="0" dirty="0" err="1"/>
              <a:t>Chức</a:t>
            </a:r>
            <a:r>
              <a:rPr lang="en-US" b="0" dirty="0"/>
              <a:t> </a:t>
            </a:r>
            <a:r>
              <a:rPr lang="en-US" b="0" dirty="0" err="1"/>
              <a:t>Năng</a:t>
            </a:r>
            <a:r>
              <a:rPr lang="en-US" b="0" dirty="0"/>
              <a:t> </a:t>
            </a:r>
            <a:r>
              <a:rPr lang="en-US" b="0" dirty="0" smtClean="0"/>
              <a:t>Barrier</a:t>
            </a:r>
            <a:endParaRPr lang="en-US" dirty="0"/>
          </a:p>
        </p:txBody>
      </p:sp>
      <p:pic>
        <p:nvPicPr>
          <p:cNvPr id="18434" name="Picture 2" descr="https://i0.wp.com/yellowcodebooks.com/wp-content/uploads/2017/10/Screen-Shot-2017-10-04-at-16.11.28_2.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09481"/>
            <a:ext cx="7886700" cy="3543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354938"/>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Xâu</a:t>
            </a:r>
            <a:r>
              <a:rPr lang="en-US" dirty="0"/>
              <a:t> </a:t>
            </a:r>
            <a:r>
              <a:rPr lang="en-US" dirty="0" err="1"/>
              <a:t>Chuỗi</a:t>
            </a:r>
            <a:r>
              <a:rPr lang="en-US" dirty="0"/>
              <a:t> </a:t>
            </a:r>
            <a:r>
              <a:rPr lang="en-US" dirty="0" err="1"/>
              <a:t>Các</a:t>
            </a:r>
            <a:r>
              <a:rPr lang="en-US" dirty="0"/>
              <a:t> View </a:t>
            </a:r>
            <a:r>
              <a:rPr lang="en-US" dirty="0" err="1"/>
              <a:t>Lại</a:t>
            </a:r>
            <a:r>
              <a:rPr lang="en-US" dirty="0"/>
              <a:t>, Hay </a:t>
            </a:r>
            <a:r>
              <a:rPr lang="en-US" dirty="0" err="1"/>
              <a:t>Xích</a:t>
            </a:r>
            <a:r>
              <a:rPr lang="en-US" dirty="0"/>
              <a:t> </a:t>
            </a:r>
            <a:r>
              <a:rPr lang="en-US" dirty="0" err="1"/>
              <a:t>Các</a:t>
            </a:r>
            <a:r>
              <a:rPr lang="en-US" dirty="0"/>
              <a:t> View </a:t>
            </a:r>
            <a:r>
              <a:rPr lang="en-US" dirty="0" err="1"/>
              <a:t>Lại</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66</a:t>
            </a:fld>
            <a:endParaRPr lang="en-US" altLang="en-US"/>
          </a:p>
        </p:txBody>
      </p:sp>
      <p:sp>
        <p:nvSpPr>
          <p:cNvPr id="6" name="Title 5"/>
          <p:cNvSpPr>
            <a:spLocks noGrp="1"/>
          </p:cNvSpPr>
          <p:nvPr>
            <p:ph type="title"/>
          </p:nvPr>
        </p:nvSpPr>
        <p:spPr/>
        <p:txBody>
          <a:bodyPr>
            <a:normAutofit/>
          </a:bodyPr>
          <a:lstStyle/>
          <a:p>
            <a:r>
              <a:rPr lang="en-US" b="0" dirty="0" err="1"/>
              <a:t>Chức</a:t>
            </a:r>
            <a:r>
              <a:rPr lang="en-US" b="0" dirty="0"/>
              <a:t> </a:t>
            </a:r>
            <a:r>
              <a:rPr lang="en-US" b="0" dirty="0" err="1"/>
              <a:t>Năng</a:t>
            </a:r>
            <a:r>
              <a:rPr lang="en-US" b="0" dirty="0"/>
              <a:t> </a:t>
            </a:r>
            <a:r>
              <a:rPr lang="en-US" b="0" dirty="0" smtClean="0"/>
              <a:t>Chain</a:t>
            </a:r>
            <a:endParaRPr lang="en-US" dirty="0"/>
          </a:p>
        </p:txBody>
      </p:sp>
      <p:pic>
        <p:nvPicPr>
          <p:cNvPr id="19458" name="Picture 2" descr="https://i1.wp.com/yellowcodebooks.com/wp-content/uploads/2017/10/Screen-Shot-2017-10-05-at-13.08.16-1.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34514"/>
            <a:ext cx="7200900" cy="2693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294992"/>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Để</a:t>
            </a:r>
            <a:r>
              <a:rPr lang="en-US" dirty="0"/>
              <a:t> </a:t>
            </a:r>
            <a:r>
              <a:rPr lang="en-US" dirty="0" err="1"/>
              <a:t>gom</a:t>
            </a:r>
            <a:r>
              <a:rPr lang="en-US" dirty="0"/>
              <a:t> </a:t>
            </a:r>
            <a:r>
              <a:rPr lang="en-US" dirty="0" err="1"/>
              <a:t>các</a:t>
            </a:r>
            <a:r>
              <a:rPr lang="en-US" dirty="0"/>
              <a:t> view </a:t>
            </a:r>
            <a:r>
              <a:rPr lang="en-US" dirty="0" err="1"/>
              <a:t>vào</a:t>
            </a:r>
            <a:r>
              <a:rPr lang="en-US" dirty="0"/>
              <a:t> </a:t>
            </a:r>
            <a:r>
              <a:rPr lang="en-US" dirty="0" err="1"/>
              <a:t>trong</a:t>
            </a:r>
            <a:r>
              <a:rPr lang="en-US" dirty="0"/>
              <a:t> </a:t>
            </a:r>
            <a:r>
              <a:rPr lang="en-US" dirty="0" err="1"/>
              <a:t>một</a:t>
            </a:r>
            <a:r>
              <a:rPr lang="en-US" dirty="0"/>
              <a:t> </a:t>
            </a:r>
            <a:r>
              <a:rPr lang="en-US" i="1" dirty="0" smtClean="0"/>
              <a:t>chain, </a:t>
            </a:r>
            <a:r>
              <a:rPr lang="en-US" dirty="0" err="1" smtClean="0"/>
              <a:t>chọn</a:t>
            </a:r>
            <a:r>
              <a:rPr lang="en-US" dirty="0" smtClean="0"/>
              <a:t> </a:t>
            </a:r>
            <a:r>
              <a:rPr lang="en-US" dirty="0" err="1"/>
              <a:t>hết</a:t>
            </a:r>
            <a:r>
              <a:rPr lang="en-US" dirty="0"/>
              <a:t> </a:t>
            </a:r>
            <a:r>
              <a:rPr lang="en-US" dirty="0" err="1"/>
              <a:t>các</a:t>
            </a:r>
            <a:r>
              <a:rPr lang="en-US" dirty="0"/>
              <a:t> view </a:t>
            </a:r>
            <a:r>
              <a:rPr lang="en-US" dirty="0" err="1"/>
              <a:t>muốn</a:t>
            </a:r>
            <a:r>
              <a:rPr lang="en-US" dirty="0"/>
              <a:t> </a:t>
            </a:r>
            <a:r>
              <a:rPr lang="en-US" dirty="0" err="1"/>
              <a:t>gom</a:t>
            </a:r>
            <a:r>
              <a:rPr lang="en-US" dirty="0"/>
              <a:t> </a:t>
            </a:r>
            <a:r>
              <a:rPr lang="en-US" dirty="0" err="1"/>
              <a:t>bằng</a:t>
            </a:r>
            <a:r>
              <a:rPr lang="en-US" dirty="0"/>
              <a:t> </a:t>
            </a:r>
            <a:r>
              <a:rPr lang="en-US" dirty="0" err="1"/>
              <a:t>cách</a:t>
            </a:r>
            <a:r>
              <a:rPr lang="en-US" dirty="0"/>
              <a:t> </a:t>
            </a:r>
            <a:r>
              <a:rPr lang="en-US" dirty="0" err="1"/>
              <a:t>nhấn</a:t>
            </a:r>
            <a:r>
              <a:rPr lang="en-US" dirty="0"/>
              <a:t> </a:t>
            </a:r>
            <a:r>
              <a:rPr lang="en-US" dirty="0" err="1"/>
              <a:t>giữ</a:t>
            </a:r>
            <a:r>
              <a:rPr lang="en-US" dirty="0"/>
              <a:t> </a:t>
            </a:r>
            <a:r>
              <a:rPr lang="en-US" dirty="0" err="1"/>
              <a:t>phím</a:t>
            </a:r>
            <a:r>
              <a:rPr lang="en-US" dirty="0"/>
              <a:t> </a:t>
            </a:r>
            <a:r>
              <a:rPr lang="en-US" b="1" i="1" dirty="0"/>
              <a:t>Shift</a:t>
            </a:r>
            <a:r>
              <a:rPr lang="en-US" dirty="0"/>
              <a:t> </a:t>
            </a:r>
            <a:r>
              <a:rPr lang="en-US" dirty="0" err="1"/>
              <a:t>trong</a:t>
            </a:r>
            <a:r>
              <a:rPr lang="en-US" dirty="0"/>
              <a:t> </a:t>
            </a:r>
            <a:r>
              <a:rPr lang="en-US" dirty="0" err="1"/>
              <a:t>lúc</a:t>
            </a:r>
            <a:r>
              <a:rPr lang="en-US" dirty="0"/>
              <a:t> click </a:t>
            </a:r>
            <a:r>
              <a:rPr lang="en-US" dirty="0" err="1"/>
              <a:t>chọn</a:t>
            </a:r>
            <a:r>
              <a:rPr lang="en-US" dirty="0"/>
              <a:t> </a:t>
            </a:r>
            <a:r>
              <a:rPr lang="en-US" dirty="0" err="1"/>
              <a:t>từng</a:t>
            </a:r>
            <a:r>
              <a:rPr lang="en-US" dirty="0"/>
              <a:t> view. </a:t>
            </a:r>
            <a:r>
              <a:rPr lang="en-US" dirty="0" err="1"/>
              <a:t>Rồi</a:t>
            </a:r>
            <a:r>
              <a:rPr lang="en-US" dirty="0"/>
              <a:t> click </a:t>
            </a:r>
            <a:r>
              <a:rPr lang="en-US" dirty="0" err="1"/>
              <a:t>phải</a:t>
            </a:r>
            <a:r>
              <a:rPr lang="en-US" dirty="0"/>
              <a:t> </a:t>
            </a:r>
            <a:r>
              <a:rPr lang="en-US" dirty="0" err="1"/>
              <a:t>lên</a:t>
            </a:r>
            <a:r>
              <a:rPr lang="en-US" dirty="0"/>
              <a:t> </a:t>
            </a:r>
            <a:r>
              <a:rPr lang="en-US" dirty="0" err="1"/>
              <a:t>bất</a:t>
            </a:r>
            <a:r>
              <a:rPr lang="en-US" dirty="0"/>
              <a:t> </a:t>
            </a:r>
            <a:r>
              <a:rPr lang="en-US" dirty="0" err="1"/>
              <a:t>kỳ</a:t>
            </a:r>
            <a:r>
              <a:rPr lang="en-US" dirty="0"/>
              <a:t> view </a:t>
            </a:r>
            <a:r>
              <a:rPr lang="en-US" dirty="0" err="1"/>
              <a:t>nào</a:t>
            </a:r>
            <a:r>
              <a:rPr lang="en-US" dirty="0"/>
              <a:t> </a:t>
            </a:r>
            <a:r>
              <a:rPr lang="en-US" dirty="0" err="1"/>
              <a:t>trong</a:t>
            </a:r>
            <a:r>
              <a:rPr lang="en-US" dirty="0"/>
              <a:t> </a:t>
            </a:r>
            <a:r>
              <a:rPr lang="en-US" dirty="0" err="1"/>
              <a:t>số</a:t>
            </a:r>
            <a:r>
              <a:rPr lang="en-US" dirty="0"/>
              <a:t> </a:t>
            </a:r>
            <a:r>
              <a:rPr lang="en-US" dirty="0" err="1"/>
              <a:t>chúng</a:t>
            </a:r>
            <a:r>
              <a:rPr lang="en-US" dirty="0"/>
              <a:t>, </a:t>
            </a:r>
            <a:r>
              <a:rPr lang="en-US" dirty="0" err="1"/>
              <a:t>và</a:t>
            </a:r>
            <a:r>
              <a:rPr lang="en-US" dirty="0"/>
              <a:t> </a:t>
            </a:r>
            <a:r>
              <a:rPr lang="en-US" dirty="0" err="1"/>
              <a:t>chọn</a:t>
            </a:r>
            <a:r>
              <a:rPr lang="en-US" dirty="0"/>
              <a:t> </a:t>
            </a:r>
            <a:r>
              <a:rPr lang="en-US" b="1" i="1" dirty="0"/>
              <a:t>Chain &gt; Create Horizontal Chain</a:t>
            </a:r>
            <a:r>
              <a:rPr lang="en-US" dirty="0"/>
              <a:t> (hay </a:t>
            </a:r>
            <a:r>
              <a:rPr lang="en-US" b="1" i="1" dirty="0"/>
              <a:t>Create Vertical Chain</a:t>
            </a:r>
            <a:r>
              <a:rPr lang="en-US" dirty="0"/>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3771900" y="4114800"/>
            <a:ext cx="5210175" cy="1924050"/>
          </a:xfrm>
          <a:prstGeom prst="rect">
            <a:avLst/>
          </a:prstGeom>
        </p:spPr>
      </p:pic>
    </p:spTree>
    <p:extLst>
      <p:ext uri="{BB962C8B-B14F-4D97-AF65-F5344CB8AC3E}">
        <p14:creationId xmlns:p14="http://schemas.microsoft.com/office/powerpoint/2010/main" val="1315322671"/>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1285038" y="685801"/>
            <a:ext cx="6535824" cy="5029200"/>
          </a:xfrm>
          <a:prstGeom prst="rect">
            <a:avLst/>
          </a:prstGeom>
        </p:spPr>
      </p:pic>
    </p:spTree>
    <p:extLst>
      <p:ext uri="{BB962C8B-B14F-4D97-AF65-F5344CB8AC3E}">
        <p14:creationId xmlns:p14="http://schemas.microsoft.com/office/powerpoint/2010/main" val="4122980608"/>
      </p:ext>
    </p:extLst>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b="1" i="1" dirty="0"/>
              <a:t>1. Spread</a:t>
            </a:r>
            <a:r>
              <a:rPr lang="vi-VN" dirty="0"/>
              <a:t>: Đây là kiểu dàn đều các view dựa vào không gian của chúng theo phương ngang hoặc dọc. Đây là kiểu sắp xếp mặc định khi bạn tạo mới một </a:t>
            </a:r>
            <a:r>
              <a:rPr lang="vi-VN" i="1" dirty="0"/>
              <a:t>chain</a:t>
            </a:r>
            <a:r>
              <a:rPr lang="vi-VN" dirty="0"/>
              <a:t>. Bạn có thể xem lại minh họa kiểu </a:t>
            </a:r>
            <a:r>
              <a:rPr lang="vi-VN" i="1" dirty="0"/>
              <a:t>chain</a:t>
            </a:r>
            <a:r>
              <a:rPr lang="vi-VN" dirty="0"/>
              <a:t> này ở trên kia.</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69</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3284082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749879" y="990600"/>
            <a:ext cx="5606142" cy="43815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a:t>
            </a:fld>
            <a:endParaRPr lang="en-US" altLang="en-US"/>
          </a:p>
        </p:txBody>
      </p:sp>
      <p:sp>
        <p:nvSpPr>
          <p:cNvPr id="6" name="Title 5"/>
          <p:cNvSpPr>
            <a:spLocks noGrp="1"/>
          </p:cNvSpPr>
          <p:nvPr>
            <p:ph type="title"/>
          </p:nvPr>
        </p:nvSpPr>
        <p:spPr/>
        <p:txBody>
          <a:bodyPr>
            <a:normAutofit/>
          </a:bodyPr>
          <a:lstStyle/>
          <a:p>
            <a:r>
              <a:rPr lang="en-US" dirty="0" err="1"/>
              <a:t>Các</a:t>
            </a:r>
            <a:r>
              <a:rPr lang="en-US" dirty="0"/>
              <a:t> </a:t>
            </a:r>
            <a:r>
              <a:rPr lang="en-US" dirty="0" err="1"/>
              <a:t>thuộc</a:t>
            </a:r>
            <a:r>
              <a:rPr lang="en-US" dirty="0"/>
              <a:t> </a:t>
            </a:r>
            <a:r>
              <a:rPr lang="en-US" dirty="0" err="1"/>
              <a:t>tinh</a:t>
            </a:r>
            <a:r>
              <a:rPr lang="en-US" dirty="0"/>
              <a:t> </a:t>
            </a:r>
            <a:r>
              <a:rPr lang="en-US" dirty="0" err="1"/>
              <a:t>trong</a:t>
            </a:r>
            <a:r>
              <a:rPr lang="en-US" dirty="0"/>
              <a:t> </a:t>
            </a:r>
            <a:r>
              <a:rPr lang="en-US" dirty="0" smtClean="0"/>
              <a:t>Android</a:t>
            </a:r>
            <a:endParaRPr lang="en-US" dirty="0"/>
          </a:p>
        </p:txBody>
      </p:sp>
    </p:spTree>
    <p:extLst>
      <p:ext uri="{BB962C8B-B14F-4D97-AF65-F5344CB8AC3E}">
        <p14:creationId xmlns:p14="http://schemas.microsoft.com/office/powerpoint/2010/main" val="2400820323"/>
      </p:ext>
    </p:extLst>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b="1" i="1" dirty="0"/>
              <a:t>2. Spread inside</a:t>
            </a:r>
            <a:r>
              <a:rPr lang="vi-VN" dirty="0"/>
              <a:t>: Kiểu này cũng sẽ dàn đều các view, nhưng nó sẽ tôn trọng constraint của view đầu và cuối trong một </a:t>
            </a:r>
            <a:r>
              <a:rPr lang="vi-VN" i="1" dirty="0"/>
              <a:t>chain</a:t>
            </a:r>
            <a:r>
              <a:rPr lang="vi-VN" dirty="0"/>
              <a:t>. Như bạn thấy trên hình, nếu các view </a:t>
            </a:r>
            <a:r>
              <a:rPr lang="vi-VN" b="1" i="1" dirty="0"/>
              <a:t>A</a:t>
            </a:r>
            <a:r>
              <a:rPr lang="vi-VN" dirty="0"/>
              <a:t> và </a:t>
            </a:r>
            <a:r>
              <a:rPr lang="vi-VN" b="1" i="1" dirty="0"/>
              <a:t>C</a:t>
            </a:r>
            <a:r>
              <a:rPr lang="vi-VN" dirty="0"/>
              <a:t> đều set </a:t>
            </a:r>
            <a:r>
              <a:rPr lang="vi-VN" b="1" i="1" dirty="0"/>
              <a:t>margin</a:t>
            </a:r>
            <a:r>
              <a:rPr lang="vi-VN" dirty="0"/>
              <a:t> ở các biên là </a:t>
            </a:r>
            <a:r>
              <a:rPr lang="vi-VN" b="1" i="1" dirty="0"/>
              <a:t>0dp</a:t>
            </a:r>
            <a:r>
              <a:rPr lang="vi-VN" dirty="0"/>
              <a:t> thì chúng sẽ dính chặt vào biên như vậy.</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70</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812786267"/>
      </p:ext>
    </p:extLst>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vi-VN" b="1" i="1" dirty="0"/>
              <a:t>3. Weight</a:t>
            </a:r>
            <a:r>
              <a:rPr lang="vi-VN" dirty="0"/>
              <a:t>: Cách này tương tự như bạn chỉ định trọng số </a:t>
            </a:r>
            <a:r>
              <a:rPr lang="vi-VN" b="1" i="1" dirty="0"/>
              <a:t>layout_weight</a:t>
            </a:r>
            <a:r>
              <a:rPr lang="vi-VN" dirty="0"/>
              <a:t> trong </a:t>
            </a:r>
            <a:r>
              <a:rPr lang="vi-VN" dirty="0">
                <a:hlinkClick r:id="rId2"/>
              </a:rPr>
              <a:t>LinearLayout</a:t>
            </a:r>
            <a:r>
              <a:rPr lang="vi-VN" dirty="0"/>
              <a:t> vậy. Để sử dụng được </a:t>
            </a:r>
            <a:r>
              <a:rPr lang="vi-VN" b="1" i="1" dirty="0"/>
              <a:t>weight</a:t>
            </a:r>
            <a:r>
              <a:rPr lang="vi-VN" dirty="0"/>
              <a:t> trong </a:t>
            </a:r>
            <a:r>
              <a:rPr lang="vi-VN" i="1" dirty="0"/>
              <a:t>ConstraintLayout</a:t>
            </a:r>
            <a:r>
              <a:rPr lang="vi-VN" dirty="0"/>
              <a:t> thì bạn phải chỉ định các view trong chain về </a:t>
            </a:r>
            <a:r>
              <a:rPr lang="vi-VN" i="1" dirty="0">
                <a:hlinkClick r:id="rId3"/>
              </a:rPr>
              <a:t>match_constraint</a:t>
            </a:r>
            <a:r>
              <a:rPr lang="vi-VN" dirty="0"/>
              <a:t>, rồi tìm đến thuộc tính </a:t>
            </a:r>
            <a:r>
              <a:rPr lang="vi-VN" b="1" i="1" dirty="0"/>
              <a:t>horizontal_weight</a:t>
            </a:r>
            <a:r>
              <a:rPr lang="vi-VN" dirty="0"/>
              <a:t> hoặc </a:t>
            </a:r>
            <a:r>
              <a:rPr lang="vi-VN" b="1" i="1" dirty="0"/>
              <a:t>vertical_weight</a:t>
            </a:r>
            <a:r>
              <a:rPr lang="vi-VN" dirty="0"/>
              <a:t> để thiết lập trọng số này cho từng view. Bạn sẽ hiểu rõ hơn ở minh họa phía dưới đây.</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071330938"/>
      </p:ext>
    </p:extLst>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b="1" i="1" dirty="0"/>
              <a:t>4. Packed</a:t>
            </a:r>
            <a:r>
              <a:rPr lang="vi-VN" dirty="0"/>
              <a:t>: Kiểu </a:t>
            </a:r>
            <a:r>
              <a:rPr lang="vi-VN" i="1" dirty="0"/>
              <a:t>“đóng gói”</a:t>
            </a:r>
            <a:r>
              <a:rPr lang="vi-VN" dirty="0"/>
              <a:t> các view lại thành một </a:t>
            </a:r>
            <a:r>
              <a:rPr lang="vi-VN" i="1" dirty="0"/>
              <a:t>“cục”</a:t>
            </a:r>
            <a:r>
              <a:rPr lang="vi-VN" dirty="0"/>
              <a:t> sát vào nhau. Sau khi đóng gói các view lại xong, bạn có thể sử dụng </a:t>
            </a:r>
            <a:r>
              <a:rPr lang="vi-VN" i="1" dirty="0">
                <a:hlinkClick r:id="rId2"/>
              </a:rPr>
              <a:t>bias</a:t>
            </a:r>
            <a:r>
              <a:rPr lang="vi-VN" dirty="0"/>
              <a:t> để thay đổi độ lệch theo chiều ngang hoặc dọc cho các gói này (bạn nhớ để ý xem minh họa cho việc thay đổi </a:t>
            </a:r>
            <a:r>
              <a:rPr lang="vi-VN" i="1" dirty="0"/>
              <a:t>bias</a:t>
            </a:r>
            <a:r>
              <a:rPr lang="vi-VN" dirty="0"/>
              <a:t> với kiểu </a:t>
            </a:r>
            <a:r>
              <a:rPr lang="vi-VN" i="1" dirty="0"/>
              <a:t>packed</a:t>
            </a:r>
            <a:r>
              <a:rPr lang="vi-VN" dirty="0"/>
              <a:t> này ở dưới đây).</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886640926"/>
      </p:ext>
    </p:extLst>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73</a:t>
            </a:fld>
            <a:endParaRPr lang="en-US" altLang="en-US"/>
          </a:p>
        </p:txBody>
      </p:sp>
      <p:sp>
        <p:nvSpPr>
          <p:cNvPr id="6" name="Title 5"/>
          <p:cNvSpPr>
            <a:spLocks noGrp="1"/>
          </p:cNvSpPr>
          <p:nvPr>
            <p:ph type="title"/>
          </p:nvPr>
        </p:nvSpPr>
        <p:spPr/>
        <p:txBody>
          <a:bodyPr>
            <a:normAutofit/>
          </a:bodyPr>
          <a:lstStyle/>
          <a:p>
            <a:r>
              <a:rPr lang="en-US" b="0" dirty="0" err="1"/>
              <a:t>Chức</a:t>
            </a:r>
            <a:r>
              <a:rPr lang="en-US" b="0" dirty="0"/>
              <a:t> </a:t>
            </a:r>
            <a:r>
              <a:rPr lang="en-US" b="0" dirty="0" err="1"/>
              <a:t>Năng</a:t>
            </a:r>
            <a:r>
              <a:rPr lang="en-US" b="0" dirty="0"/>
              <a:t> Group (</a:t>
            </a:r>
            <a:r>
              <a:rPr lang="en-US" b="0" dirty="0" err="1"/>
              <a:t>Gom</a:t>
            </a:r>
            <a:r>
              <a:rPr lang="en-US" b="0" dirty="0"/>
              <a:t> </a:t>
            </a:r>
            <a:r>
              <a:rPr lang="en-US" b="0" dirty="0" err="1"/>
              <a:t>Nhóm</a:t>
            </a:r>
            <a:r>
              <a:rPr lang="en-US" b="0" dirty="0" smtClean="0"/>
              <a:t>)</a:t>
            </a:r>
            <a:endParaRPr lang="en-US" dirty="0"/>
          </a:p>
        </p:txBody>
      </p:sp>
      <p:pic>
        <p:nvPicPr>
          <p:cNvPr id="20482" name="Picture 2" descr="https://i2.wp.com/yellowcodebooks.com/wp-content/uploads/2017/10/Screen-Shot-2017-10-04-at-16.11.28_1.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09481"/>
            <a:ext cx="7886700" cy="3543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507539"/>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Thực</a:t>
            </a:r>
            <a:r>
              <a:rPr lang="en-US" b="0" dirty="0"/>
              <a:t> </a:t>
            </a:r>
            <a:r>
              <a:rPr lang="en-US" b="0" dirty="0" err="1"/>
              <a:t>Hành</a:t>
            </a:r>
            <a:r>
              <a:rPr lang="en-US" b="0" dirty="0"/>
              <a:t> </a:t>
            </a:r>
            <a:r>
              <a:rPr lang="en-US" b="0" dirty="0" err="1"/>
              <a:t>Xây</a:t>
            </a:r>
            <a:r>
              <a:rPr lang="en-US" b="0" dirty="0"/>
              <a:t> </a:t>
            </a:r>
            <a:r>
              <a:rPr lang="en-US" b="0" dirty="0" err="1"/>
              <a:t>Dựng</a:t>
            </a:r>
            <a:r>
              <a:rPr lang="en-US" b="0" dirty="0"/>
              <a:t> </a:t>
            </a:r>
            <a:r>
              <a:rPr lang="en-US" b="0" dirty="0" err="1"/>
              <a:t>Giao</a:t>
            </a:r>
            <a:r>
              <a:rPr lang="en-US" b="0" dirty="0"/>
              <a:t> </a:t>
            </a:r>
            <a:r>
              <a:rPr lang="en-US" b="0" dirty="0" err="1"/>
              <a:t>Diện</a:t>
            </a:r>
            <a:r>
              <a:rPr lang="en-US" b="0" dirty="0"/>
              <a:t> </a:t>
            </a:r>
            <a:r>
              <a:rPr lang="en-US" b="0" dirty="0" err="1"/>
              <a:t>Bằng</a:t>
            </a:r>
            <a:r>
              <a:rPr lang="en-US" b="0" dirty="0"/>
              <a:t> </a:t>
            </a:r>
            <a:r>
              <a:rPr lang="en-US" b="0" dirty="0" err="1" smtClean="0"/>
              <a:t>ConstraintLayout</a:t>
            </a:r>
            <a:endParaRPr lang="en-US" dirty="0"/>
          </a:p>
        </p:txBody>
      </p:sp>
    </p:spTree>
    <p:extLst>
      <p:ext uri="{BB962C8B-B14F-4D97-AF65-F5344CB8AC3E}">
        <p14:creationId xmlns:p14="http://schemas.microsoft.com/office/powerpoint/2010/main" val="3847843856"/>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2005012" y="1171575"/>
            <a:ext cx="5133975" cy="4514850"/>
          </a:xfrm>
          <a:prstGeom prst="rect">
            <a:avLst/>
          </a:prstGeom>
        </p:spPr>
      </p:pic>
    </p:spTree>
    <p:extLst>
      <p:ext uri="{BB962C8B-B14F-4D97-AF65-F5344CB8AC3E}">
        <p14:creationId xmlns:p14="http://schemas.microsoft.com/office/powerpoint/2010/main" val="3024761423"/>
      </p:ext>
    </p:extLst>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điều</a:t>
            </a:r>
            <a:r>
              <a:rPr lang="en-US" dirty="0"/>
              <a:t> </a:t>
            </a:r>
            <a:r>
              <a:rPr lang="en-US" dirty="0" err="1"/>
              <a:t>khiển</a:t>
            </a:r>
            <a:r>
              <a:rPr lang="en-US" dirty="0"/>
              <a:t> </a:t>
            </a:r>
            <a:r>
              <a:rPr lang="en-US" dirty="0" err="1"/>
              <a:t>cơ</a:t>
            </a:r>
            <a:r>
              <a:rPr lang="en-US" dirty="0"/>
              <a:t> </a:t>
            </a:r>
            <a:r>
              <a:rPr lang="en-US" dirty="0" err="1"/>
              <a:t>bản</a:t>
            </a:r>
            <a:endParaRPr lang="en-US" dirty="0"/>
          </a:p>
        </p:txBody>
      </p:sp>
    </p:spTree>
    <p:extLst>
      <p:ext uri="{BB962C8B-B14F-4D97-AF65-F5344CB8AC3E}">
        <p14:creationId xmlns:p14="http://schemas.microsoft.com/office/powerpoint/2010/main" val="1432158308"/>
      </p:ext>
    </p:extLst>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714374" y="1066799"/>
            <a:ext cx="7439025" cy="4936175"/>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77</a:t>
            </a:fld>
            <a:endParaRPr lang="en-US" altLang="en-US"/>
          </a:p>
        </p:txBody>
      </p:sp>
      <p:sp>
        <p:nvSpPr>
          <p:cNvPr id="6" name="Title 5"/>
          <p:cNvSpPr>
            <a:spLocks noGrp="1"/>
          </p:cNvSpPr>
          <p:nvPr>
            <p:ph type="title"/>
          </p:nvPr>
        </p:nvSpPr>
        <p:spPr/>
        <p:txBody>
          <a:bodyPr/>
          <a:lstStyle/>
          <a:p>
            <a:r>
              <a:rPr lang="en-US" dirty="0" err="1"/>
              <a:t>Các</a:t>
            </a:r>
            <a:r>
              <a:rPr lang="en-US" dirty="0"/>
              <a:t> </a:t>
            </a:r>
            <a:r>
              <a:rPr lang="en-US" dirty="0" err="1"/>
              <a:t>điều</a:t>
            </a:r>
            <a:r>
              <a:rPr lang="en-US" dirty="0"/>
              <a:t> </a:t>
            </a:r>
            <a:r>
              <a:rPr lang="en-US" dirty="0" err="1"/>
              <a:t>khiển</a:t>
            </a:r>
            <a:r>
              <a:rPr lang="en-US" dirty="0"/>
              <a:t> </a:t>
            </a:r>
            <a:r>
              <a:rPr lang="en-US" dirty="0" err="1"/>
              <a:t>cơ</a:t>
            </a:r>
            <a:r>
              <a:rPr lang="en-US" dirty="0"/>
              <a:t> </a:t>
            </a:r>
            <a:r>
              <a:rPr lang="en-US" dirty="0" err="1"/>
              <a:t>bản</a:t>
            </a:r>
            <a:endParaRPr lang="en-US" dirty="0"/>
          </a:p>
        </p:txBody>
      </p:sp>
    </p:spTree>
    <p:extLst>
      <p:ext uri="{BB962C8B-B14F-4D97-AF65-F5344CB8AC3E}">
        <p14:creationId xmlns:p14="http://schemas.microsoft.com/office/powerpoint/2010/main" val="2400946875"/>
      </p:ext>
    </p:extLst>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719137" y="1066800"/>
            <a:ext cx="7777163" cy="4828878"/>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78</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018343273"/>
      </p:ext>
    </p:extLst>
  </p:cSld>
  <p:clrMapOvr>
    <a:masterClrMapping/>
  </p:clrMapOvr>
  <p:transition spd="slow">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526504" y="990600"/>
            <a:ext cx="6052891" cy="43815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79</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2815595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477923" y="927729"/>
            <a:ext cx="8132677" cy="4579209"/>
          </a:xfrm>
          <a:prstGeom prst="rect">
            <a:avLst/>
          </a:prstGeom>
        </p:spPr>
      </p:pic>
    </p:spTree>
    <p:extLst>
      <p:ext uri="{BB962C8B-B14F-4D97-AF65-F5344CB8AC3E}">
        <p14:creationId xmlns:p14="http://schemas.microsoft.com/office/powerpoint/2010/main" val="943482199"/>
      </p:ext>
    </p:extLst>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a:t>Kéo</a:t>
            </a:r>
            <a:r>
              <a:rPr lang="en-US" dirty="0"/>
              <a:t> </a:t>
            </a:r>
            <a:r>
              <a:rPr lang="en-US" dirty="0" err="1"/>
              <a:t>thả</a:t>
            </a:r>
            <a:r>
              <a:rPr lang="en-US" dirty="0"/>
              <a:t> </a:t>
            </a:r>
            <a:r>
              <a:rPr lang="en-US" dirty="0" err="1"/>
              <a:t>và</a:t>
            </a:r>
            <a:r>
              <a:rPr lang="en-US" dirty="0"/>
              <a:t> </a:t>
            </a:r>
            <a:r>
              <a:rPr lang="en-US" dirty="0" err="1"/>
              <a:t>tuỳ</a:t>
            </a:r>
            <a:r>
              <a:rPr lang="en-US" dirty="0"/>
              <a:t> </a:t>
            </a:r>
            <a:r>
              <a:rPr lang="en-US" dirty="0" err="1"/>
              <a:t>chỉnh</a:t>
            </a:r>
            <a:r>
              <a:rPr lang="en-US" dirty="0"/>
              <a:t> </a:t>
            </a:r>
            <a:r>
              <a:rPr lang="en-US" dirty="0" err="1"/>
              <a:t>thuộc</a:t>
            </a:r>
            <a:r>
              <a:rPr lang="en-US" dirty="0"/>
              <a:t> </a:t>
            </a:r>
            <a:r>
              <a:rPr lang="en-US" dirty="0" err="1"/>
              <a:t>tính</a:t>
            </a:r>
            <a:r>
              <a:rPr lang="en-US" dirty="0"/>
              <a:t> </a:t>
            </a:r>
            <a:r>
              <a:rPr lang="en-US" dirty="0" err="1"/>
              <a:t>trong</a:t>
            </a:r>
            <a:r>
              <a:rPr lang="en-US" dirty="0"/>
              <a:t> XML.</a:t>
            </a:r>
          </a:p>
          <a:p>
            <a:pPr lvl="0"/>
            <a:r>
              <a:rPr lang="en-US" dirty="0" err="1"/>
              <a:t>Thiết</a:t>
            </a:r>
            <a:r>
              <a:rPr lang="en-US" dirty="0"/>
              <a:t> </a:t>
            </a:r>
            <a:r>
              <a:rPr lang="en-US" dirty="0" err="1"/>
              <a:t>lập</a:t>
            </a:r>
            <a:r>
              <a:rPr lang="en-US" dirty="0"/>
              <a:t> </a:t>
            </a:r>
            <a:r>
              <a:rPr lang="en-US" dirty="0" err="1"/>
              <a:t>thông</a:t>
            </a:r>
            <a:r>
              <a:rPr lang="en-US" dirty="0"/>
              <a:t> </a:t>
            </a:r>
            <a:r>
              <a:rPr lang="en-US" dirty="0" err="1"/>
              <a:t>số</a:t>
            </a:r>
            <a:r>
              <a:rPr lang="en-US" dirty="0"/>
              <a:t> </a:t>
            </a:r>
            <a:r>
              <a:rPr lang="en-US" dirty="0" err="1"/>
              <a:t>và</a:t>
            </a:r>
            <a:r>
              <a:rPr lang="en-US" dirty="0"/>
              <a:t> </a:t>
            </a:r>
            <a:r>
              <a:rPr lang="en-US" dirty="0" err="1"/>
              <a:t>truy</a:t>
            </a:r>
            <a:r>
              <a:rPr lang="en-US" dirty="0"/>
              <a:t> </a:t>
            </a:r>
            <a:r>
              <a:rPr lang="en-US" dirty="0" err="1"/>
              <a:t>xuất</a:t>
            </a:r>
            <a:r>
              <a:rPr lang="en-US" dirty="0"/>
              <a:t> </a:t>
            </a:r>
            <a:r>
              <a:rPr lang="en-US" dirty="0" err="1"/>
              <a:t>trực</a:t>
            </a:r>
            <a:r>
              <a:rPr lang="en-US" dirty="0"/>
              <a:t> </a:t>
            </a:r>
            <a:r>
              <a:rPr lang="en-US" dirty="0" err="1"/>
              <a:t>tiếp</a:t>
            </a:r>
            <a:r>
              <a:rPr lang="en-US" dirty="0"/>
              <a:t> </a:t>
            </a:r>
            <a:r>
              <a:rPr lang="en-US" dirty="0" err="1"/>
              <a:t>trong</a:t>
            </a:r>
            <a:r>
              <a:rPr lang="en-US" dirty="0"/>
              <a:t> Java Code.</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80</a:t>
            </a:fld>
            <a:endParaRPr lang="en-US" altLang="en-US"/>
          </a:p>
        </p:txBody>
      </p:sp>
      <p:sp>
        <p:nvSpPr>
          <p:cNvPr id="6" name="Title 5"/>
          <p:cNvSpPr>
            <a:spLocks noGrp="1"/>
          </p:cNvSpPr>
          <p:nvPr>
            <p:ph type="title"/>
          </p:nvPr>
        </p:nvSpPr>
        <p:spPr/>
        <p:txBody>
          <a:bodyPr>
            <a:normAutofit/>
          </a:bodyPr>
          <a:lstStyle/>
          <a:p>
            <a:r>
              <a:rPr lang="en-US" dirty="0" err="1" smtClean="0"/>
              <a:t>Xây</a:t>
            </a:r>
            <a:r>
              <a:rPr lang="en-US" dirty="0" smtClean="0"/>
              <a:t> </a:t>
            </a:r>
            <a:r>
              <a:rPr lang="en-US" dirty="0" err="1"/>
              <a:t>dựng</a:t>
            </a:r>
            <a:r>
              <a:rPr lang="en-US" dirty="0"/>
              <a:t> </a:t>
            </a:r>
            <a:r>
              <a:rPr lang="en-US" dirty="0" err="1"/>
              <a:t>đối</a:t>
            </a:r>
            <a:r>
              <a:rPr lang="en-US" dirty="0"/>
              <a:t> </a:t>
            </a:r>
            <a:r>
              <a:rPr lang="en-US" dirty="0" err="1"/>
              <a:t>tượng</a:t>
            </a:r>
            <a:r>
              <a:rPr lang="en-US" dirty="0"/>
              <a:t> View </a:t>
            </a:r>
            <a:r>
              <a:rPr lang="en-US" dirty="0" err="1"/>
              <a:t>theo</a:t>
            </a:r>
            <a:r>
              <a:rPr lang="en-US" dirty="0"/>
              <a:t> 2 </a:t>
            </a:r>
            <a:r>
              <a:rPr lang="en-US" dirty="0" err="1"/>
              <a:t>cách</a:t>
            </a:r>
            <a:r>
              <a:rPr lang="en-US" dirty="0"/>
              <a:t>: </a:t>
            </a:r>
            <a:endParaRPr lang="en-US" dirty="0"/>
          </a:p>
        </p:txBody>
      </p:sp>
    </p:spTree>
    <p:extLst>
      <p:ext uri="{BB962C8B-B14F-4D97-AF65-F5344CB8AC3E}">
        <p14:creationId xmlns:p14="http://schemas.microsoft.com/office/powerpoint/2010/main" val="3025416348"/>
      </p:ext>
    </p:extLst>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TextView</a:t>
            </a:r>
            <a:endParaRPr lang="en-US" dirty="0"/>
          </a:p>
        </p:txBody>
      </p:sp>
    </p:spTree>
    <p:extLst>
      <p:ext uri="{BB962C8B-B14F-4D97-AF65-F5344CB8AC3E}">
        <p14:creationId xmlns:p14="http://schemas.microsoft.com/office/powerpoint/2010/main" val="1149960751"/>
      </p:ext>
    </p:extLst>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err="1"/>
              <a:t>TextView</a:t>
            </a:r>
            <a:r>
              <a:rPr lang="en-US" b="1" dirty="0"/>
              <a:t> </a:t>
            </a:r>
            <a:r>
              <a:rPr lang="en-US" b="1" dirty="0" err="1"/>
              <a:t>dùng</a:t>
            </a:r>
            <a:r>
              <a:rPr lang="en-US" b="1" dirty="0"/>
              <a:t> </a:t>
            </a:r>
            <a:r>
              <a:rPr lang="en-US" dirty="0" err="1"/>
              <a:t>để</a:t>
            </a:r>
            <a:r>
              <a:rPr lang="en-US" dirty="0"/>
              <a:t> </a:t>
            </a:r>
            <a:r>
              <a:rPr lang="en-US" dirty="0" err="1"/>
              <a:t>hiển</a:t>
            </a:r>
            <a:r>
              <a:rPr lang="en-US" dirty="0"/>
              <a:t> </a:t>
            </a:r>
            <a:r>
              <a:rPr lang="en-US" dirty="0" err="1"/>
              <a:t>thị</a:t>
            </a:r>
            <a:r>
              <a:rPr lang="en-US" dirty="0"/>
              <a:t> </a:t>
            </a:r>
            <a:r>
              <a:rPr lang="en-US" dirty="0" err="1"/>
              <a:t>các</a:t>
            </a:r>
            <a:r>
              <a:rPr lang="en-US" dirty="0"/>
              <a:t> </a:t>
            </a:r>
            <a:r>
              <a:rPr lang="en-US" dirty="0" err="1"/>
              <a:t>đoạn</a:t>
            </a:r>
            <a:r>
              <a:rPr lang="en-US" dirty="0"/>
              <a:t> </a:t>
            </a:r>
            <a:r>
              <a:rPr lang="en-US" dirty="0" err="1"/>
              <a:t>văn</a:t>
            </a:r>
            <a:r>
              <a:rPr lang="en-US" dirty="0"/>
              <a:t> </a:t>
            </a:r>
            <a:r>
              <a:rPr lang="en-US" dirty="0" err="1"/>
              <a:t>bản</a:t>
            </a:r>
            <a:r>
              <a:rPr lang="en-US" dirty="0"/>
              <a:t> </a:t>
            </a:r>
            <a:r>
              <a:rPr lang="en-US" dirty="0" err="1"/>
              <a:t>mà</a:t>
            </a:r>
            <a:r>
              <a:rPr lang="en-US" dirty="0"/>
              <a:t> </a:t>
            </a:r>
            <a:r>
              <a:rPr lang="en-US" dirty="0" err="1"/>
              <a:t>không</a:t>
            </a:r>
            <a:r>
              <a:rPr lang="en-US" dirty="0"/>
              <a:t> </a:t>
            </a:r>
            <a:r>
              <a:rPr lang="en-US" dirty="0" err="1"/>
              <a:t>muốn</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chỉnh</a:t>
            </a:r>
            <a:r>
              <a:rPr lang="en-US" dirty="0"/>
              <a:t> </a:t>
            </a:r>
            <a:r>
              <a:rPr lang="en-US" dirty="0" err="1"/>
              <a:t>sửa</a:t>
            </a:r>
            <a:r>
              <a:rPr lang="en-US" dirty="0"/>
              <a:t> </a:t>
            </a:r>
            <a:r>
              <a:rPr lang="en-US" dirty="0" err="1"/>
              <a:t>được</a:t>
            </a:r>
            <a:r>
              <a:rPr lang="en-US" dirty="0"/>
              <a:t> </a:t>
            </a:r>
            <a:r>
              <a:rPr lang="en-US" dirty="0" err="1"/>
              <a:t>nội</a:t>
            </a:r>
            <a:r>
              <a:rPr lang="en-US" dirty="0"/>
              <a:t> dung, </a:t>
            </a:r>
            <a:r>
              <a:rPr lang="en-US" dirty="0" err="1"/>
              <a:t>có</a:t>
            </a:r>
            <a:r>
              <a:rPr lang="en-US" dirty="0"/>
              <a:t> </a:t>
            </a:r>
            <a:r>
              <a:rPr lang="en-US" dirty="0" err="1"/>
              <a:t>thể</a:t>
            </a:r>
            <a:r>
              <a:rPr lang="en-US" dirty="0"/>
              <a:t> </a:t>
            </a:r>
            <a:r>
              <a:rPr lang="en-US" dirty="0" err="1"/>
              <a:t>khai</a:t>
            </a:r>
            <a:r>
              <a:rPr lang="en-US" dirty="0"/>
              <a:t> </a:t>
            </a:r>
            <a:r>
              <a:rPr lang="en-US" dirty="0" err="1"/>
              <a:t>báo</a:t>
            </a:r>
            <a:r>
              <a:rPr lang="en-US" dirty="0"/>
              <a:t> </a:t>
            </a:r>
            <a:r>
              <a:rPr lang="en-US" b="1" dirty="0" err="1"/>
              <a:t>TextView</a:t>
            </a:r>
            <a:r>
              <a:rPr lang="en-US" b="1" dirty="0"/>
              <a:t> </a:t>
            </a:r>
            <a:r>
              <a:rPr lang="en-US" dirty="0" err="1"/>
              <a:t>trong</a:t>
            </a:r>
            <a:r>
              <a:rPr lang="en-US" dirty="0"/>
              <a:t> file layout </a:t>
            </a:r>
            <a:r>
              <a:rPr lang="en-US" b="1" dirty="0"/>
              <a:t>XML </a:t>
            </a:r>
            <a:r>
              <a:rPr lang="en-US" dirty="0" err="1"/>
              <a:t>hoặc</a:t>
            </a:r>
            <a:r>
              <a:rPr lang="en-US" dirty="0"/>
              <a:t> </a:t>
            </a:r>
            <a:r>
              <a:rPr lang="en-US" dirty="0" err="1"/>
              <a:t>trong</a:t>
            </a:r>
            <a:r>
              <a:rPr lang="en-US" dirty="0"/>
              <a:t> </a:t>
            </a:r>
            <a:r>
              <a:rPr lang="en-US" dirty="0" err="1"/>
              <a:t>đoạn</a:t>
            </a:r>
            <a:r>
              <a:rPr lang="en-US" dirty="0"/>
              <a:t> code </a:t>
            </a:r>
            <a:r>
              <a:rPr lang="en-US" dirty="0" smtClean="0"/>
              <a:t>Java.</a:t>
            </a:r>
          </a:p>
          <a:p>
            <a:pPr lvl="1"/>
            <a:r>
              <a:rPr lang="en-US" dirty="0"/>
              <a:t>Normal: : </a:t>
            </a:r>
            <a:r>
              <a:rPr lang="en-US" dirty="0" err="1"/>
              <a:t>dạng</a:t>
            </a:r>
            <a:r>
              <a:rPr lang="en-US" dirty="0"/>
              <a:t> </a:t>
            </a:r>
            <a:r>
              <a:rPr lang="en-US" dirty="0" err="1"/>
              <a:t>văn</a:t>
            </a:r>
            <a:r>
              <a:rPr lang="en-US" dirty="0"/>
              <a:t> </a:t>
            </a:r>
            <a:r>
              <a:rPr lang="en-US" dirty="0" err="1"/>
              <a:t>bản</a:t>
            </a:r>
            <a:r>
              <a:rPr lang="en-US" dirty="0"/>
              <a:t> </a:t>
            </a:r>
            <a:r>
              <a:rPr lang="en-US" dirty="0" err="1"/>
              <a:t>kích</a:t>
            </a:r>
            <a:r>
              <a:rPr lang="en-US" dirty="0"/>
              <a:t> </a:t>
            </a:r>
            <a:r>
              <a:rPr lang="en-US" dirty="0" err="1"/>
              <a:t>thước</a:t>
            </a:r>
            <a:r>
              <a:rPr lang="en-US" dirty="0"/>
              <a:t> font </a:t>
            </a:r>
            <a:r>
              <a:rPr lang="en-US" dirty="0" err="1"/>
              <a:t>chữ</a:t>
            </a:r>
            <a:r>
              <a:rPr lang="en-US" dirty="0"/>
              <a:t> </a:t>
            </a:r>
            <a:r>
              <a:rPr lang="en-US" dirty="0" err="1"/>
              <a:t>mặc</a:t>
            </a:r>
            <a:r>
              <a:rPr lang="en-US" dirty="0"/>
              <a:t> </a:t>
            </a:r>
            <a:r>
              <a:rPr lang="en-US" dirty="0" err="1"/>
              <a:t>đinh</a:t>
            </a:r>
            <a:r>
              <a:rPr lang="en-US" dirty="0"/>
              <a:t>. </a:t>
            </a:r>
          </a:p>
          <a:p>
            <a:pPr lvl="1"/>
            <a:r>
              <a:rPr lang="en-US" dirty="0" err="1"/>
              <a:t>SmallText</a:t>
            </a:r>
            <a:r>
              <a:rPr lang="en-US" dirty="0"/>
              <a:t>: </a:t>
            </a:r>
            <a:r>
              <a:rPr lang="en-US" dirty="0" err="1"/>
              <a:t>dạng</a:t>
            </a:r>
            <a:r>
              <a:rPr lang="en-US" dirty="0"/>
              <a:t> </a:t>
            </a:r>
            <a:r>
              <a:rPr lang="en-US" dirty="0" err="1"/>
              <a:t>văn</a:t>
            </a:r>
            <a:r>
              <a:rPr lang="en-US" dirty="0"/>
              <a:t> </a:t>
            </a:r>
            <a:r>
              <a:rPr lang="en-US" dirty="0" err="1"/>
              <a:t>bản</a:t>
            </a:r>
            <a:r>
              <a:rPr lang="en-US" dirty="0"/>
              <a:t> </a:t>
            </a:r>
            <a:r>
              <a:rPr lang="en-US" dirty="0" err="1"/>
              <a:t>kích</a:t>
            </a:r>
            <a:r>
              <a:rPr lang="en-US" dirty="0"/>
              <a:t> </a:t>
            </a:r>
            <a:r>
              <a:rPr lang="en-US" dirty="0" err="1"/>
              <a:t>thước</a:t>
            </a:r>
            <a:r>
              <a:rPr lang="en-US" dirty="0"/>
              <a:t> font </a:t>
            </a:r>
            <a:r>
              <a:rPr lang="en-US" dirty="0" err="1"/>
              <a:t>chữ</a:t>
            </a:r>
            <a:r>
              <a:rPr lang="en-US" dirty="0"/>
              <a:t> </a:t>
            </a:r>
            <a:r>
              <a:rPr lang="en-US" dirty="0" err="1"/>
              <a:t>nhỏ</a:t>
            </a:r>
            <a:r>
              <a:rPr lang="en-US" dirty="0"/>
              <a:t>. </a:t>
            </a:r>
          </a:p>
          <a:p>
            <a:pPr lvl="1"/>
            <a:r>
              <a:rPr lang="en-US" dirty="0" err="1"/>
              <a:t>MediumText</a:t>
            </a:r>
            <a:r>
              <a:rPr lang="en-US" dirty="0"/>
              <a:t>: </a:t>
            </a:r>
            <a:r>
              <a:rPr lang="en-US" dirty="0" err="1"/>
              <a:t>dạng</a:t>
            </a:r>
            <a:r>
              <a:rPr lang="en-US" dirty="0"/>
              <a:t> </a:t>
            </a:r>
            <a:r>
              <a:rPr lang="en-US" dirty="0" err="1"/>
              <a:t>văn</a:t>
            </a:r>
            <a:r>
              <a:rPr lang="en-US" dirty="0"/>
              <a:t> </a:t>
            </a:r>
            <a:r>
              <a:rPr lang="en-US" dirty="0" err="1"/>
              <a:t>bản</a:t>
            </a:r>
            <a:r>
              <a:rPr lang="en-US" dirty="0"/>
              <a:t> </a:t>
            </a:r>
            <a:r>
              <a:rPr lang="en-US" dirty="0" err="1"/>
              <a:t>kích</a:t>
            </a:r>
            <a:r>
              <a:rPr lang="en-US" dirty="0"/>
              <a:t> </a:t>
            </a:r>
            <a:r>
              <a:rPr lang="en-US" dirty="0" err="1"/>
              <a:t>thước</a:t>
            </a:r>
            <a:r>
              <a:rPr lang="en-US" dirty="0"/>
              <a:t> font </a:t>
            </a:r>
            <a:r>
              <a:rPr lang="en-US" dirty="0" err="1"/>
              <a:t>chữ</a:t>
            </a:r>
            <a:r>
              <a:rPr lang="en-US" dirty="0"/>
              <a:t> </a:t>
            </a:r>
            <a:r>
              <a:rPr lang="en-US" dirty="0" err="1"/>
              <a:t>vừa</a:t>
            </a:r>
            <a:r>
              <a:rPr lang="en-US" dirty="0"/>
              <a:t>. </a:t>
            </a:r>
          </a:p>
          <a:p>
            <a:pPr lvl="1"/>
            <a:r>
              <a:rPr lang="en-US" dirty="0" err="1"/>
              <a:t>LargeText</a:t>
            </a:r>
            <a:r>
              <a:rPr lang="en-US" dirty="0"/>
              <a:t>: </a:t>
            </a:r>
            <a:r>
              <a:rPr lang="en-US" dirty="0" err="1"/>
              <a:t>dạng</a:t>
            </a:r>
            <a:r>
              <a:rPr lang="en-US" dirty="0"/>
              <a:t> </a:t>
            </a:r>
            <a:r>
              <a:rPr lang="en-US" dirty="0" err="1"/>
              <a:t>văn</a:t>
            </a:r>
            <a:r>
              <a:rPr lang="en-US" dirty="0"/>
              <a:t> </a:t>
            </a:r>
            <a:r>
              <a:rPr lang="en-US" dirty="0" err="1"/>
              <a:t>bản</a:t>
            </a:r>
            <a:r>
              <a:rPr lang="en-US" dirty="0"/>
              <a:t> </a:t>
            </a:r>
            <a:r>
              <a:rPr lang="en-US" dirty="0" err="1"/>
              <a:t>kích</a:t>
            </a:r>
            <a:r>
              <a:rPr lang="en-US" dirty="0"/>
              <a:t> </a:t>
            </a:r>
            <a:r>
              <a:rPr lang="en-US" dirty="0" err="1"/>
              <a:t>thước</a:t>
            </a:r>
            <a:r>
              <a:rPr lang="en-US" dirty="0"/>
              <a:t> font </a:t>
            </a:r>
            <a:r>
              <a:rPr lang="en-US" dirty="0" err="1"/>
              <a:t>chữ</a:t>
            </a:r>
            <a:r>
              <a:rPr lang="en-US" dirty="0"/>
              <a:t> to.</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82</a:t>
            </a:fld>
            <a:endParaRPr lang="en-US" altLang="en-US"/>
          </a:p>
        </p:txBody>
      </p:sp>
      <p:sp>
        <p:nvSpPr>
          <p:cNvPr id="6" name="Title 5"/>
          <p:cNvSpPr>
            <a:spLocks noGrp="1"/>
          </p:cNvSpPr>
          <p:nvPr>
            <p:ph type="title"/>
          </p:nvPr>
        </p:nvSpPr>
        <p:spPr/>
        <p:txBody>
          <a:bodyPr/>
          <a:lstStyle/>
          <a:p>
            <a:r>
              <a:rPr lang="en-US" dirty="0" err="1"/>
              <a:t>TextView</a:t>
            </a:r>
            <a:endParaRPr lang="en-US" dirty="0"/>
          </a:p>
        </p:txBody>
      </p:sp>
    </p:spTree>
    <p:extLst>
      <p:ext uri="{BB962C8B-B14F-4D97-AF65-F5344CB8AC3E}">
        <p14:creationId xmlns:p14="http://schemas.microsoft.com/office/powerpoint/2010/main" val="3182622969"/>
      </p:ext>
    </p:extLst>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09323"/>
            <a:ext cx="7162800" cy="4248477"/>
          </a:xfrm>
          <a:prstGeom prst="rect">
            <a:avLst/>
          </a:prstGeom>
          <a:noFill/>
          <a:ln>
            <a:noFill/>
          </a:ln>
          <a:effectLst/>
          <a:extLst/>
        </p:spPr>
      </p:pic>
    </p:spTree>
    <p:extLst>
      <p:ext uri="{BB962C8B-B14F-4D97-AF65-F5344CB8AC3E}">
        <p14:creationId xmlns:p14="http://schemas.microsoft.com/office/powerpoint/2010/main" val="1525293899"/>
      </p:ext>
    </p:extLst>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713509" y="1219200"/>
            <a:ext cx="7735824" cy="35814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84</a:t>
            </a:fld>
            <a:endParaRPr lang="en-US" altLang="en-US"/>
          </a:p>
        </p:txBody>
      </p:sp>
      <p:sp>
        <p:nvSpPr>
          <p:cNvPr id="6" name="Title 5"/>
          <p:cNvSpPr>
            <a:spLocks noGrp="1"/>
          </p:cNvSpPr>
          <p:nvPr>
            <p:ph type="title"/>
          </p:nvPr>
        </p:nvSpPr>
        <p:spPr/>
        <p:txBody>
          <a:bodyPr>
            <a:normAutofit/>
          </a:bodyPr>
          <a:lstStyle/>
          <a:p>
            <a:pPr lvl="0"/>
            <a:r>
              <a:rPr lang="en-US" dirty="0"/>
              <a:t>Code </a:t>
            </a:r>
            <a:r>
              <a:rPr lang="en-US" dirty="0" err="1"/>
              <a:t>TextView</a:t>
            </a:r>
            <a:r>
              <a:rPr lang="en-US" dirty="0"/>
              <a:t> </a:t>
            </a:r>
            <a:r>
              <a:rPr lang="en-US" dirty="0" err="1"/>
              <a:t>trong</a:t>
            </a:r>
            <a:r>
              <a:rPr lang="en-US" dirty="0"/>
              <a:t> </a:t>
            </a:r>
            <a:r>
              <a:rPr lang="en-US" dirty="0" smtClean="0"/>
              <a:t>XML</a:t>
            </a:r>
            <a:endParaRPr lang="en-US" dirty="0"/>
          </a:p>
        </p:txBody>
      </p:sp>
    </p:spTree>
    <p:extLst>
      <p:ext uri="{BB962C8B-B14F-4D97-AF65-F5344CB8AC3E}">
        <p14:creationId xmlns:p14="http://schemas.microsoft.com/office/powerpoint/2010/main" val="1938807527"/>
      </p:ext>
    </p:extLst>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768436" y="1295400"/>
            <a:ext cx="7906871" cy="12192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85</a:t>
            </a:fld>
            <a:endParaRPr lang="en-US" altLang="en-US"/>
          </a:p>
        </p:txBody>
      </p:sp>
      <p:sp>
        <p:nvSpPr>
          <p:cNvPr id="6" name="Title 5"/>
          <p:cNvSpPr>
            <a:spLocks noGrp="1"/>
          </p:cNvSpPr>
          <p:nvPr>
            <p:ph type="title"/>
          </p:nvPr>
        </p:nvSpPr>
        <p:spPr/>
        <p:txBody>
          <a:bodyPr>
            <a:normAutofit/>
          </a:bodyPr>
          <a:lstStyle/>
          <a:p>
            <a:pPr lvl="0"/>
            <a:r>
              <a:rPr lang="en-US" dirty="0"/>
              <a:t>Code </a:t>
            </a:r>
            <a:r>
              <a:rPr lang="en-US" dirty="0" err="1"/>
              <a:t>TextView</a:t>
            </a:r>
            <a:r>
              <a:rPr lang="en-US" dirty="0"/>
              <a:t> </a:t>
            </a:r>
            <a:r>
              <a:rPr lang="en-US" dirty="0" err="1"/>
              <a:t>trong</a:t>
            </a:r>
            <a:r>
              <a:rPr lang="en-US" dirty="0"/>
              <a:t> </a:t>
            </a:r>
            <a:r>
              <a:rPr lang="en-US" dirty="0" smtClean="0"/>
              <a:t>JAVA</a:t>
            </a:r>
            <a:endParaRPr lang="en-US" dirty="0"/>
          </a:p>
        </p:txBody>
      </p:sp>
    </p:spTree>
    <p:extLst>
      <p:ext uri="{BB962C8B-B14F-4D97-AF65-F5344CB8AC3E}">
        <p14:creationId xmlns:p14="http://schemas.microsoft.com/office/powerpoint/2010/main" val="2320979384"/>
      </p:ext>
    </p:extLst>
  </p:cSld>
  <p:clrMapOvr>
    <a:masterClrMapping/>
  </p:clrMapOvr>
  <p:transition spd="slow">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i="1" dirty="0" err="1"/>
              <a:t>setTextColor</a:t>
            </a:r>
            <a:r>
              <a:rPr lang="en-US" dirty="0"/>
              <a:t>: </a:t>
            </a:r>
            <a:r>
              <a:rPr lang="en-US" dirty="0" err="1"/>
              <a:t>android:textColor</a:t>
            </a:r>
            <a:r>
              <a:rPr lang="en-US" dirty="0"/>
              <a:t>: </a:t>
            </a:r>
            <a:r>
              <a:rPr lang="en-US" dirty="0" err="1"/>
              <a:t>thiết</a:t>
            </a:r>
            <a:r>
              <a:rPr lang="en-US" dirty="0"/>
              <a:t> </a:t>
            </a:r>
            <a:r>
              <a:rPr lang="en-US" dirty="0" err="1"/>
              <a:t>lập</a:t>
            </a:r>
            <a:r>
              <a:rPr lang="en-US" dirty="0"/>
              <a:t> </a:t>
            </a:r>
            <a:r>
              <a:rPr lang="en-US" dirty="0" err="1"/>
              <a:t>màu</a:t>
            </a:r>
            <a:r>
              <a:rPr lang="en-US" dirty="0"/>
              <a:t> </a:t>
            </a:r>
            <a:r>
              <a:rPr lang="en-US" dirty="0" err="1"/>
              <a:t>chữ</a:t>
            </a:r>
            <a:r>
              <a:rPr lang="en-US" dirty="0"/>
              <a:t>. </a:t>
            </a:r>
          </a:p>
          <a:p>
            <a:pPr lvl="0"/>
            <a:r>
              <a:rPr lang="en-US" b="1" i="1" dirty="0" err="1"/>
              <a:t>setTextSize</a:t>
            </a:r>
            <a:r>
              <a:rPr lang="en-US" dirty="0"/>
              <a:t>: </a:t>
            </a:r>
            <a:r>
              <a:rPr lang="en-US" dirty="0" err="1"/>
              <a:t>android:textSize</a:t>
            </a:r>
            <a:r>
              <a:rPr lang="en-US" dirty="0"/>
              <a:t>: </a:t>
            </a:r>
            <a:r>
              <a:rPr lang="en-US" dirty="0" err="1"/>
              <a:t>thiết</a:t>
            </a:r>
            <a:r>
              <a:rPr lang="en-US" dirty="0"/>
              <a:t> </a:t>
            </a:r>
            <a:r>
              <a:rPr lang="en-US" dirty="0" err="1"/>
              <a:t>lập</a:t>
            </a:r>
            <a:r>
              <a:rPr lang="en-US" dirty="0"/>
              <a:t> </a:t>
            </a:r>
            <a:r>
              <a:rPr lang="en-US" dirty="0" err="1"/>
              <a:t>kích</a:t>
            </a:r>
            <a:r>
              <a:rPr lang="en-US" dirty="0"/>
              <a:t> </a:t>
            </a:r>
            <a:r>
              <a:rPr lang="en-US" dirty="0" err="1"/>
              <a:t>cỡ</a:t>
            </a:r>
            <a:r>
              <a:rPr lang="en-US" dirty="0"/>
              <a:t> </a:t>
            </a:r>
            <a:r>
              <a:rPr lang="en-US" dirty="0" err="1"/>
              <a:t>chữ</a:t>
            </a:r>
            <a:r>
              <a:rPr lang="en-US" dirty="0"/>
              <a:t>.</a:t>
            </a:r>
          </a:p>
          <a:p>
            <a:pPr lvl="0"/>
            <a:r>
              <a:rPr lang="en-US" b="1" i="1" dirty="0" err="1"/>
              <a:t>setTypeFace</a:t>
            </a:r>
            <a:r>
              <a:rPr lang="en-US" dirty="0"/>
              <a:t>: </a:t>
            </a:r>
            <a:r>
              <a:rPr lang="en-US" dirty="0" err="1"/>
              <a:t>android:typeface</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tuỳ</a:t>
            </a:r>
            <a:r>
              <a:rPr lang="en-US" dirty="0"/>
              <a:t> </a:t>
            </a:r>
            <a:r>
              <a:rPr lang="en-US" dirty="0" err="1"/>
              <a:t>chọn</a:t>
            </a:r>
            <a:r>
              <a:rPr lang="en-US" dirty="0"/>
              <a:t> </a:t>
            </a:r>
            <a:r>
              <a:rPr lang="en-US" dirty="0" err="1"/>
              <a:t>khác</a:t>
            </a:r>
            <a:r>
              <a:rPr lang="en-US" dirty="0"/>
              <a:t> </a:t>
            </a:r>
            <a:r>
              <a:rPr lang="en-US" dirty="0" err="1"/>
              <a:t>về</a:t>
            </a:r>
            <a:r>
              <a:rPr lang="en-US" dirty="0"/>
              <a:t> font hay </a:t>
            </a:r>
            <a:r>
              <a:rPr lang="en-US" dirty="0" err="1"/>
              <a:t>áp</a:t>
            </a:r>
            <a:r>
              <a:rPr lang="en-US" dirty="0"/>
              <a:t> </a:t>
            </a:r>
            <a:r>
              <a:rPr lang="en-US" dirty="0" err="1"/>
              <a:t>dụng</a:t>
            </a:r>
            <a:r>
              <a:rPr lang="en-US" dirty="0"/>
              <a:t> </a:t>
            </a:r>
            <a:r>
              <a:rPr lang="en-US" dirty="0" err="1"/>
              <a:t>một</a:t>
            </a:r>
            <a:r>
              <a:rPr lang="en-US" dirty="0"/>
              <a:t> </a:t>
            </a:r>
            <a:r>
              <a:rPr lang="en-US" dirty="0" err="1"/>
              <a:t>định</a:t>
            </a:r>
            <a:r>
              <a:rPr lang="en-US" dirty="0"/>
              <a:t> </a:t>
            </a:r>
            <a:r>
              <a:rPr lang="en-US" dirty="0" err="1"/>
              <a:t>dạng</a:t>
            </a:r>
            <a:r>
              <a:rPr lang="en-US" dirty="0"/>
              <a:t> font </a:t>
            </a:r>
            <a:r>
              <a:rPr lang="en-US" dirty="0" err="1"/>
              <a:t>ngoài</a:t>
            </a:r>
            <a:r>
              <a:rPr lang="en-US" dirty="0"/>
              <a:t> </a:t>
            </a:r>
            <a:r>
              <a:rPr lang="en-US" dirty="0" err="1"/>
              <a:t>cho</a:t>
            </a:r>
            <a:r>
              <a:rPr lang="en-US" dirty="0"/>
              <a:t> </a:t>
            </a:r>
            <a:r>
              <a:rPr lang="en-US" dirty="0" err="1"/>
              <a:t>TextView</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86</a:t>
            </a:fld>
            <a:endParaRPr lang="en-US" altLang="en-US"/>
          </a:p>
        </p:txBody>
      </p:sp>
      <p:sp>
        <p:nvSpPr>
          <p:cNvPr id="6" name="Title 5"/>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phương</a:t>
            </a:r>
            <a:r>
              <a:rPr lang="en-US" dirty="0"/>
              <a:t> </a:t>
            </a:r>
            <a:r>
              <a:rPr lang="en-US" dirty="0" err="1"/>
              <a:t>thức</a:t>
            </a:r>
            <a:r>
              <a:rPr lang="en-US" dirty="0"/>
              <a:t> </a:t>
            </a:r>
            <a:r>
              <a:rPr lang="en-US" dirty="0" err="1"/>
              <a:t>quan</a:t>
            </a:r>
            <a:r>
              <a:rPr lang="en-US" dirty="0"/>
              <a:t> </a:t>
            </a:r>
            <a:r>
              <a:rPr lang="en-US" dirty="0" err="1"/>
              <a:t>trọng</a:t>
            </a:r>
            <a:r>
              <a:rPr lang="en-US" dirty="0"/>
              <a:t> </a:t>
            </a:r>
            <a:r>
              <a:rPr lang="en-US" dirty="0" err="1"/>
              <a:t>khác</a:t>
            </a:r>
            <a:endParaRPr lang="en-US" dirty="0"/>
          </a:p>
        </p:txBody>
      </p:sp>
    </p:spTree>
    <p:extLst>
      <p:ext uri="{BB962C8B-B14F-4D97-AF65-F5344CB8AC3E}">
        <p14:creationId xmlns:p14="http://schemas.microsoft.com/office/powerpoint/2010/main" val="2474037"/>
      </p:ext>
    </p:extLst>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b="1" dirty="0" err="1"/>
              <a:t>android:id</a:t>
            </a:r>
            <a:r>
              <a:rPr lang="en-US" b="1" dirty="0"/>
              <a:t>: </a:t>
            </a:r>
            <a:r>
              <a:rPr lang="en-US" dirty="0" err="1"/>
              <a:t>Là</a:t>
            </a:r>
            <a:r>
              <a:rPr lang="en-US" dirty="0"/>
              <a:t> </a:t>
            </a:r>
            <a:r>
              <a:rPr lang="en-US" dirty="0" err="1"/>
              <a:t>thuộc</a:t>
            </a:r>
            <a:r>
              <a:rPr lang="en-US" dirty="0"/>
              <a:t> </a:t>
            </a:r>
            <a:r>
              <a:rPr lang="en-US" dirty="0" err="1"/>
              <a:t>tính</a:t>
            </a:r>
            <a:r>
              <a:rPr lang="en-US" dirty="0"/>
              <a:t> </a:t>
            </a:r>
            <a:r>
              <a:rPr lang="en-US" dirty="0" err="1"/>
              <a:t>duy</a:t>
            </a:r>
            <a:r>
              <a:rPr lang="en-US" dirty="0"/>
              <a:t> </a:t>
            </a:r>
            <a:r>
              <a:rPr lang="en-US" dirty="0" err="1"/>
              <a:t>nhất</a:t>
            </a:r>
            <a:r>
              <a:rPr lang="en-US" dirty="0"/>
              <a:t> </a:t>
            </a:r>
            <a:r>
              <a:rPr lang="en-US" dirty="0" err="1"/>
              <a:t>của</a:t>
            </a:r>
            <a:r>
              <a:rPr lang="en-US" dirty="0"/>
              <a:t> </a:t>
            </a:r>
            <a:r>
              <a:rPr lang="en-US" b="1" dirty="0" err="1"/>
              <a:t>TextView</a:t>
            </a:r>
            <a:r>
              <a:rPr lang="en-US" dirty="0"/>
              <a:t>.</a:t>
            </a:r>
          </a:p>
          <a:p>
            <a:pPr lvl="0"/>
            <a:r>
              <a:rPr lang="en-US" b="1" dirty="0" err="1"/>
              <a:t>android:gravity</a:t>
            </a:r>
            <a:r>
              <a:rPr lang="en-US" b="1" dirty="0"/>
              <a:t>: </a:t>
            </a:r>
            <a:r>
              <a:rPr lang="en-US" dirty="0" err="1"/>
              <a:t>Thuộc</a:t>
            </a:r>
            <a:r>
              <a:rPr lang="en-US" dirty="0"/>
              <a:t> </a:t>
            </a:r>
            <a:r>
              <a:rPr lang="en-US" dirty="0" err="1"/>
              <a:t>tính</a:t>
            </a:r>
            <a:r>
              <a:rPr lang="en-US" dirty="0"/>
              <a:t> </a:t>
            </a:r>
            <a:r>
              <a:rPr lang="en-US" dirty="0" err="1"/>
              <a:t>này</a:t>
            </a:r>
            <a:r>
              <a:rPr lang="en-US" dirty="0"/>
              <a:t> </a:t>
            </a:r>
            <a:r>
              <a:rPr lang="en-US" dirty="0" err="1"/>
              <a:t>thường</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canh</a:t>
            </a:r>
            <a:r>
              <a:rPr lang="en-US" dirty="0"/>
              <a:t> </a:t>
            </a:r>
            <a:r>
              <a:rPr lang="en-US" dirty="0" err="1"/>
              <a:t>nội</a:t>
            </a:r>
            <a:r>
              <a:rPr lang="en-US" dirty="0"/>
              <a:t> dung </a:t>
            </a:r>
            <a:r>
              <a:rPr lang="en-US" dirty="0" err="1"/>
              <a:t>trên</a:t>
            </a:r>
            <a:r>
              <a:rPr lang="en-US" dirty="0"/>
              <a:t> </a:t>
            </a:r>
            <a:r>
              <a:rPr lang="en-US" dirty="0" err="1"/>
              <a:t>TextView</a:t>
            </a:r>
            <a:r>
              <a:rPr lang="en-US" dirty="0"/>
              <a:t>:</a:t>
            </a:r>
            <a:r>
              <a:rPr lang="en-US" b="1" dirty="0"/>
              <a:t> left, right, center, top, bottom, </a:t>
            </a:r>
            <a:r>
              <a:rPr lang="en-US" b="1" dirty="0" err="1"/>
              <a:t>center_vertical</a:t>
            </a:r>
            <a:r>
              <a:rPr lang="en-US" b="1" dirty="0"/>
              <a:t>, </a:t>
            </a:r>
            <a:r>
              <a:rPr lang="en-US" b="1" dirty="0" err="1"/>
              <a:t>center_horizontal</a:t>
            </a:r>
            <a:endParaRPr lang="en-US" dirty="0"/>
          </a:p>
          <a:p>
            <a:pPr lvl="0"/>
            <a:r>
              <a:rPr lang="en-US" b="1" dirty="0" err="1"/>
              <a:t>android:text</a:t>
            </a:r>
            <a:r>
              <a:rPr lang="en-US" b="1" dirty="0"/>
              <a:t>:</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dùng</a:t>
            </a:r>
            <a:r>
              <a:rPr lang="en-US" dirty="0"/>
              <a:t> </a:t>
            </a:r>
            <a:r>
              <a:rPr lang="en-US" dirty="0" err="1"/>
              <a:t>xuất</a:t>
            </a:r>
            <a:r>
              <a:rPr lang="en-US" dirty="0"/>
              <a:t> </a:t>
            </a:r>
            <a:r>
              <a:rPr lang="en-US" dirty="0" err="1"/>
              <a:t>chuỗi</a:t>
            </a:r>
            <a:r>
              <a:rPr lang="en-US" dirty="0"/>
              <a:t> </a:t>
            </a:r>
            <a:r>
              <a:rPr lang="en-US" dirty="0" err="1"/>
              <a:t>văn</a:t>
            </a:r>
            <a:r>
              <a:rPr lang="en-US" dirty="0"/>
              <a:t> </a:t>
            </a:r>
            <a:r>
              <a:rPr lang="en-US" dirty="0" err="1"/>
              <a:t>bản</a:t>
            </a:r>
            <a:r>
              <a:rPr lang="en-US" dirty="0"/>
              <a:t> </a:t>
            </a:r>
            <a:r>
              <a:rPr lang="en-US" dirty="0" err="1"/>
              <a:t>lên</a:t>
            </a:r>
            <a:r>
              <a:rPr lang="en-US" dirty="0"/>
              <a:t> </a:t>
            </a:r>
            <a:r>
              <a:rPr lang="en-US" b="1" dirty="0" err="1"/>
              <a:t>TextView</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khai</a:t>
            </a:r>
            <a:r>
              <a:rPr lang="en-US" dirty="0"/>
              <a:t> </a:t>
            </a:r>
            <a:r>
              <a:rPr lang="en-US" dirty="0" err="1"/>
              <a:t>báo</a:t>
            </a:r>
            <a:r>
              <a:rPr lang="en-US" dirty="0"/>
              <a:t> </a:t>
            </a:r>
            <a:r>
              <a:rPr lang="en-US" dirty="0" err="1"/>
              <a:t>trong</a:t>
            </a:r>
            <a:r>
              <a:rPr lang="en-US" dirty="0"/>
              <a:t> XML </a:t>
            </a:r>
            <a:r>
              <a:rPr lang="en-US" dirty="0" err="1"/>
              <a:t>hoặc</a:t>
            </a:r>
            <a:r>
              <a:rPr lang="en-US" dirty="0"/>
              <a:t> code Java</a:t>
            </a:r>
          </a:p>
          <a:p>
            <a:pPr lvl="0"/>
            <a:r>
              <a:rPr lang="en-US" b="1" dirty="0" err="1"/>
              <a:t>android:textColor</a:t>
            </a:r>
            <a:r>
              <a:rPr lang="en-US" b="1" dirty="0"/>
              <a:t>: </a:t>
            </a:r>
            <a:r>
              <a:rPr lang="en-US" dirty="0" err="1"/>
              <a:t>Thuộc</a:t>
            </a:r>
            <a:r>
              <a:rPr lang="en-US" dirty="0"/>
              <a:t> </a:t>
            </a:r>
            <a:r>
              <a:rPr lang="en-US" dirty="0" err="1"/>
              <a:t>tính</a:t>
            </a:r>
            <a:r>
              <a:rPr lang="en-US" dirty="0"/>
              <a:t> </a:t>
            </a:r>
            <a:r>
              <a:rPr lang="en-US" dirty="0" err="1"/>
              <a:t>này</a:t>
            </a:r>
            <a:r>
              <a:rPr lang="en-US" dirty="0"/>
              <a:t> </a:t>
            </a:r>
            <a:r>
              <a:rPr lang="en-US" dirty="0" err="1"/>
              <a:t>dùng</a:t>
            </a:r>
            <a:r>
              <a:rPr lang="en-US" dirty="0"/>
              <a:t> </a:t>
            </a:r>
            <a:r>
              <a:rPr lang="en-US" dirty="0" err="1"/>
              <a:t>xác</a:t>
            </a:r>
            <a:r>
              <a:rPr lang="en-US" dirty="0"/>
              <a:t> </a:t>
            </a:r>
            <a:r>
              <a:rPr lang="en-US" dirty="0" err="1"/>
              <a:t>định</a:t>
            </a:r>
            <a:r>
              <a:rPr lang="en-US" dirty="0"/>
              <a:t> </a:t>
            </a:r>
            <a:r>
              <a:rPr lang="en-US" dirty="0" err="1"/>
              <a:t>màu</a:t>
            </a:r>
            <a:r>
              <a:rPr lang="en-US" dirty="0"/>
              <a:t> </a:t>
            </a:r>
            <a:r>
              <a:rPr lang="en-US" dirty="0" err="1"/>
              <a:t>chữ</a:t>
            </a:r>
            <a:r>
              <a:rPr lang="en-US" dirty="0"/>
              <a:t>, </a:t>
            </a:r>
            <a:r>
              <a:rPr lang="en-US" dirty="0" err="1"/>
              <a:t>dạng</a:t>
            </a:r>
            <a:r>
              <a:rPr lang="en-US" dirty="0"/>
              <a:t> </a:t>
            </a:r>
            <a:r>
              <a:rPr lang="en-US" dirty="0" err="1"/>
              <a:t>màu</a:t>
            </a:r>
            <a:r>
              <a:rPr lang="en-US" dirty="0"/>
              <a:t> </a:t>
            </a:r>
            <a:r>
              <a:rPr lang="en-US" dirty="0" err="1"/>
              <a:t>chữ</a:t>
            </a:r>
            <a:r>
              <a:rPr lang="en-US" dirty="0"/>
              <a:t>: “#</a:t>
            </a:r>
            <a:r>
              <a:rPr lang="en-US" dirty="0" err="1"/>
              <a:t>argb</a:t>
            </a:r>
            <a:r>
              <a:rPr lang="en-US" dirty="0"/>
              <a:t>”, “#</a:t>
            </a:r>
            <a:r>
              <a:rPr lang="en-US" dirty="0" err="1"/>
              <a:t>rgb</a:t>
            </a:r>
            <a:r>
              <a:rPr lang="en-US" dirty="0"/>
              <a:t>”, “#</a:t>
            </a:r>
            <a:r>
              <a:rPr lang="en-US" dirty="0" err="1"/>
              <a:t>rrggbb</a:t>
            </a:r>
            <a:r>
              <a:rPr lang="en-US" dirty="0"/>
              <a:t>”, </a:t>
            </a:r>
            <a:r>
              <a:rPr lang="en-US" dirty="0" err="1"/>
              <a:t>hoặc</a:t>
            </a:r>
            <a:r>
              <a:rPr lang="en-US" dirty="0"/>
              <a:t> “#</a:t>
            </a:r>
            <a:r>
              <a:rPr lang="en-US" dirty="0" err="1"/>
              <a:t>aarrggbb</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87</a:t>
            </a:fld>
            <a:endParaRPr lang="en-US" altLang="en-US"/>
          </a:p>
        </p:txBody>
      </p:sp>
      <p:sp>
        <p:nvSpPr>
          <p:cNvPr id="6" name="Title 5"/>
          <p:cNvSpPr>
            <a:spLocks noGrp="1"/>
          </p:cNvSpPr>
          <p:nvPr>
            <p:ph type="title"/>
          </p:nvPr>
        </p:nvSpPr>
        <p:spPr/>
        <p:txBody>
          <a:bodyPr>
            <a:normAutofit/>
          </a:bodyPr>
          <a:lstStyle/>
          <a:p>
            <a:pPr lvl="0"/>
            <a:r>
              <a:rPr lang="en-US" dirty="0" err="1"/>
              <a:t>Thuộc</a:t>
            </a:r>
            <a:r>
              <a:rPr lang="en-US" dirty="0"/>
              <a:t> </a:t>
            </a:r>
            <a:r>
              <a:rPr lang="en-US" dirty="0" err="1"/>
              <a:t>tính</a:t>
            </a:r>
            <a:r>
              <a:rPr lang="en-US" dirty="0"/>
              <a:t> </a:t>
            </a:r>
            <a:r>
              <a:rPr lang="en-US" dirty="0" err="1"/>
              <a:t>thường</a:t>
            </a:r>
            <a:r>
              <a:rPr lang="en-US" dirty="0"/>
              <a:t> </a:t>
            </a:r>
            <a:r>
              <a:rPr lang="en-US" dirty="0" err="1"/>
              <a:t>dùng</a:t>
            </a:r>
            <a:r>
              <a:rPr lang="en-US" dirty="0"/>
              <a:t> </a:t>
            </a:r>
            <a:r>
              <a:rPr lang="en-US" dirty="0" err="1"/>
              <a:t>của</a:t>
            </a:r>
            <a:r>
              <a:rPr lang="en-US" dirty="0"/>
              <a:t> </a:t>
            </a:r>
            <a:r>
              <a:rPr lang="en-US" dirty="0" err="1" smtClean="0"/>
              <a:t>TextView</a:t>
            </a:r>
            <a:endParaRPr lang="en-US" dirty="0"/>
          </a:p>
        </p:txBody>
      </p:sp>
    </p:spTree>
    <p:extLst>
      <p:ext uri="{BB962C8B-B14F-4D97-AF65-F5344CB8AC3E}">
        <p14:creationId xmlns:p14="http://schemas.microsoft.com/office/powerpoint/2010/main" val="9476705"/>
      </p:ext>
    </p:extLst>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b="1" dirty="0" err="1"/>
              <a:t>android:textSize</a:t>
            </a:r>
            <a:r>
              <a:rPr lang="en-US" b="1" dirty="0"/>
              <a:t>:</a:t>
            </a:r>
            <a:r>
              <a:rPr lang="en-US" dirty="0"/>
              <a:t> </a:t>
            </a:r>
            <a:r>
              <a:rPr lang="en-US" dirty="0" err="1"/>
              <a:t>Thuộc</a:t>
            </a:r>
            <a:r>
              <a:rPr lang="en-US" dirty="0"/>
              <a:t> </a:t>
            </a:r>
            <a:r>
              <a:rPr lang="en-US" dirty="0" err="1"/>
              <a:t>tính</a:t>
            </a:r>
            <a:r>
              <a:rPr lang="en-US" dirty="0"/>
              <a:t> </a:t>
            </a:r>
            <a:r>
              <a:rPr lang="en-US" dirty="0" err="1"/>
              <a:t>textSize</a:t>
            </a:r>
            <a:r>
              <a:rPr lang="en-US" dirty="0"/>
              <a:t> </a:t>
            </a:r>
            <a:r>
              <a:rPr lang="en-US" dirty="0" err="1"/>
              <a:t>xác</a:t>
            </a:r>
            <a:r>
              <a:rPr lang="en-US" dirty="0"/>
              <a:t> </a:t>
            </a:r>
            <a:r>
              <a:rPr lang="en-US" dirty="0" err="1"/>
              <a:t>định</a:t>
            </a:r>
            <a:r>
              <a:rPr lang="en-US" dirty="0"/>
              <a:t> </a:t>
            </a:r>
            <a:r>
              <a:rPr lang="en-US" dirty="0" err="1"/>
              <a:t>kích</a:t>
            </a:r>
            <a:r>
              <a:rPr lang="en-US" dirty="0"/>
              <a:t> </a:t>
            </a:r>
            <a:r>
              <a:rPr lang="en-US" dirty="0" err="1"/>
              <a:t>thước</a:t>
            </a:r>
            <a:r>
              <a:rPr lang="en-US" dirty="0"/>
              <a:t> </a:t>
            </a:r>
            <a:r>
              <a:rPr lang="en-US" dirty="0" err="1"/>
              <a:t>văn</a:t>
            </a:r>
            <a:r>
              <a:rPr lang="en-US" dirty="0"/>
              <a:t> </a:t>
            </a:r>
            <a:r>
              <a:rPr lang="en-US" dirty="0" err="1"/>
              <a:t>bản</a:t>
            </a:r>
            <a:r>
              <a:rPr lang="en-US" dirty="0"/>
              <a:t> </a:t>
            </a:r>
            <a:r>
              <a:rPr lang="en-US" dirty="0" err="1"/>
              <a:t>của</a:t>
            </a:r>
            <a:r>
              <a:rPr lang="en-US" dirty="0"/>
              <a:t> </a:t>
            </a:r>
            <a:r>
              <a:rPr lang="en-US" b="1" dirty="0" err="1"/>
              <a:t>TextView</a:t>
            </a:r>
            <a:r>
              <a:rPr lang="en-US" dirty="0"/>
              <a:t>. </a:t>
            </a:r>
            <a:r>
              <a:rPr lang="en-US" dirty="0" err="1"/>
              <a:t>Chúng</a:t>
            </a:r>
            <a:r>
              <a:rPr lang="en-US" dirty="0"/>
              <a:t> ta </a:t>
            </a:r>
            <a:r>
              <a:rPr lang="en-US" dirty="0" err="1"/>
              <a:t>có</a:t>
            </a:r>
            <a:r>
              <a:rPr lang="en-US" dirty="0"/>
              <a:t> </a:t>
            </a:r>
            <a:r>
              <a:rPr lang="en-US" dirty="0" err="1"/>
              <a:t>thể</a:t>
            </a:r>
            <a:r>
              <a:rPr lang="en-US" dirty="0"/>
              <a:t> đ8ạ </a:t>
            </a:r>
            <a:r>
              <a:rPr lang="en-US" dirty="0" err="1"/>
              <a:t>kích</a:t>
            </a:r>
            <a:r>
              <a:rPr lang="en-US" dirty="0"/>
              <a:t> </a:t>
            </a:r>
            <a:r>
              <a:rPr lang="en-US" dirty="0" err="1"/>
              <a:t>thước</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sp</a:t>
            </a:r>
            <a:r>
              <a:rPr lang="en-US" dirty="0"/>
              <a:t>(scale independent pixel) </a:t>
            </a:r>
            <a:r>
              <a:rPr lang="en-US" dirty="0" err="1"/>
              <a:t>hoặc</a:t>
            </a:r>
            <a:r>
              <a:rPr lang="en-US" dirty="0"/>
              <a:t> </a:t>
            </a:r>
            <a:r>
              <a:rPr lang="en-US" dirty="0" err="1"/>
              <a:t>dp</a:t>
            </a:r>
            <a:r>
              <a:rPr lang="en-US" dirty="0"/>
              <a:t>(density pixel). </a:t>
            </a:r>
          </a:p>
          <a:p>
            <a:pPr lvl="0"/>
            <a:r>
              <a:rPr lang="en-US" b="1" dirty="0"/>
              <a:t>android: </a:t>
            </a:r>
            <a:r>
              <a:rPr lang="en-US" b="1" dirty="0" err="1"/>
              <a:t>textStyle</a:t>
            </a:r>
            <a:r>
              <a:rPr lang="en-US" b="1" dirty="0"/>
              <a:t>:</a:t>
            </a:r>
            <a:r>
              <a:rPr lang="en-US" dirty="0"/>
              <a:t> </a:t>
            </a:r>
            <a:r>
              <a:rPr lang="en-US" dirty="0" err="1"/>
              <a:t>Thuộc</a:t>
            </a:r>
            <a:r>
              <a:rPr lang="en-US" dirty="0"/>
              <a:t> </a:t>
            </a:r>
            <a:r>
              <a:rPr lang="en-US" dirty="0" err="1"/>
              <a:t>tính</a:t>
            </a:r>
            <a:r>
              <a:rPr lang="en-US" dirty="0"/>
              <a:t> </a:t>
            </a:r>
            <a:r>
              <a:rPr lang="en-US" dirty="0" err="1"/>
              <a:t>xác</a:t>
            </a:r>
            <a:r>
              <a:rPr lang="en-US" dirty="0"/>
              <a:t> </a:t>
            </a:r>
            <a:r>
              <a:rPr lang="en-US" dirty="0" err="1"/>
              <a:t>định</a:t>
            </a:r>
            <a:r>
              <a:rPr lang="en-US" dirty="0"/>
              <a:t> </a:t>
            </a:r>
            <a:r>
              <a:rPr lang="en-US" dirty="0" err="1"/>
              <a:t>loại</a:t>
            </a:r>
            <a:r>
              <a:rPr lang="en-US" dirty="0"/>
              <a:t> </a:t>
            </a:r>
            <a:r>
              <a:rPr lang="en-US" dirty="0" err="1"/>
              <a:t>văn</a:t>
            </a:r>
            <a:r>
              <a:rPr lang="en-US" dirty="0"/>
              <a:t> </a:t>
            </a:r>
            <a:r>
              <a:rPr lang="en-US" dirty="0" err="1"/>
              <a:t>bản</a:t>
            </a:r>
            <a:r>
              <a:rPr lang="en-US" dirty="0"/>
              <a:t> </a:t>
            </a:r>
            <a:r>
              <a:rPr lang="en-US" dirty="0" err="1"/>
              <a:t>của</a:t>
            </a:r>
            <a:r>
              <a:rPr lang="en-US" b="1" dirty="0" err="1"/>
              <a:t>TextView</a:t>
            </a:r>
            <a:r>
              <a:rPr lang="en-US" dirty="0"/>
              <a:t>, </a:t>
            </a:r>
            <a:r>
              <a:rPr lang="en-US" dirty="0" err="1"/>
              <a:t>thông</a:t>
            </a:r>
            <a:r>
              <a:rPr lang="en-US" dirty="0"/>
              <a:t> </a:t>
            </a:r>
            <a:r>
              <a:rPr lang="en-US" dirty="0" err="1"/>
              <a:t>thường</a:t>
            </a:r>
            <a:r>
              <a:rPr lang="en-US" dirty="0"/>
              <a:t> </a:t>
            </a:r>
            <a:r>
              <a:rPr lang="en-US" dirty="0" err="1"/>
              <a:t>có</a:t>
            </a:r>
            <a:r>
              <a:rPr lang="en-US" dirty="0"/>
              <a:t> </a:t>
            </a:r>
            <a:r>
              <a:rPr lang="en-US" dirty="0" err="1"/>
              <a:t>các</a:t>
            </a:r>
            <a:r>
              <a:rPr lang="en-US" dirty="0"/>
              <a:t> </a:t>
            </a:r>
            <a:r>
              <a:rPr lang="en-US" dirty="0" err="1"/>
              <a:t>loại</a:t>
            </a:r>
            <a:r>
              <a:rPr lang="en-US" dirty="0"/>
              <a:t> </a:t>
            </a:r>
            <a:r>
              <a:rPr lang="en-US" dirty="0" err="1"/>
              <a:t>văn</a:t>
            </a:r>
            <a:r>
              <a:rPr lang="en-US" dirty="0"/>
              <a:t> </a:t>
            </a:r>
            <a:r>
              <a:rPr lang="en-US" dirty="0" err="1"/>
              <a:t>bản:</a:t>
            </a:r>
            <a:r>
              <a:rPr lang="en-US" b="1" dirty="0" err="1"/>
              <a:t>bold</a:t>
            </a:r>
            <a:r>
              <a:rPr lang="en-US" b="1" dirty="0"/>
              <a:t>, italic </a:t>
            </a:r>
            <a:r>
              <a:rPr lang="en-US" dirty="0" err="1"/>
              <a:t>và</a:t>
            </a:r>
            <a:r>
              <a:rPr lang="en-US" dirty="0"/>
              <a:t> </a:t>
            </a:r>
            <a:r>
              <a:rPr lang="en-US" b="1" dirty="0"/>
              <a:t>normal.</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a:t>sử</a:t>
            </a:r>
            <a:r>
              <a:rPr lang="en-US" dirty="0"/>
              <a:t> </a:t>
            </a:r>
            <a:r>
              <a:rPr lang="en-US" dirty="0" err="1"/>
              <a:t>nhiều</a:t>
            </a:r>
            <a:r>
              <a:rPr lang="en-US" dirty="0"/>
              <a:t> </a:t>
            </a:r>
            <a:r>
              <a:rPr lang="en-US" dirty="0" err="1"/>
              <a:t>hơn</a:t>
            </a:r>
            <a:r>
              <a:rPr lang="en-US" dirty="0"/>
              <a:t> </a:t>
            </a:r>
            <a:r>
              <a:rPr lang="en-US" dirty="0" err="1"/>
              <a:t>một</a:t>
            </a:r>
            <a:r>
              <a:rPr lang="en-US" dirty="0"/>
              <a:t> </a:t>
            </a:r>
            <a:r>
              <a:rPr lang="en-US" dirty="0" err="1"/>
              <a:t>loại</a:t>
            </a:r>
            <a:r>
              <a:rPr lang="en-US" dirty="0"/>
              <a:t> </a:t>
            </a:r>
            <a:r>
              <a:rPr lang="en-US" dirty="0" err="1"/>
              <a:t>văn</a:t>
            </a:r>
            <a:r>
              <a:rPr lang="en-US" dirty="0"/>
              <a:t> </a:t>
            </a:r>
            <a:r>
              <a:rPr lang="en-US" dirty="0" err="1"/>
              <a:t>bản</a:t>
            </a:r>
            <a:r>
              <a:rPr lang="en-US" dirty="0"/>
              <a:t> </a:t>
            </a:r>
            <a:r>
              <a:rPr lang="en-US" dirty="0" err="1"/>
              <a:t>thì</a:t>
            </a:r>
            <a:r>
              <a:rPr lang="en-US" dirty="0"/>
              <a:t> </a:t>
            </a:r>
            <a:r>
              <a:rPr lang="en-US" dirty="0" err="1"/>
              <a:t>phải</a:t>
            </a:r>
            <a:r>
              <a:rPr lang="en-US" dirty="0"/>
              <a:t> </a:t>
            </a:r>
            <a:r>
              <a:rPr lang="en-US" dirty="0" err="1"/>
              <a:t>thêm</a:t>
            </a:r>
            <a:r>
              <a:rPr lang="en-US" dirty="0"/>
              <a:t> </a:t>
            </a:r>
            <a:r>
              <a:rPr lang="en-US" dirty="0" err="1"/>
              <a:t>phép</a:t>
            </a:r>
            <a:r>
              <a:rPr lang="en-US" dirty="0"/>
              <a:t> </a:t>
            </a:r>
            <a:r>
              <a:rPr lang="en-US" dirty="0" err="1"/>
              <a:t>toán</a:t>
            </a:r>
            <a:r>
              <a:rPr lang="en-US" dirty="0"/>
              <a:t> </a:t>
            </a:r>
            <a:r>
              <a:rPr lang="en-US" dirty="0" err="1"/>
              <a:t>hoặc</a:t>
            </a:r>
            <a:r>
              <a:rPr lang="en-US" dirty="0"/>
              <a:t> "|" </a:t>
            </a:r>
            <a:r>
              <a:rPr lang="en-US" dirty="0" err="1"/>
              <a:t>vào</a:t>
            </a:r>
            <a:r>
              <a:rPr lang="en-US" dirty="0"/>
              <a:t> </a:t>
            </a:r>
            <a:r>
              <a:rPr lang="en-US" dirty="0" err="1"/>
              <a:t>giữa</a:t>
            </a:r>
            <a:r>
              <a:rPr lang="en-US" dirty="0"/>
              <a:t> </a:t>
            </a:r>
            <a:r>
              <a:rPr lang="en-US" dirty="0" err="1"/>
              <a:t>các</a:t>
            </a:r>
            <a:r>
              <a:rPr lang="en-US" dirty="0"/>
              <a:t> </a:t>
            </a:r>
            <a:r>
              <a:rPr lang="en-US" dirty="0" err="1"/>
              <a:t>loại</a:t>
            </a:r>
            <a:r>
              <a:rPr lang="en-US" dirty="0"/>
              <a:t> </a:t>
            </a:r>
            <a:r>
              <a:rPr lang="en-US" dirty="0" err="1"/>
              <a:t>văn</a:t>
            </a:r>
            <a:r>
              <a:rPr lang="en-US" dirty="0"/>
              <a:t> </a:t>
            </a:r>
            <a:r>
              <a:rPr lang="en-US" dirty="0" err="1"/>
              <a:t>bản</a:t>
            </a:r>
            <a:r>
              <a:rPr lang="en-US" dirty="0"/>
              <a:t>:</a:t>
            </a:r>
          </a:p>
          <a:p>
            <a:pPr lvl="0"/>
            <a:r>
              <a:rPr lang="en-US" b="1" dirty="0" err="1"/>
              <a:t>android:background</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xác</a:t>
            </a:r>
            <a:r>
              <a:rPr lang="en-US" dirty="0"/>
              <a:t> </a:t>
            </a:r>
            <a:r>
              <a:rPr lang="en-US" dirty="0" err="1"/>
              <a:t>định</a:t>
            </a:r>
            <a:r>
              <a:rPr lang="en-US" dirty="0"/>
              <a:t> </a:t>
            </a:r>
            <a:r>
              <a:rPr lang="en-US" dirty="0" err="1"/>
              <a:t>màu</a:t>
            </a:r>
            <a:r>
              <a:rPr lang="en-US" dirty="0"/>
              <a:t> </a:t>
            </a:r>
            <a:r>
              <a:rPr lang="en-US" dirty="0" err="1"/>
              <a:t>nền</a:t>
            </a:r>
            <a:r>
              <a:rPr lang="en-US" dirty="0"/>
              <a:t> </a:t>
            </a:r>
            <a:r>
              <a:rPr lang="en-US" dirty="0" err="1"/>
              <a:t>cho</a:t>
            </a:r>
            <a:r>
              <a:rPr lang="en-US" dirty="0"/>
              <a:t> </a:t>
            </a:r>
            <a:r>
              <a:rPr lang="en-US" dirty="0" err="1"/>
              <a:t>TextView</a:t>
            </a:r>
            <a:r>
              <a:rPr lang="en-US" dirty="0"/>
              <a:t>.</a:t>
            </a:r>
          </a:p>
          <a:p>
            <a:pPr lvl="0"/>
            <a:r>
              <a:rPr lang="en-US" b="1" dirty="0" err="1"/>
              <a:t>android:padding</a:t>
            </a:r>
            <a:r>
              <a:rPr lang="en-US" b="1" dirty="0"/>
              <a:t>:</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xác</a:t>
            </a:r>
            <a:r>
              <a:rPr lang="en-US" dirty="0"/>
              <a:t> </a:t>
            </a:r>
            <a:r>
              <a:rPr lang="en-US" dirty="0" err="1"/>
              <a:t>định</a:t>
            </a:r>
            <a:r>
              <a:rPr lang="en-US" dirty="0"/>
              <a:t> </a:t>
            </a:r>
            <a:r>
              <a:rPr lang="en-US" dirty="0" err="1"/>
              <a:t>khoảng</a:t>
            </a:r>
            <a:r>
              <a:rPr lang="en-US" dirty="0"/>
              <a:t> </a:t>
            </a:r>
            <a:r>
              <a:rPr lang="en-US" dirty="0" err="1"/>
              <a:t>cách</a:t>
            </a:r>
            <a:r>
              <a:rPr lang="en-US" dirty="0"/>
              <a:t> </a:t>
            </a:r>
            <a:r>
              <a:rPr lang="en-US" dirty="0" err="1"/>
              <a:t>từ</a:t>
            </a:r>
            <a:r>
              <a:rPr lang="en-US" dirty="0"/>
              <a:t> </a:t>
            </a:r>
            <a:r>
              <a:rPr lang="en-US" dirty="0" err="1"/>
              <a:t>đường</a:t>
            </a:r>
            <a:r>
              <a:rPr lang="en-US" dirty="0"/>
              <a:t> </a:t>
            </a:r>
            <a:r>
              <a:rPr lang="en-US" dirty="0" err="1"/>
              <a:t>viền</a:t>
            </a:r>
            <a:r>
              <a:rPr lang="en-US" dirty="0"/>
              <a:t> </a:t>
            </a:r>
            <a:r>
              <a:rPr lang="en-US" dirty="0" err="1"/>
              <a:t>của</a:t>
            </a:r>
            <a:r>
              <a:rPr lang="en-US" dirty="0"/>
              <a:t> </a:t>
            </a:r>
            <a:r>
              <a:rPr lang="en-US" dirty="0" err="1"/>
              <a:t>TextView</a:t>
            </a:r>
            <a:r>
              <a:rPr lang="en-US" dirty="0"/>
              <a:t> </a:t>
            </a:r>
            <a:r>
              <a:rPr lang="en-US" dirty="0" err="1"/>
              <a:t>với</a:t>
            </a:r>
            <a:r>
              <a:rPr lang="en-US" dirty="0"/>
              <a:t> </a:t>
            </a:r>
            <a:r>
              <a:rPr lang="en-US" dirty="0" err="1"/>
              <a:t>nội</a:t>
            </a:r>
            <a:r>
              <a:rPr lang="en-US" dirty="0"/>
              <a:t> dung </a:t>
            </a:r>
            <a:r>
              <a:rPr lang="en-US" dirty="0" err="1"/>
              <a:t>nó</a:t>
            </a:r>
            <a:r>
              <a:rPr lang="en-US" dirty="0"/>
              <a:t> </a:t>
            </a:r>
            <a:r>
              <a:rPr lang="en-US" dirty="0" err="1"/>
              <a:t>chứa</a:t>
            </a:r>
            <a:r>
              <a:rPr lang="en-US" dirty="0"/>
              <a:t>: left, right, top or bottom.</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88</a:t>
            </a:fld>
            <a:endParaRPr lang="en-US" altLang="en-US"/>
          </a:p>
        </p:txBody>
      </p:sp>
      <p:sp>
        <p:nvSpPr>
          <p:cNvPr id="6" name="Title 5"/>
          <p:cNvSpPr>
            <a:spLocks noGrp="1"/>
          </p:cNvSpPr>
          <p:nvPr>
            <p:ph type="title"/>
          </p:nvPr>
        </p:nvSpPr>
        <p:spPr/>
        <p:txBody>
          <a:bodyPr/>
          <a:lstStyle/>
          <a:p>
            <a:r>
              <a:rPr lang="en-US" dirty="0" err="1"/>
              <a:t>Thuộc</a:t>
            </a:r>
            <a:r>
              <a:rPr lang="en-US" dirty="0"/>
              <a:t> </a:t>
            </a:r>
            <a:r>
              <a:rPr lang="en-US" dirty="0" err="1"/>
              <a:t>tính</a:t>
            </a:r>
            <a:r>
              <a:rPr lang="en-US" dirty="0"/>
              <a:t> </a:t>
            </a:r>
            <a:r>
              <a:rPr lang="en-US" dirty="0" err="1"/>
              <a:t>thường</a:t>
            </a:r>
            <a:r>
              <a:rPr lang="en-US" dirty="0"/>
              <a:t> </a:t>
            </a:r>
            <a:r>
              <a:rPr lang="en-US" dirty="0" err="1"/>
              <a:t>dùng</a:t>
            </a:r>
            <a:r>
              <a:rPr lang="en-US" dirty="0"/>
              <a:t> </a:t>
            </a:r>
            <a:r>
              <a:rPr lang="en-US" dirty="0" err="1"/>
              <a:t>của</a:t>
            </a:r>
            <a:r>
              <a:rPr lang="en-US" dirty="0"/>
              <a:t> </a:t>
            </a:r>
            <a:r>
              <a:rPr lang="en-US" dirty="0" err="1"/>
              <a:t>TextView</a:t>
            </a:r>
            <a:endParaRPr lang="en-US" dirty="0"/>
          </a:p>
        </p:txBody>
      </p:sp>
    </p:spTree>
    <p:extLst>
      <p:ext uri="{BB962C8B-B14F-4D97-AF65-F5344CB8AC3E}">
        <p14:creationId xmlns:p14="http://schemas.microsoft.com/office/powerpoint/2010/main" val="1725611750"/>
      </p:ext>
    </p:extLst>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914400" y="990600"/>
            <a:ext cx="3886200" cy="4373498"/>
          </a:xfrm>
          <a:prstGeom prst="rect">
            <a:avLst/>
          </a:prstGeom>
        </p:spPr>
      </p:pic>
    </p:spTree>
    <p:extLst>
      <p:ext uri="{BB962C8B-B14F-4D97-AF65-F5344CB8AC3E}">
        <p14:creationId xmlns:p14="http://schemas.microsoft.com/office/powerpoint/2010/main" val="303439982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34270" y="988540"/>
            <a:ext cx="7854038" cy="2973859"/>
          </a:xfrm>
          <a:prstGeom prst="rect">
            <a:avLst/>
          </a:prstGeom>
        </p:spPr>
      </p:pic>
    </p:spTree>
    <p:extLst>
      <p:ext uri="{BB962C8B-B14F-4D97-AF65-F5344CB8AC3E}">
        <p14:creationId xmlns:p14="http://schemas.microsoft.com/office/powerpoint/2010/main" val="3127581936"/>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a:t>Tạo</a:t>
            </a:r>
            <a:r>
              <a:rPr lang="en-US" dirty="0"/>
              <a:t> </a:t>
            </a:r>
            <a:r>
              <a:rPr lang="en-US" dirty="0" err="1"/>
              <a:t>một</a:t>
            </a:r>
            <a:r>
              <a:rPr lang="en-US" dirty="0"/>
              <a:t> </a:t>
            </a:r>
            <a:r>
              <a:rPr lang="en-US" b="1" dirty="0" err="1"/>
              <a:t>TextView</a:t>
            </a:r>
            <a:r>
              <a:rPr lang="en-US" b="1" dirty="0"/>
              <a:t> </a:t>
            </a:r>
            <a:r>
              <a:rPr lang="en-US" dirty="0" err="1"/>
              <a:t>trong</a:t>
            </a:r>
            <a:r>
              <a:rPr lang="en-US" dirty="0"/>
              <a:t> XML, </a:t>
            </a:r>
            <a:r>
              <a:rPr lang="en-US" dirty="0" err="1"/>
              <a:t>sau</a:t>
            </a:r>
            <a:r>
              <a:rPr lang="en-US" dirty="0"/>
              <a:t> </a:t>
            </a:r>
            <a:r>
              <a:rPr lang="en-US" dirty="0" err="1"/>
              <a:t>đó</a:t>
            </a:r>
            <a:r>
              <a:rPr lang="en-US" dirty="0"/>
              <a:t> </a:t>
            </a:r>
            <a:r>
              <a:rPr lang="en-US" dirty="0" err="1"/>
              <a:t>thay</a:t>
            </a:r>
            <a:r>
              <a:rPr lang="en-US" dirty="0"/>
              <a:t> </a:t>
            </a:r>
            <a:r>
              <a:rPr lang="en-US" dirty="0" err="1"/>
              <a:t>đổi</a:t>
            </a:r>
            <a:r>
              <a:rPr lang="en-US" dirty="0"/>
              <a:t> </a:t>
            </a:r>
            <a:r>
              <a:rPr lang="en-US" dirty="0" err="1"/>
              <a:t>nội</a:t>
            </a:r>
            <a:r>
              <a:rPr lang="en-US" dirty="0"/>
              <a:t> dung </a:t>
            </a:r>
            <a:r>
              <a:rPr lang="en-US" dirty="0" err="1"/>
              <a:t>của</a:t>
            </a:r>
            <a:r>
              <a:rPr lang="en-US" dirty="0"/>
              <a:t> </a:t>
            </a:r>
            <a:r>
              <a:rPr lang="en-US" dirty="0" err="1"/>
              <a:t>nó</a:t>
            </a:r>
            <a:r>
              <a:rPr lang="en-US" dirty="0"/>
              <a:t> </a:t>
            </a:r>
            <a:r>
              <a:rPr lang="en-US" dirty="0" err="1"/>
              <a:t>thông</a:t>
            </a:r>
            <a:r>
              <a:rPr lang="en-US" dirty="0"/>
              <a:t> qua </a:t>
            </a:r>
            <a:r>
              <a:rPr lang="en-US" dirty="0" err="1"/>
              <a:t>một</a:t>
            </a:r>
            <a:r>
              <a:rPr lang="en-US" dirty="0"/>
              <a:t> </a:t>
            </a:r>
            <a:r>
              <a:rPr lang="en-US" b="1" dirty="0"/>
              <a:t>button </a:t>
            </a:r>
            <a:r>
              <a:rPr lang="en-US" dirty="0" err="1"/>
              <a:t>được</a:t>
            </a:r>
            <a:r>
              <a:rPr lang="en-US" dirty="0"/>
              <a:t> </a:t>
            </a:r>
            <a:r>
              <a:rPr lang="en-US" dirty="0" err="1"/>
              <a:t>lập</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sự</a:t>
            </a:r>
            <a:r>
              <a:rPr lang="en-US" dirty="0"/>
              <a:t> </a:t>
            </a:r>
            <a:r>
              <a:rPr lang="en-US" dirty="0" err="1"/>
              <a:t>kiện</a:t>
            </a:r>
            <a:r>
              <a:rPr lang="en-US" dirty="0"/>
              <a:t> </a:t>
            </a:r>
            <a:r>
              <a:rPr lang="en-US" dirty="0" err="1"/>
              <a:t>trong</a:t>
            </a:r>
            <a:r>
              <a:rPr lang="en-US" dirty="0"/>
              <a:t> Java Class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90</a:t>
            </a:fld>
            <a:endParaRPr lang="en-US" altLang="en-US"/>
          </a:p>
        </p:txBody>
      </p:sp>
      <p:sp>
        <p:nvSpPr>
          <p:cNvPr id="6" name="Title 5"/>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a:t>
            </a:r>
            <a:endParaRPr lang="en-US" dirty="0"/>
          </a:p>
        </p:txBody>
      </p:sp>
      <p:pic>
        <p:nvPicPr>
          <p:cNvPr id="7" name="Picture 6"/>
          <p:cNvPicPr/>
          <p:nvPr/>
        </p:nvPicPr>
        <p:blipFill>
          <a:blip r:embed="rId2"/>
          <a:stretch>
            <a:fillRect/>
          </a:stretch>
        </p:blipFill>
        <p:spPr>
          <a:xfrm>
            <a:off x="1187536" y="2667000"/>
            <a:ext cx="3781425" cy="3324225"/>
          </a:xfrm>
          <a:prstGeom prst="rect">
            <a:avLst/>
          </a:prstGeom>
        </p:spPr>
      </p:pic>
      <p:pic>
        <p:nvPicPr>
          <p:cNvPr id="8" name="Picture 7"/>
          <p:cNvPicPr/>
          <p:nvPr/>
        </p:nvPicPr>
        <p:blipFill>
          <a:blip r:embed="rId3"/>
          <a:stretch>
            <a:fillRect/>
          </a:stretch>
        </p:blipFill>
        <p:spPr>
          <a:xfrm>
            <a:off x="5068973" y="2633662"/>
            <a:ext cx="3914775" cy="3390900"/>
          </a:xfrm>
          <a:prstGeom prst="rect">
            <a:avLst/>
          </a:prstGeom>
        </p:spPr>
      </p:pic>
    </p:spTree>
    <p:extLst>
      <p:ext uri="{BB962C8B-B14F-4D97-AF65-F5344CB8AC3E}">
        <p14:creationId xmlns:p14="http://schemas.microsoft.com/office/powerpoint/2010/main" val="2380062125"/>
      </p:ext>
    </p:extLst>
  </p:cSld>
  <p:clrMapOvr>
    <a:masterClrMapping/>
  </p:clrMapOvr>
  <p:transition spd="slow">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a:effectLst>
                  <a:outerShdw sx="0" sy="0">
                    <a:srgbClr val="000000"/>
                  </a:outerShdw>
                </a:effectLst>
              </a:rPr>
              <a:t>Tạo</a:t>
            </a:r>
            <a:r>
              <a:rPr lang="en-US" dirty="0">
                <a:effectLst>
                  <a:outerShdw sx="0" sy="0">
                    <a:srgbClr val="000000"/>
                  </a:outerShdw>
                </a:effectLst>
              </a:rPr>
              <a:t> </a:t>
            </a:r>
            <a:r>
              <a:rPr lang="en-US" dirty="0" err="1">
                <a:effectLst>
                  <a:outerShdw sx="0" sy="0">
                    <a:srgbClr val="000000"/>
                  </a:outerShdw>
                </a:effectLst>
              </a:rPr>
              <a:t>một</a:t>
            </a:r>
            <a:r>
              <a:rPr lang="en-US" dirty="0">
                <a:effectLst>
                  <a:outerShdw sx="0" sy="0">
                    <a:srgbClr val="000000"/>
                  </a:outerShdw>
                </a:effectLst>
              </a:rPr>
              <a:t> project </a:t>
            </a:r>
            <a:r>
              <a:rPr lang="en-US" dirty="0" err="1">
                <a:effectLst>
                  <a:outerShdw sx="0" sy="0">
                    <a:srgbClr val="000000"/>
                  </a:outerShdw>
                </a:effectLst>
              </a:rPr>
              <a:t>tên</a:t>
            </a:r>
            <a:r>
              <a:rPr lang="en-US" dirty="0">
                <a:effectLst>
                  <a:outerShdw sx="0" sy="0">
                    <a:srgbClr val="000000"/>
                  </a:outerShdw>
                </a:effectLst>
              </a:rPr>
              <a:t> </a:t>
            </a:r>
            <a:r>
              <a:rPr lang="en-US" dirty="0" err="1">
                <a:effectLst>
                  <a:outerShdw sx="0" sy="0">
                    <a:srgbClr val="000000"/>
                  </a:outerShdw>
                </a:effectLst>
              </a:rPr>
              <a:t>là</a:t>
            </a:r>
            <a:r>
              <a:rPr lang="en-US" dirty="0">
                <a:effectLst>
                  <a:outerShdw sx="0" sy="0">
                    <a:srgbClr val="000000"/>
                  </a:outerShdw>
                </a:effectLst>
              </a:rPr>
              <a:t> </a:t>
            </a:r>
            <a:r>
              <a:rPr lang="en-US" dirty="0" err="1">
                <a:effectLst>
                  <a:outerShdw sx="0" sy="0">
                    <a:srgbClr val="000000"/>
                  </a:outerShdw>
                </a:effectLst>
              </a:rPr>
              <a:t>TextView</a:t>
            </a:r>
            <a:r>
              <a:rPr lang="en-US" dirty="0">
                <a:effectLst>
                  <a:outerShdw sx="0" sy="0">
                    <a:srgbClr val="000000"/>
                  </a:outerShdw>
                </a:effectLst>
              </a:rPr>
              <a: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Android Application Project</a:t>
            </a:r>
            <a:r>
              <a:rPr lang="en-US" dirty="0">
                <a:effectLst>
                  <a:outerShdw sx="0" sy="0">
                    <a:srgbClr val="000000"/>
                  </a:outerShdw>
                </a:effectLst>
              </a:rPr>
              <a:t> </a:t>
            </a:r>
            <a:r>
              <a:rPr lang="en-US" dirty="0" err="1">
                <a:effectLst>
                  <a:outerShdw sx="0" sy="0">
                    <a:srgbClr val="000000"/>
                  </a:outerShdw>
                </a:effectLst>
              </a:rPr>
              <a:t>điền</a:t>
            </a:r>
            <a:r>
              <a:rPr lang="en-US" dirty="0">
                <a:effectLst>
                  <a:outerShdw sx="0" sy="0">
                    <a:srgbClr val="000000"/>
                  </a:outerShdw>
                </a:effectLst>
              </a:rPr>
              <a:t> </a:t>
            </a:r>
            <a:r>
              <a:rPr lang="en-US" dirty="0" err="1">
                <a:effectLst>
                  <a:outerShdw sx="0" sy="0">
                    <a:srgbClr val="000000"/>
                  </a:outerShdw>
                </a:effectLst>
              </a:rPr>
              <a:t>các</a:t>
            </a:r>
            <a:r>
              <a:rPr lang="en-US" dirty="0">
                <a:effectLst>
                  <a:outerShdw sx="0" sy="0">
                    <a:srgbClr val="000000"/>
                  </a:outerShdw>
                </a:effectLst>
              </a:rPr>
              <a:t> </a:t>
            </a:r>
            <a:r>
              <a:rPr lang="en-US" dirty="0" err="1">
                <a:effectLst>
                  <a:outerShdw sx="0" sy="0">
                    <a:srgbClr val="000000"/>
                  </a:outerShdw>
                </a:effectLst>
              </a:rPr>
              <a:t>thông</a:t>
            </a:r>
            <a:r>
              <a:rPr lang="en-US" dirty="0">
                <a:effectLst>
                  <a:outerShdw sx="0" sy="0">
                    <a:srgbClr val="000000"/>
                  </a:outerShdw>
                </a:effectLst>
              </a:rPr>
              <a:t> tin </a:t>
            </a:r>
            <a:r>
              <a:rPr lang="en-US" dirty="0">
                <a:effectLst>
                  <a:outerShdw sx="0" sy="0">
                    <a:srgbClr val="000000"/>
                  </a:outerShdw>
                </a:effectLst>
                <a:sym typeface="Wingdings" panose="05000000000000000000" pitchFamily="2" charset="2"/>
              </a:rPr>
              <a:t></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91</a:t>
            </a:fld>
            <a:endParaRPr lang="en-US" altLang="en-US"/>
          </a:p>
        </p:txBody>
      </p:sp>
      <p:sp>
        <p:nvSpPr>
          <p:cNvPr id="6" name="Title 5"/>
          <p:cNvSpPr>
            <a:spLocks noGrp="1"/>
          </p:cNvSpPr>
          <p:nvPr>
            <p:ph type="title"/>
          </p:nvPr>
        </p:nvSpPr>
        <p:spPr/>
        <p:txBody>
          <a:bodyPr/>
          <a:lstStyle/>
          <a:p>
            <a:r>
              <a:rPr lang="en-US" dirty="0" err="1" smtClean="0"/>
              <a:t>Bước</a:t>
            </a:r>
            <a:r>
              <a:rPr lang="en-US" dirty="0" smtClean="0"/>
              <a:t> 1:</a:t>
            </a:r>
            <a:endParaRPr lang="en-US" dirty="0"/>
          </a:p>
        </p:txBody>
      </p:sp>
    </p:spTree>
    <p:extLst>
      <p:ext uri="{BB962C8B-B14F-4D97-AF65-F5344CB8AC3E}">
        <p14:creationId xmlns:p14="http://schemas.microsoft.com/office/powerpoint/2010/main" val="1421542553"/>
      </p:ext>
    </p:extLst>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a:effectLst>
                  <a:outerShdw sx="0" sy="0">
                    <a:srgbClr val="000000"/>
                  </a:outerShdw>
                </a:effectLst>
              </a:rPr>
              <a:t>Mở</a:t>
            </a:r>
            <a:r>
              <a:rPr lang="en-US" dirty="0">
                <a:effectLst>
                  <a:outerShdw sx="0" sy="0">
                    <a:srgbClr val="000000"/>
                  </a:outerShdw>
                </a:effectLst>
              </a:rPr>
              <a:t> </a:t>
            </a:r>
            <a:r>
              <a:rPr lang="en-US" b="1" dirty="0" err="1">
                <a:effectLst>
                  <a:outerShdw sx="0" sy="0">
                    <a:srgbClr val="000000"/>
                  </a:outerShdw>
                </a:effectLst>
              </a:rPr>
              <a:t>res</a:t>
            </a:r>
            <a:r>
              <a:rPr lang="en-US" b="1" dirty="0" err="1">
                <a:effectLst>
                  <a:outerShdw sx="0" sy="0">
                    <a:srgbClr val="000000"/>
                  </a:outerShdw>
                </a:effectLst>
                <a:sym typeface="Wingdings" panose="05000000000000000000" pitchFamily="2" charset="2"/>
              </a:rPr>
              <a:t></a:t>
            </a:r>
            <a:r>
              <a:rPr lang="en-US" b="1" dirty="0" err="1">
                <a:effectLst>
                  <a:outerShdw sx="0" sy="0">
                    <a:srgbClr val="000000"/>
                  </a:outerShdw>
                </a:effectLst>
              </a:rPr>
              <a:t>layout</a:t>
            </a:r>
            <a:r>
              <a:rPr lang="en-US" b="1" dirty="0" err="1">
                <a:effectLst>
                  <a:outerShdw sx="0" sy="0">
                    <a:srgbClr val="000000"/>
                  </a:outerShdw>
                </a:effectLst>
                <a:sym typeface="Wingdings" panose="05000000000000000000" pitchFamily="2" charset="2"/>
              </a:rPr>
              <a:t></a:t>
            </a:r>
            <a:r>
              <a:rPr lang="en-US" b="1" dirty="0" err="1">
                <a:effectLst>
                  <a:outerShdw sx="0" sy="0">
                    <a:srgbClr val="000000"/>
                  </a:outerShdw>
                </a:effectLst>
              </a:rPr>
              <a:t>xml</a:t>
            </a:r>
            <a:r>
              <a:rPr lang="en-US" b="1" dirty="0">
                <a:effectLst>
                  <a:outerShdw sx="0" sy="0">
                    <a:srgbClr val="000000"/>
                  </a:outerShdw>
                </a:effectLst>
              </a:rPr>
              <a:t> (</a:t>
            </a:r>
            <a:r>
              <a:rPr lang="en-US" b="1" dirty="0" err="1">
                <a:effectLst>
                  <a:outerShdw sx="0" sy="0">
                    <a:srgbClr val="000000"/>
                  </a:outerShdw>
                </a:effectLst>
              </a:rPr>
              <a:t>hoặc</a:t>
            </a:r>
            <a:r>
              <a:rPr lang="en-US" b="1" dirty="0">
                <a:effectLst>
                  <a:outerShdw sx="0" sy="0">
                    <a:srgbClr val="000000"/>
                  </a:outerShdw>
                </a:effectLst>
              </a:rPr>
              <a:t>) activity_main.xml </a:t>
            </a:r>
            <a:r>
              <a:rPr lang="en-US" dirty="0" err="1">
                <a:effectLst>
                  <a:outerShdw sx="0" sy="0">
                    <a:srgbClr val="000000"/>
                  </a:outerShdw>
                </a:effectLst>
              </a:rPr>
              <a:t>và</a:t>
            </a:r>
            <a:r>
              <a:rPr lang="en-US" dirty="0">
                <a:effectLst>
                  <a:outerShdw sx="0" sy="0">
                    <a:srgbClr val="000000"/>
                  </a:outerShdw>
                </a:effectLst>
              </a:rPr>
              <a:t> </a:t>
            </a:r>
            <a:r>
              <a:rPr lang="en-US" dirty="0" err="1">
                <a:effectLst>
                  <a:outerShdw sx="0" sy="0">
                    <a:srgbClr val="000000"/>
                  </a:outerShdw>
                </a:effectLst>
              </a:rPr>
              <a:t>thêm</a:t>
            </a:r>
            <a:r>
              <a:rPr lang="en-US" dirty="0">
                <a:effectLst>
                  <a:outerShdw sx="0" sy="0">
                    <a:srgbClr val="000000"/>
                  </a:outerShdw>
                </a:effectLst>
              </a:rPr>
              <a:t> code, </a:t>
            </a:r>
            <a:r>
              <a:rPr lang="en-US" dirty="0" err="1">
                <a:effectLst>
                  <a:outerShdw sx="0" sy="0">
                    <a:srgbClr val="000000"/>
                  </a:outerShdw>
                </a:effectLst>
              </a:rPr>
              <a:t>chúng</a:t>
            </a:r>
            <a:r>
              <a:rPr lang="en-US" dirty="0">
                <a:effectLst>
                  <a:outerShdw sx="0" sy="0">
                    <a:srgbClr val="000000"/>
                  </a:outerShdw>
                </a:effectLst>
              </a:rPr>
              <a:t> ta </a:t>
            </a:r>
            <a:r>
              <a:rPr lang="en-US" dirty="0" err="1">
                <a:effectLst>
                  <a:outerShdw sx="0" sy="0">
                    <a:srgbClr val="000000"/>
                  </a:outerShdw>
                </a:effectLst>
              </a:rPr>
              <a:t>sẽ</a:t>
            </a:r>
            <a:r>
              <a:rPr lang="en-US" dirty="0">
                <a:effectLst>
                  <a:outerShdw sx="0" sy="0">
                    <a:srgbClr val="000000"/>
                  </a:outerShdw>
                </a:effectLst>
              </a:rPr>
              <a:t> </a:t>
            </a:r>
            <a:r>
              <a:rPr lang="en-US" dirty="0" err="1">
                <a:effectLst>
                  <a:outerShdw sx="0" sy="0">
                    <a:srgbClr val="000000"/>
                  </a:outerShdw>
                </a:effectLst>
              </a:rPr>
              <a:t>tạo</a:t>
            </a:r>
            <a:r>
              <a:rPr lang="en-US" dirty="0">
                <a:effectLst>
                  <a:outerShdw sx="0" sy="0">
                    <a:srgbClr val="000000"/>
                  </a:outerShdw>
                </a:effectLst>
              </a:rPr>
              <a:t> </a:t>
            </a:r>
            <a:r>
              <a:rPr lang="en-US" dirty="0" err="1">
                <a:effectLst>
                  <a:outerShdw sx="0" sy="0">
                    <a:srgbClr val="000000"/>
                  </a:outerShdw>
                </a:effectLst>
              </a:rPr>
              <a:t>một</a:t>
            </a:r>
            <a:r>
              <a:rPr lang="en-US" dirty="0">
                <a:effectLst>
                  <a:outerShdw sx="0" sy="0">
                    <a:srgbClr val="000000"/>
                  </a:outerShdw>
                </a:effectLst>
              </a:rPr>
              <a:t> </a:t>
            </a:r>
            <a:r>
              <a:rPr lang="en-US" b="1" dirty="0" err="1">
                <a:effectLst>
                  <a:outerShdw sx="0" sy="0">
                    <a:srgbClr val="000000"/>
                  </a:outerShdw>
                </a:effectLst>
              </a:rPr>
              <a:t>TextView</a:t>
            </a:r>
            <a:r>
              <a:rPr lang="en-US" b="1" dirty="0">
                <a:effectLst>
                  <a:outerShdw sx="0" sy="0">
                    <a:srgbClr val="000000"/>
                  </a:outerShdw>
                </a:effectLst>
              </a:rPr>
              <a:t> </a:t>
            </a:r>
            <a:r>
              <a:rPr lang="en-US" dirty="0" err="1">
                <a:effectLst>
                  <a:outerShdw sx="0" sy="0">
                    <a:srgbClr val="000000"/>
                  </a:outerShdw>
                </a:effectLst>
              </a:rPr>
              <a:t>và</a:t>
            </a:r>
            <a:r>
              <a:rPr lang="en-US" dirty="0">
                <a:effectLst>
                  <a:outerShdw sx="0" sy="0">
                    <a:srgbClr val="000000"/>
                  </a:outerShdw>
                </a:effectLst>
              </a:rPr>
              <a:t> </a:t>
            </a:r>
            <a:r>
              <a:rPr lang="en-US" b="1" dirty="0">
                <a:effectLst>
                  <a:outerShdw sx="0" sy="0">
                    <a:srgbClr val="000000"/>
                  </a:outerShdw>
                </a:effectLst>
              </a:rPr>
              <a:t>Button.</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92</a:t>
            </a:fld>
            <a:endParaRPr lang="en-US" altLang="en-US"/>
          </a:p>
        </p:txBody>
      </p:sp>
      <p:sp>
        <p:nvSpPr>
          <p:cNvPr id="6" name="Title 5"/>
          <p:cNvSpPr>
            <a:spLocks noGrp="1"/>
          </p:cNvSpPr>
          <p:nvPr>
            <p:ph type="title"/>
          </p:nvPr>
        </p:nvSpPr>
        <p:spPr/>
        <p:txBody>
          <a:bodyPr/>
          <a:lstStyle/>
          <a:p>
            <a:r>
              <a:rPr lang="en-US" dirty="0" err="1" smtClean="0"/>
              <a:t>Bước</a:t>
            </a:r>
            <a:r>
              <a:rPr lang="en-US" dirty="0" smtClean="0"/>
              <a:t> 2:</a:t>
            </a:r>
            <a:endParaRPr lang="en-US" dirty="0"/>
          </a:p>
        </p:txBody>
      </p:sp>
    </p:spTree>
    <p:extLst>
      <p:ext uri="{BB962C8B-B14F-4D97-AF65-F5344CB8AC3E}">
        <p14:creationId xmlns:p14="http://schemas.microsoft.com/office/powerpoint/2010/main" val="3616535268"/>
      </p:ext>
    </p:extLst>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93</a:t>
            </a:fld>
            <a:endParaRPr lang="en-US" altLang="en-US"/>
          </a:p>
        </p:txBody>
      </p:sp>
      <p:sp>
        <p:nvSpPr>
          <p:cNvPr id="6" name="Title 5"/>
          <p:cNvSpPr>
            <a:spLocks noGrp="1"/>
          </p:cNvSpPr>
          <p:nvPr>
            <p:ph type="title"/>
          </p:nvPr>
        </p:nvSpPr>
        <p:spPr/>
        <p:txBody>
          <a:bodyPr/>
          <a:lstStyle/>
          <a:p>
            <a:endParaRPr lang="en-US"/>
          </a:p>
        </p:txBody>
      </p:sp>
      <p:pic>
        <p:nvPicPr>
          <p:cNvPr id="8" name="Picture 7"/>
          <p:cNvPicPr>
            <a:picLocks noChangeAspect="1"/>
          </p:cNvPicPr>
          <p:nvPr/>
        </p:nvPicPr>
        <p:blipFill>
          <a:blip r:embed="rId2"/>
          <a:stretch>
            <a:fillRect/>
          </a:stretch>
        </p:blipFill>
        <p:spPr>
          <a:xfrm>
            <a:off x="574964" y="101458"/>
            <a:ext cx="7107961" cy="5461142"/>
          </a:xfrm>
          <a:prstGeom prst="rect">
            <a:avLst/>
          </a:prstGeom>
        </p:spPr>
      </p:pic>
    </p:spTree>
    <p:extLst>
      <p:ext uri="{BB962C8B-B14F-4D97-AF65-F5344CB8AC3E}">
        <p14:creationId xmlns:p14="http://schemas.microsoft.com/office/powerpoint/2010/main" val="499232827"/>
      </p:ext>
    </p:extLst>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94</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71500" y="0"/>
            <a:ext cx="5524500" cy="5442290"/>
          </a:xfrm>
          <a:prstGeom prst="rect">
            <a:avLst/>
          </a:prstGeom>
        </p:spPr>
      </p:pic>
    </p:spTree>
    <p:extLst>
      <p:ext uri="{BB962C8B-B14F-4D97-AF65-F5344CB8AC3E}">
        <p14:creationId xmlns:p14="http://schemas.microsoft.com/office/powerpoint/2010/main" val="2896929519"/>
      </p:ext>
    </p:extLst>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 </a:t>
            </a:r>
            <a:r>
              <a:rPr lang="en-US" dirty="0" err="1">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t>
            </a:r>
            <a:r>
              <a:rPr lang="en-US" b="1" dirty="0" err="1">
                <a:effectLst>
                  <a:outerShdw sx="0" sy="0">
                    <a:srgbClr val="000000"/>
                  </a:outerShdw>
                </a:effectLst>
              </a:rPr>
              <a:t>src</a:t>
            </a:r>
            <a:r>
              <a:rPr lang="en-US" b="1" dirty="0">
                <a:effectLst>
                  <a:outerShdw sx="0" sy="0">
                    <a:srgbClr val="000000"/>
                  </a:outerShdw>
                </a:effectLst>
              </a:rPr>
              <a: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MainActivity.java</a:t>
            </a:r>
            <a:r>
              <a:rPr lang="en-US" dirty="0">
                <a:effectLst>
                  <a:outerShdw sx="0" sy="0">
                    <a:srgbClr val="000000"/>
                  </a:outerShdw>
                </a:effectLst>
              </a:rPr>
              <a:t> </a:t>
            </a:r>
            <a:r>
              <a:rPr lang="en-US" dirty="0" err="1">
                <a:effectLst>
                  <a:outerShdw sx="0" sy="0">
                    <a:srgbClr val="000000"/>
                  </a:outerShdw>
                </a:effectLst>
              </a:rPr>
              <a:t>và</a:t>
            </a:r>
            <a:r>
              <a:rPr lang="en-US" dirty="0">
                <a:effectLst>
                  <a:outerShdw sx="0" sy="0">
                    <a:srgbClr val="000000"/>
                  </a:outerShdw>
                </a:effectLst>
              </a:rPr>
              <a:t> </a:t>
            </a:r>
            <a:r>
              <a:rPr lang="en-US" dirty="0" err="1">
                <a:effectLst>
                  <a:outerShdw sx="0" sy="0">
                    <a:srgbClr val="000000"/>
                  </a:outerShdw>
                </a:effectLst>
              </a:rPr>
              <a:t>thêm</a:t>
            </a:r>
            <a:r>
              <a:rPr lang="en-US" dirty="0">
                <a:effectLst>
                  <a:outerShdw sx="0" sy="0">
                    <a:srgbClr val="000000"/>
                  </a:outerShdw>
                </a:effectLst>
              </a:rPr>
              <a:t> code </a:t>
            </a:r>
            <a:r>
              <a:rPr lang="en-US" dirty="0" err="1">
                <a:effectLst>
                  <a:outerShdw sx="0" sy="0">
                    <a:srgbClr val="000000"/>
                  </a:outerShdw>
                </a:effectLst>
              </a:rPr>
              <a:t>Nội</a:t>
            </a:r>
            <a:r>
              <a:rPr lang="en-US" dirty="0">
                <a:effectLst>
                  <a:outerShdw sx="0" sy="0">
                    <a:srgbClr val="000000"/>
                  </a:outerShdw>
                </a:effectLst>
              </a:rPr>
              <a:t> dung </a:t>
            </a:r>
            <a:r>
              <a:rPr lang="en-US" dirty="0" err="1">
                <a:effectLst>
                  <a:outerShdw sx="0" sy="0">
                    <a:srgbClr val="000000"/>
                  </a:outerShdw>
                </a:effectLst>
              </a:rPr>
              <a:t>của</a:t>
            </a:r>
            <a:r>
              <a:rPr lang="en-US" dirty="0">
                <a:effectLst>
                  <a:outerShdw sx="0" sy="0">
                    <a:srgbClr val="000000"/>
                  </a:outerShdw>
                </a:effectLst>
              </a:rPr>
              <a:t> </a:t>
            </a:r>
            <a:r>
              <a:rPr lang="en-US" b="1" dirty="0" err="1">
                <a:effectLst>
                  <a:outerShdw sx="0" sy="0">
                    <a:srgbClr val="000000"/>
                  </a:outerShdw>
                </a:effectLst>
              </a:rPr>
              <a:t>TextView</a:t>
            </a:r>
            <a:r>
              <a:rPr lang="en-US" b="1" dirty="0">
                <a:effectLst>
                  <a:outerShdw sx="0" sy="0">
                    <a:srgbClr val="000000"/>
                  </a:outerShdw>
                </a:effectLst>
              </a:rPr>
              <a:t> </a:t>
            </a:r>
            <a:r>
              <a:rPr lang="en-US" dirty="0" err="1">
                <a:effectLst>
                  <a:outerShdw sx="0" sy="0">
                    <a:srgbClr val="000000"/>
                  </a:outerShdw>
                </a:effectLst>
              </a:rPr>
              <a:t>sẽ</a:t>
            </a:r>
            <a:r>
              <a:rPr lang="en-US" dirty="0">
                <a:effectLst>
                  <a:outerShdw sx="0" sy="0">
                    <a:srgbClr val="000000"/>
                  </a:outerShdw>
                </a:effectLst>
              </a:rPr>
              <a:t> </a:t>
            </a:r>
            <a:r>
              <a:rPr lang="en-US" dirty="0" err="1">
                <a:effectLst>
                  <a:outerShdw sx="0" sy="0">
                    <a:srgbClr val="000000"/>
                  </a:outerShdw>
                </a:effectLst>
              </a:rPr>
              <a:t>thay</a:t>
            </a:r>
            <a:r>
              <a:rPr lang="en-US" dirty="0">
                <a:effectLst>
                  <a:outerShdw sx="0" sy="0">
                    <a:srgbClr val="000000"/>
                  </a:outerShdw>
                </a:effectLst>
              </a:rPr>
              <a:t> </a:t>
            </a:r>
            <a:r>
              <a:rPr lang="en-US" dirty="0" err="1">
                <a:effectLst>
                  <a:outerShdw sx="0" sy="0">
                    <a:srgbClr val="000000"/>
                  </a:outerShdw>
                </a:effectLst>
              </a:rPr>
              <a:t>đổi</a:t>
            </a:r>
            <a:r>
              <a:rPr lang="en-US" dirty="0">
                <a:effectLst>
                  <a:outerShdw sx="0" sy="0">
                    <a:srgbClr val="000000"/>
                  </a:outerShdw>
                </a:effectLst>
              </a:rPr>
              <a:t> </a:t>
            </a:r>
            <a:r>
              <a:rPr lang="en-US" dirty="0" err="1">
                <a:effectLst>
                  <a:outerShdw sx="0" sy="0">
                    <a:srgbClr val="000000"/>
                  </a:outerShdw>
                </a:effectLst>
              </a:rPr>
              <a:t>khi</a:t>
            </a:r>
            <a:r>
              <a:rPr lang="en-US" dirty="0">
                <a:effectLst>
                  <a:outerShdw sx="0" sy="0">
                    <a:srgbClr val="000000"/>
                  </a:outerShdw>
                </a:effectLst>
              </a:rPr>
              <a:t> click </a:t>
            </a:r>
            <a:r>
              <a:rPr lang="en-US" dirty="0" err="1">
                <a:effectLst>
                  <a:outerShdw sx="0" sy="0">
                    <a:srgbClr val="000000"/>
                  </a:outerShdw>
                </a:effectLst>
              </a:rPr>
              <a:t>vào</a:t>
            </a:r>
            <a:r>
              <a:rPr lang="en-US" dirty="0">
                <a:effectLst>
                  <a:outerShdw sx="0" sy="0">
                    <a:srgbClr val="000000"/>
                  </a:outerShdw>
                </a:effectLst>
              </a:rPr>
              <a:t> </a:t>
            </a:r>
            <a:r>
              <a:rPr lang="en-US" b="1" dirty="0">
                <a:effectLst>
                  <a:outerShdw sx="0" sy="0">
                    <a:srgbClr val="000000"/>
                  </a:outerShdw>
                </a:effectLst>
              </a:rPr>
              <a:t>Button</a:t>
            </a:r>
            <a:r>
              <a:rPr lang="en-US" dirty="0">
                <a:effectLst>
                  <a:outerShdw sx="0" sy="0">
                    <a:srgbClr val="000000"/>
                  </a:outerShdw>
                </a:effectLst>
              </a:rPr>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95</a:t>
            </a:fld>
            <a:endParaRPr lang="en-US" altLang="en-US"/>
          </a:p>
        </p:txBody>
      </p:sp>
      <p:sp>
        <p:nvSpPr>
          <p:cNvPr id="6" name="Title 5"/>
          <p:cNvSpPr>
            <a:spLocks noGrp="1"/>
          </p:cNvSpPr>
          <p:nvPr>
            <p:ph type="title"/>
          </p:nvPr>
        </p:nvSpPr>
        <p:spPr/>
        <p:txBody>
          <a:bodyPr/>
          <a:lstStyle/>
          <a:p>
            <a:r>
              <a:rPr lang="en-US" dirty="0" err="1" smtClean="0"/>
              <a:t>Bước</a:t>
            </a:r>
            <a:r>
              <a:rPr lang="en-US" dirty="0" smtClean="0"/>
              <a:t> 3:</a:t>
            </a:r>
            <a:endParaRPr lang="en-US" dirty="0"/>
          </a:p>
        </p:txBody>
      </p:sp>
      <p:pic>
        <p:nvPicPr>
          <p:cNvPr id="7" name="Picture 6"/>
          <p:cNvPicPr>
            <a:picLocks noChangeAspect="1"/>
          </p:cNvPicPr>
          <p:nvPr/>
        </p:nvPicPr>
        <p:blipFill>
          <a:blip r:embed="rId2"/>
          <a:stretch>
            <a:fillRect/>
          </a:stretch>
        </p:blipFill>
        <p:spPr>
          <a:xfrm>
            <a:off x="990600" y="2515630"/>
            <a:ext cx="4953000" cy="3479859"/>
          </a:xfrm>
          <a:prstGeom prst="rect">
            <a:avLst/>
          </a:prstGeom>
        </p:spPr>
      </p:pic>
    </p:spTree>
    <p:extLst>
      <p:ext uri="{BB962C8B-B14F-4D97-AF65-F5344CB8AC3E}">
        <p14:creationId xmlns:p14="http://schemas.microsoft.com/office/powerpoint/2010/main" val="1470460848"/>
      </p:ext>
    </p:extLst>
  </p:cSld>
  <p:clrMapOvr>
    <a:masterClrMapping/>
  </p:clrMapOvr>
  <p:transition spd="slow">
    <p:push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762000" y="995468"/>
            <a:ext cx="5867400" cy="4461548"/>
          </a:xfrm>
          <a:prstGeom prst="rect">
            <a:avLst/>
          </a:prstGeom>
        </p:spPr>
      </p:pic>
    </p:spTree>
    <p:extLst>
      <p:ext uri="{BB962C8B-B14F-4D97-AF65-F5344CB8AC3E}">
        <p14:creationId xmlns:p14="http://schemas.microsoft.com/office/powerpoint/2010/main" val="3764908677"/>
      </p:ext>
    </p:extLst>
  </p:cSld>
  <p:clrMapOvr>
    <a:masterClrMapping/>
  </p:clrMapOvr>
  <p:transition spd="slow">
    <p:push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EditText</a:t>
            </a:r>
            <a:endParaRPr lang="en-US" dirty="0"/>
          </a:p>
        </p:txBody>
      </p:sp>
    </p:spTree>
    <p:extLst>
      <p:ext uri="{BB962C8B-B14F-4D97-AF65-F5344CB8AC3E}">
        <p14:creationId xmlns:p14="http://schemas.microsoft.com/office/powerpoint/2010/main" val="2082013979"/>
      </p:ext>
    </p:extLst>
  </p:cSld>
  <p:clrMapOvr>
    <a:masterClrMapping/>
  </p:clrMapOvr>
  <p:transition spd="slow">
    <p:push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EditText</a:t>
            </a:r>
            <a:r>
              <a:rPr lang="en-US" b="1" dirty="0"/>
              <a:t> </a:t>
            </a:r>
            <a:r>
              <a:rPr lang="en-US" dirty="0" err="1"/>
              <a:t>sử</a:t>
            </a:r>
            <a:r>
              <a:rPr lang="en-US" dirty="0"/>
              <a:t> </a:t>
            </a:r>
            <a:r>
              <a:rPr lang="en-US" dirty="0" err="1"/>
              <a:t>dụng</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thông</a:t>
            </a:r>
            <a:r>
              <a:rPr lang="en-US" dirty="0"/>
              <a:t> tin </a:t>
            </a:r>
            <a:r>
              <a:rPr lang="en-US" dirty="0" err="1"/>
              <a:t>để</a:t>
            </a:r>
            <a:r>
              <a:rPr lang="en-US" dirty="0"/>
              <a:t> </a:t>
            </a:r>
            <a:r>
              <a:rPr lang="en-US" dirty="0" err="1"/>
              <a:t>ứng</a:t>
            </a:r>
            <a:r>
              <a:rPr lang="en-US" dirty="0"/>
              <a:t> </a:t>
            </a:r>
            <a:r>
              <a:rPr lang="en-US" dirty="0" err="1"/>
              <a:t>dụng</a:t>
            </a:r>
            <a:r>
              <a:rPr lang="en-US" dirty="0"/>
              <a:t> </a:t>
            </a:r>
            <a:r>
              <a:rPr lang="en-US" dirty="0" err="1"/>
              <a:t>xử</a:t>
            </a:r>
            <a:r>
              <a:rPr lang="en-US" dirty="0"/>
              <a:t> </a:t>
            </a:r>
            <a:r>
              <a:rPr lang="en-US" dirty="0" err="1"/>
              <a:t>lý</a:t>
            </a:r>
            <a:r>
              <a:rPr lang="en-US" dirty="0"/>
              <a:t> </a:t>
            </a:r>
            <a:r>
              <a:rPr lang="en-US" dirty="0" err="1"/>
              <a:t>dưới</a:t>
            </a:r>
            <a:r>
              <a:rPr lang="en-US" dirty="0"/>
              <a:t> </a:t>
            </a:r>
            <a:r>
              <a:rPr lang="en-US" dirty="0" err="1"/>
              <a:t>dạng</a:t>
            </a:r>
            <a:r>
              <a:rPr lang="en-US" dirty="0"/>
              <a:t> </a:t>
            </a:r>
            <a:r>
              <a:rPr lang="en-US" dirty="0" err="1"/>
              <a:t>các</a:t>
            </a:r>
            <a:r>
              <a:rPr lang="en-US" dirty="0"/>
              <a:t> text box. </a:t>
            </a:r>
            <a:r>
              <a:rPr lang="en-US" dirty="0" err="1"/>
              <a:t>EditText</a:t>
            </a:r>
            <a:r>
              <a:rPr lang="en-US" dirty="0"/>
              <a:t> </a:t>
            </a:r>
            <a:r>
              <a:rPr lang="en-US" dirty="0" err="1"/>
              <a:t>là</a:t>
            </a:r>
            <a:r>
              <a:rPr lang="en-US" dirty="0"/>
              <a:t> </a:t>
            </a:r>
            <a:r>
              <a:rPr lang="en-US" dirty="0" err="1"/>
              <a:t>lớp</a:t>
            </a:r>
            <a:r>
              <a:rPr lang="en-US" dirty="0"/>
              <a:t> </a:t>
            </a:r>
            <a:r>
              <a:rPr lang="en-US" dirty="0" err="1"/>
              <a:t>kế</a:t>
            </a:r>
            <a:r>
              <a:rPr lang="en-US" dirty="0"/>
              <a:t> </a:t>
            </a:r>
            <a:r>
              <a:rPr lang="en-US" dirty="0" err="1"/>
              <a:t>thừa</a:t>
            </a:r>
            <a:r>
              <a:rPr lang="en-US" dirty="0"/>
              <a:t> </a:t>
            </a:r>
            <a:r>
              <a:rPr lang="en-US" dirty="0" err="1"/>
              <a:t>từ</a:t>
            </a:r>
            <a:r>
              <a:rPr lang="en-US" dirty="0"/>
              <a:t> </a:t>
            </a:r>
            <a:r>
              <a:rPr lang="en-US" dirty="0" err="1"/>
              <a:t>TextView</a:t>
            </a:r>
            <a:r>
              <a:rPr lang="en-US" dirty="0"/>
              <a:t>, </a:t>
            </a:r>
            <a:r>
              <a:rPr lang="en-US" dirty="0" err="1"/>
              <a:t>được</a:t>
            </a:r>
            <a:r>
              <a:rPr lang="en-US" dirty="0"/>
              <a:t> </a:t>
            </a:r>
            <a:r>
              <a:rPr lang="en-US" dirty="0" err="1"/>
              <a:t>dùng</a:t>
            </a:r>
            <a:r>
              <a:rPr lang="en-US" dirty="0"/>
              <a:t> </a:t>
            </a:r>
            <a:r>
              <a:rPr lang="en-US" dirty="0" err="1"/>
              <a:t>thay</a:t>
            </a:r>
            <a:r>
              <a:rPr lang="en-US" dirty="0"/>
              <a:t> </a:t>
            </a:r>
            <a:r>
              <a:rPr lang="en-US" dirty="0" err="1"/>
              <a:t>đổi</a:t>
            </a:r>
            <a:r>
              <a:rPr lang="en-US" dirty="0"/>
              <a:t> </a:t>
            </a:r>
            <a:r>
              <a:rPr lang="en-US" dirty="0" err="1"/>
              <a:t>nội</a:t>
            </a:r>
            <a:r>
              <a:rPr lang="en-US" dirty="0"/>
              <a:t> dung text, </a:t>
            </a:r>
            <a:r>
              <a:rPr lang="en-US" dirty="0" err="1"/>
              <a:t>chứa</a:t>
            </a:r>
            <a:r>
              <a:rPr lang="en-US" dirty="0"/>
              <a:t> </a:t>
            </a:r>
            <a:r>
              <a:rPr lang="en-US" dirty="0" err="1"/>
              <a:t>tất</a:t>
            </a:r>
            <a:r>
              <a:rPr lang="en-US" dirty="0"/>
              <a:t> </a:t>
            </a:r>
            <a:r>
              <a:rPr lang="en-US" dirty="0" err="1"/>
              <a:t>cả</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TextView</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98</a:t>
            </a:fld>
            <a:endParaRPr lang="en-US" altLang="en-US"/>
          </a:p>
        </p:txBody>
      </p:sp>
      <p:sp>
        <p:nvSpPr>
          <p:cNvPr id="6" name="Title 5"/>
          <p:cNvSpPr>
            <a:spLocks noGrp="1"/>
          </p:cNvSpPr>
          <p:nvPr>
            <p:ph type="title"/>
          </p:nvPr>
        </p:nvSpPr>
        <p:spPr/>
        <p:txBody>
          <a:bodyPr/>
          <a:lstStyle/>
          <a:p>
            <a:r>
              <a:rPr lang="en-US" dirty="0" err="1"/>
              <a:t>EditText</a:t>
            </a:r>
            <a:endParaRPr lang="en-US" dirty="0"/>
          </a:p>
        </p:txBody>
      </p:sp>
    </p:spTree>
    <p:extLst>
      <p:ext uri="{BB962C8B-B14F-4D97-AF65-F5344CB8AC3E}">
        <p14:creationId xmlns:p14="http://schemas.microsoft.com/office/powerpoint/2010/main" val="2183861019"/>
      </p:ext>
    </p:extLst>
  </p:cSld>
  <p:clrMapOvr>
    <a:masterClrMapping/>
  </p:clrMapOvr>
  <p:transition spd="slow">
    <p:push di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4/8/2020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99</a:t>
            </a:fld>
            <a:endParaRPr lang="en-US" altLang="en-US"/>
          </a:p>
        </p:txBody>
      </p:sp>
      <p:sp>
        <p:nvSpPr>
          <p:cNvPr id="6" name="Title 5"/>
          <p:cNvSpPr>
            <a:spLocks noGrp="1"/>
          </p:cNvSpPr>
          <p:nvPr>
            <p:ph type="title"/>
          </p:nvPr>
        </p:nvSpPr>
        <p:spPr/>
        <p:txBody>
          <a:bodyPr/>
          <a:lstStyle/>
          <a:p>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0587" y="1500187"/>
            <a:ext cx="7324725" cy="3362325"/>
          </a:xfrm>
          <a:prstGeom prst="rect">
            <a:avLst/>
          </a:prstGeom>
          <a:noFill/>
          <a:ln>
            <a:noFill/>
          </a:ln>
          <a:effectLst/>
          <a:extLst/>
        </p:spPr>
      </p:pic>
    </p:spTree>
    <p:extLst>
      <p:ext uri="{BB962C8B-B14F-4D97-AF65-F5344CB8AC3E}">
        <p14:creationId xmlns:p14="http://schemas.microsoft.com/office/powerpoint/2010/main" val="2749236425"/>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ương 1&amp;#x0D;&amp;#x0A;Giới thiệu ngôn ngữ&amp;#x0D;&amp;#x0A; lập trình C&amp;quot;&quot;/&gt;&lt;property id=&quot;20307&quot; value=&quot;257&quot;/&gt;&lt;/object&gt;&lt;object type=&quot;3&quot; unique_id=&quot;10005&quot;&gt;&lt;property id=&quot;20148&quot; value=&quot;5&quot;/&gt;&lt;property id=&quot;20300&quot; value=&quot;Slide 2 - &amp;quot;Mục tiêu&amp;quot;&quot;/&gt;&lt;property id=&quot;20307&quot; value=&quot;258&quot;/&gt;&lt;/object&gt;&lt;object type=&quot;3&quot; unique_id=&quot;10006&quot;&gt;&lt;property id=&quot;20148&quot; value=&quot;5&quot;/&gt;&lt;property id=&quot;20300&quot; value=&quot;Slide 3 - &amp;quot;Nội dung&amp;quot;&quot;/&gt;&lt;property id=&quot;20307&quot; value=&quot;259&quot;/&gt;&lt;/object&gt;&lt;object type=&quot;3&quot; unique_id=&quot;10007&quot;&gt;&lt;property id=&quot;20148&quot; value=&quot;5&quot;/&gt;&lt;property id=&quot;20300&quot; value=&quot;Slide 4 - &amp;quot;Các khái niệm cơ bản&amp;quot;&quot;/&gt;&lt;property id=&quot;20307&quot; value=&quot;260&quot;/&gt;&lt;/object&gt;&lt;object type=&quot;3&quot; unique_id=&quot;10008&quot;&gt;&lt;property id=&quot;20148&quot; value=&quot;5&quot;/&gt;&lt;property id=&quot;20300&quot; value=&quot;Slide 5 - &amp;quot;Các khái niệm cơ bản&amp;quot;&quot;/&gt;&lt;property id=&quot;20307&quot; value=&quot;289&quot;/&gt;&lt;/object&gt;&lt;object type=&quot;3&quot; unique_id=&quot;10009&quot;&gt;&lt;property id=&quot;20148&quot; value=&quot;5&quot;/&gt;&lt;property id=&quot;20300&quot; value=&quot;Slide 6 - &amp;quot;Các loại thông tin&amp;quot;&quot;/&gt;&lt;property id=&quot;20307&quot; value=&quot;264&quot;/&gt;&lt;/object&gt;&lt;object type=&quot;3&quot; unique_id=&quot;10010&quot;&gt;&lt;property id=&quot;20148&quot; value=&quot;5&quot;/&gt;&lt;property id=&quot;20300&quot; value=&quot;Slide 7 - &amp;quot;Lệnh máy- Machine Instruction&amp;quot;&quot;/&gt;&lt;property id=&quot;20307&quot; value=&quot;272&quot;/&gt;&lt;/object&gt;&lt;object type=&quot;3&quot; unique_id=&quot;10011&quot;&gt;&lt;property id=&quot;20148&quot; value=&quot;5&quot;/&gt;&lt;property id=&quot;20300&quot; value=&quot;Slide 8 - &amp;quot;Chương trình- Program&amp;quot;&quot;/&gt;&lt;property id=&quot;20307&quot; value=&quot;273&quot;/&gt;&lt;/object&gt;&lt;object type=&quot;3&quot; unique_id=&quot;10012&quot;&gt;&lt;property id=&quot;20148&quot; value=&quot;5&quot;/&gt;&lt;property id=&quot;20300&quot; value=&quot;Slide 9 - &amp;quot;Lập trình- Programming&amp;quot;&quot;/&gt;&lt;property id=&quot;20307&quot; value=&quot;274&quot;/&gt;&lt;/object&gt;&lt;object type=&quot;3&quot; unique_id=&quot;10013&quot;&gt;&lt;property id=&quot;20148&quot; value=&quot;5&quot;/&gt;&lt;property id=&quot;20300&quot; value=&quot;Slide 10 - &amp;quot;Ngôn ngữ lập trình&amp;quot;&quot;/&gt;&lt;property id=&quot;20307&quot; value=&quot;275&quot;/&gt;&lt;/object&gt;&lt;object type=&quot;3&quot; unique_id=&quot;10014&quot;&gt;&lt;property id=&quot;20148&quot; value=&quot;5&quot;/&gt;&lt;property id=&quot;20300&quot; value=&quot;Slide 11 - &amp;quot;Dịch chương trình- Translating&amp;quot;&quot;/&gt;&lt;property id=&quot;20307&quot; value=&quot;276&quot;/&gt;&lt;/object&gt;&lt;object type=&quot;3&quot; unique_id=&quot;10015&quot;&gt;&lt;property id=&quot;20148&quot; value=&quot;5&quot;/&gt;&lt;property id=&quot;20300&quot; value=&quot;Slide 12 - &amp;quot;Giải thuật- Algorithm&amp;quot;&quot;/&gt;&lt;property id=&quot;20307&quot; value=&quot;277&quot;/&gt;&lt;/object&gt;&lt;object type=&quot;3&quot; unique_id=&quot;10016&quot;&gt;&lt;property id=&quot;20148&quot; value=&quot;5&quot;/&gt;&lt;property id=&quot;20300&quot; value=&quot;Slide 13 - &amp;quot;Giải thuật-Mô tả bằng ngôn ngữ tự nhiên&amp;quot;&quot;/&gt;&lt;property id=&quot;20307&quot; value=&quot;279&quot;/&gt;&lt;/object&gt;&lt;object type=&quot;3&quot; unique_id=&quot;10017&quot;&gt;&lt;property id=&quot;20148&quot; value=&quot;5&quot;/&gt;&lt;property id=&quot;20300&quot; value=&quot;Slide 14 - &amp;quot;Giải thuật- Mô tả bằng ngôn ngữ tự nhiên&amp;quot;&quot;/&gt;&lt;property id=&quot;20307&quot; value=&quot;280&quot;/&gt;&lt;/object&gt;&lt;object type=&quot;3&quot; unique_id=&quot;10018&quot;&gt;&lt;property id=&quot;20148&quot; value=&quot;5&quot;/&gt;&lt;property id=&quot;20300&quot; value=&quot;Slide 15 - &amp;quot;Giải thuật-Mô tả bằng lưu đồ&amp;quot;&quot;/&gt;&lt;property id=&quot;20307&quot; value=&quot;282&quot;/&gt;&lt;/object&gt;&lt;object type=&quot;3&quot; unique_id=&quot;10019&quot;&gt;&lt;property id=&quot;20148&quot; value=&quot;5&quot;/&gt;&lt;property id=&quot;20300&quot; value=&quot;Slide 16 - &amp;quot;Lưu đồ: Các quy tắc vẽ&amp;quot;&quot;/&gt;&lt;property id=&quot;20307&quot; value=&quot;283&quot;/&gt;&lt;/object&gt;&lt;object type=&quot;3&quot; unique_id=&quot;10020&quot;&gt;&lt;property id=&quot;20148&quot; value=&quot;5&quot;/&gt;&lt;property id=&quot;20300&quot; value=&quot;Slide 17 - &amp;quot;Giải thuật tìm trị lớn nhất trong 3 số&amp;quot;&quot;/&gt;&lt;property id=&quot;20307&quot; value=&quot;285&quot;/&gt;&lt;/object&gt;&lt;object type=&quot;3&quot; unique_id=&quot;10021&quot;&gt;&lt;property id=&quot;20148&quot; value=&quot;5&quot;/&gt;&lt;property id=&quot;20300&quot; value=&quot;Slide 18 - &amp;quot;Các bước lập trình&amp;quot;&quot;/&gt;&lt;property id=&quot;20307&quot; value=&quot;287&quot;/&gt;&lt;/object&gt;&lt;object type=&quot;3&quot; unique_id=&quot;10022&quot;&gt;&lt;property id=&quot;20148&quot; value=&quot;5&quot;/&gt;&lt;property id=&quot;20300&quot; value=&quot;Slide 19 - &amp;quot;Giới thiệu về ngôn ngữ C&amp;quot;&quot;/&gt;&lt;property id=&quot;20307&quot; value=&quot;291&quot;/&gt;&lt;/object&gt;&lt;object type=&quot;3&quot; unique_id=&quot;10023&quot;&gt;&lt;property id=&quot;20148&quot; value=&quot;5&quot;/&gt;&lt;property id=&quot;20300&quot; value=&quot;Slide 20 - &amp;quot;Giới thiệu về ngôn ngữ C&amp;quot;&quot;/&gt;&lt;property id=&quot;20307&quot; value=&quot;303&quot;/&gt;&lt;/object&gt;&lt;object type=&quot;3&quot; unique_id=&quot;10024&quot;&gt;&lt;property id=&quot;20148&quot; value=&quot;5&quot;/&gt;&lt;property id=&quot;20300&quot; value=&quot;Slide 21&quot;/&gt;&lt;property id=&quot;20307&quot; value=&quot;305&quot;/&gt;&lt;/object&gt;&lt;object type=&quot;3&quot; unique_id=&quot;10025&quot;&gt;&lt;property id=&quot;20148&quot; value=&quot;5&quot;/&gt;&lt;property id=&quot;20300&quot; value=&quot;Slide 22&quot;/&gt;&lt;property id=&quot;20307&quot; value=&quot;304&quot;/&gt;&lt;/object&gt;&lt;object type=&quot;3&quot; unique_id=&quot;10026&quot;&gt;&lt;property id=&quot;20148&quot; value=&quot;5&quot;/&gt;&lt;property id=&quot;20300&quot; value=&quot;Slide 23&quot;/&gt;&lt;property id=&quot;20307&quot; value=&quot;306&quot;/&gt;&lt;/object&gt;&lt;object type=&quot;3&quot; unique_id=&quot;10027&quot;&gt;&lt;property id=&quot;20148&quot; value=&quot;5&quot;/&gt;&lt;property id=&quot;20300&quot; value=&quot;Slide 24&quot;/&gt;&lt;property id=&quot;20307&quot; value=&quot;307&quot;/&gt;&lt;/object&gt;&lt;/object&gt;&lt;/object&gt;&lt;/database&gt;"/>
  <p:tag name="SECTOMILLISECCONVERTED" val="1"/>
</p:tagLst>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Mau</Template>
  <TotalTime>2257</TotalTime>
  <Words>2762</Words>
  <Application>Microsoft Office PowerPoint</Application>
  <PresentationFormat>On-screen Show (4:3)</PresentationFormat>
  <Paragraphs>454</Paragraphs>
  <Slides>106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Arial</vt:lpstr>
      <vt:lpstr>Calibri</vt:lpstr>
      <vt:lpstr>Calibri Light</vt:lpstr>
      <vt:lpstr>Times New Roman</vt:lpstr>
      <vt:lpstr>Wingdings</vt:lpstr>
      <vt:lpstr>Mau</vt:lpstr>
      <vt:lpstr>Giao diện người dùng và xử lý sự kiện</vt:lpstr>
      <vt:lpstr>MỤC TIÊU THỰC HIỆN</vt:lpstr>
      <vt:lpstr>Giao diện người dùng</vt:lpstr>
      <vt:lpstr>Giao diện người dùng</vt:lpstr>
      <vt:lpstr>Các loại Layout trong Android</vt:lpstr>
      <vt:lpstr>PowerPoint Presentation</vt:lpstr>
      <vt:lpstr>Các thuộc tinh trong Android</vt:lpstr>
      <vt:lpstr>PowerPoint Presentation</vt:lpstr>
      <vt:lpstr>PowerPoint Presentation</vt:lpstr>
      <vt:lpstr>PowerPoint Presentation</vt:lpstr>
      <vt:lpstr>FrameLayout</vt:lpstr>
      <vt:lpstr>FrameLayout</vt:lpstr>
      <vt:lpstr>PowerPoint Presentation</vt:lpstr>
      <vt:lpstr>PowerPoint Presentation</vt:lpstr>
      <vt:lpstr>PowerPoint Presentation</vt:lpstr>
      <vt:lpstr>PowerPoint Presentation</vt:lpstr>
      <vt:lpstr>PowerPoint Presentation</vt:lpstr>
      <vt:lpstr>Nhận xét:</vt:lpstr>
      <vt:lpstr>RelativeLayout</vt:lpstr>
      <vt:lpstr>RelativeLayout</vt:lpstr>
      <vt:lpstr>Ví dụ:</vt:lpstr>
      <vt:lpstr>PowerPoint Presentation</vt:lpstr>
      <vt:lpstr>PowerPoint Presentation</vt:lpstr>
      <vt:lpstr>Ví dụ:</vt:lpstr>
      <vt:lpstr>PowerPoint Presentation</vt:lpstr>
      <vt:lpstr>PowerPoint Presentation</vt:lpstr>
      <vt:lpstr>Nhận xét:</vt:lpstr>
      <vt:lpstr>LinearLayout</vt:lpstr>
      <vt:lpstr>LinearLayout</vt:lpstr>
      <vt:lpstr>Chia tỉ lệ layout</vt:lpstr>
      <vt:lpstr>Ví dụ:</vt:lpstr>
      <vt:lpstr>PowerPoint Presentation</vt:lpstr>
      <vt:lpstr>Nhận xét:</vt:lpstr>
      <vt:lpstr>ConstraintLayout</vt:lpstr>
      <vt:lpstr>ConstraintLayout</vt:lpstr>
      <vt:lpstr>Làm Quen Với ConstraintLayout</vt:lpstr>
      <vt:lpstr>Các thành phần được đánh dấu ở trên là:</vt:lpstr>
      <vt:lpstr>PowerPoint Presentation</vt:lpstr>
      <vt:lpstr>Toolbar</vt:lpstr>
      <vt:lpstr>PowerPoint Presentation</vt:lpstr>
      <vt:lpstr>Palette</vt:lpstr>
      <vt:lpstr>Design View &amp; Blueprint View</vt:lpstr>
      <vt:lpstr>Thay Đổi Kích Thước Cho View</vt:lpstr>
      <vt:lpstr>Tạo Constraint Cho View</vt:lpstr>
      <vt:lpstr>PowerPoint Presentation</vt:lpstr>
      <vt:lpstr>PowerPoint Presentation</vt:lpstr>
      <vt:lpstr>Tạo Baseline Constraint Cho View</vt:lpstr>
      <vt:lpstr>PowerPoint Presentation</vt:lpstr>
      <vt:lpstr>Attribute</vt:lpstr>
      <vt:lpstr>PowerPoint Presentation</vt:lpstr>
      <vt:lpstr>PowerPoint Presentation</vt:lpstr>
      <vt:lpstr>1. ID Của View</vt:lpstr>
      <vt:lpstr>2. Margin Của View</vt:lpstr>
      <vt:lpstr>3. Các Khoảng Cách Tới Các Thành Viên Bên Trong</vt:lpstr>
      <vt:lpstr>PowerPoint Presentation</vt:lpstr>
      <vt:lpstr>4. Bias</vt:lpstr>
      <vt:lpstr>5. Chỉ Định layout_width Và layout_height</vt:lpstr>
      <vt:lpstr>Component Tree</vt:lpstr>
      <vt:lpstr>PowerPoint Presentation</vt:lpstr>
      <vt:lpstr>Chức Năng Autoconnect (Tạo Constraint Tự Động)</vt:lpstr>
      <vt:lpstr>Chức Năng Infer Constraints </vt:lpstr>
      <vt:lpstr>Chức Năng Pack</vt:lpstr>
      <vt:lpstr>Chức Năng Ratio</vt:lpstr>
      <vt:lpstr>Chức Năng Guideline </vt:lpstr>
      <vt:lpstr>Chức Năng Barrier</vt:lpstr>
      <vt:lpstr>Chức Năng Chain</vt:lpstr>
      <vt:lpstr>PowerPoint Presentation</vt:lpstr>
      <vt:lpstr>PowerPoint Presentation</vt:lpstr>
      <vt:lpstr>PowerPoint Presentation</vt:lpstr>
      <vt:lpstr>PowerPoint Presentation</vt:lpstr>
      <vt:lpstr>PowerPoint Presentation</vt:lpstr>
      <vt:lpstr>PowerPoint Presentation</vt:lpstr>
      <vt:lpstr>Chức Năng Group (Gom Nhóm)</vt:lpstr>
      <vt:lpstr>Thực Hành Xây Dựng Giao Diện Bằng ConstraintLayout</vt:lpstr>
      <vt:lpstr>PowerPoint Presentation</vt:lpstr>
      <vt:lpstr>Các điều khiển cơ bản</vt:lpstr>
      <vt:lpstr>Các điều khiển cơ bản</vt:lpstr>
      <vt:lpstr>PowerPoint Presentation</vt:lpstr>
      <vt:lpstr>PowerPoint Presentation</vt:lpstr>
      <vt:lpstr>Xây dựng đối tượng View theo 2 cách: </vt:lpstr>
      <vt:lpstr>TextView</vt:lpstr>
      <vt:lpstr>TextView</vt:lpstr>
      <vt:lpstr>PowerPoint Presentation</vt:lpstr>
      <vt:lpstr>Code TextView trong XML</vt:lpstr>
      <vt:lpstr>Code TextView trong JAVA</vt:lpstr>
      <vt:lpstr>Một số phương thức quan trọng khác</vt:lpstr>
      <vt:lpstr>Thuộc tính thường dùng của TextView</vt:lpstr>
      <vt:lpstr>Thuộc tính thường dùng của TextView</vt:lpstr>
      <vt:lpstr>PowerPoint Presentation</vt:lpstr>
      <vt:lpstr>Ví dụ:</vt:lpstr>
      <vt:lpstr>Bước 1:</vt:lpstr>
      <vt:lpstr>Bước 2:</vt:lpstr>
      <vt:lpstr>PowerPoint Presentation</vt:lpstr>
      <vt:lpstr>PowerPoint Presentation</vt:lpstr>
      <vt:lpstr>Bước 3:</vt:lpstr>
      <vt:lpstr>PowerPoint Presentation</vt:lpstr>
      <vt:lpstr>EditText</vt:lpstr>
      <vt:lpstr>EditText</vt:lpstr>
      <vt:lpstr>PowerPoint Presentation</vt:lpstr>
      <vt:lpstr>PowerPoint Presentation</vt:lpstr>
      <vt:lpstr>Thuộc tính thường dùng của EditText</vt:lpstr>
      <vt:lpstr>PowerPoint Presentation</vt:lpstr>
      <vt:lpstr>PowerPoint Presentation</vt:lpstr>
      <vt:lpstr>PowerPoint Presentation</vt:lpstr>
      <vt:lpstr>PowerPoint Presentation</vt:lpstr>
      <vt:lpstr>PowerPoint Presentation</vt:lpstr>
    </vt:vector>
  </TitlesOfParts>
  <Company>ABC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dc:title>
  <dc:creator>TRUNG</dc:creator>
  <cp:lastModifiedBy>thaitb</cp:lastModifiedBy>
  <cp:revision>126</cp:revision>
  <dcterms:created xsi:type="dcterms:W3CDTF">2007-09-12T07:27:45Z</dcterms:created>
  <dcterms:modified xsi:type="dcterms:W3CDTF">2020-04-08T05:10:49Z</dcterms:modified>
</cp:coreProperties>
</file>