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63" r:id="rId4"/>
    <p:sldId id="265" r:id="rId5"/>
    <p:sldId id="266" r:id="rId6"/>
    <p:sldId id="267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5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755A34-61D1-498E-AFD5-06661822AB30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2019/4/13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775ED9-BF52-4F1D-B8B1-1214BBEF5EF9}" type="datetime1">
              <a:rPr lang="zh-CN" altLang="en-US" smtClean="0"/>
              <a:pPr/>
              <a:t>2019/4/13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C971FF-EF28-4195-A575-329446EFAA5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55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59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182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5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(F) 4" descr="亚洲地图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dirty="0">
              <a:solidFill>
                <a:schemeClr val="l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dirty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241001C-7ADF-441E-A460-B2F093E1A4C4}" type="datetime1">
              <a:rPr lang="zh-CN" altLang="en-US" smtClean="0"/>
              <a:t>2019/4/13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263ADB0-DDB2-4011-8C9B-A1C0C3267DBC}" type="datetime1">
              <a:rPr lang="zh-CN" altLang="en-US" smtClean="0"/>
              <a:t>2019/4/13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1ECE1B0-6C90-4985-95A6-04467B4AB5C0}" type="datetime1">
              <a:rPr lang="zh-CN" altLang="en-US" smtClean="0"/>
              <a:t>2019/4/13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A514FF1-8BBE-4E54-BC84-2E003CE3D4EF}" type="datetime1">
              <a:rPr lang="zh-CN" altLang="en-US" smtClean="0"/>
              <a:t>2019/4/13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D64E393-F928-43F2-A497-96D26D3AACAA}" type="datetime1">
              <a:rPr lang="zh-CN" altLang="en-US" smtClean="0"/>
              <a:t>2019/4/13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81B29C6-0758-4080-8826-C331120B2A2E}" type="datetime1">
              <a:rPr lang="zh-CN" altLang="en-US" smtClean="0"/>
              <a:t>2019/4/13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6F9E19B-DF62-4A20-B51D-356997540678}" type="datetime1">
              <a:rPr lang="zh-CN" altLang="en-US" smtClean="0"/>
              <a:t>2019/4/13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125B2F6-DD6A-4A40-823F-EBDA595B3455}" type="datetime1">
              <a:rPr lang="zh-CN" altLang="en-US" smtClean="0"/>
              <a:t>2019/4/13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AB14FDF-56A7-4105-B26E-4E2CF0C0262F}" type="datetime1">
              <a:rPr lang="zh-CN" altLang="en-US" smtClean="0"/>
              <a:t>2019/4/13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 hasCustomPrompt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dirty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D2D2510-1EAF-490E-91CB-B2C0F6096B1E}" type="datetime1">
              <a:rPr lang="zh-CN" altLang="en-US" smtClean="0"/>
              <a:t>2019/4/13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E0E53A5-F0D0-48E7-8D76-E6E52826DD82}" type="datetime1">
              <a:rPr lang="zh-CN" altLang="en-US" smtClean="0"/>
              <a:t>2019/4/13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凉山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森林火灾的数据分析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A0299D3-6E5D-4EE9-B37D-FA1BF4B74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3344636"/>
            <a:ext cx="4267200" cy="24955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01AD79A-66D5-47B7-8E03-097502662982}"/>
              </a:ext>
            </a:extLst>
          </p:cNvPr>
          <p:cNvSpPr txBox="1"/>
          <p:nvPr/>
        </p:nvSpPr>
        <p:spPr>
          <a:xfrm>
            <a:off x="333772" y="332656"/>
            <a:ext cx="31683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有些问题：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A4E263-46C0-4378-B823-FF542308D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36" y="3429000"/>
            <a:ext cx="5256585" cy="24111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E546FCD-ED21-48C8-8A5B-23F306611636}"/>
              </a:ext>
            </a:extLst>
          </p:cNvPr>
          <p:cNvSpPr txBox="1"/>
          <p:nvPr/>
        </p:nvSpPr>
        <p:spPr>
          <a:xfrm>
            <a:off x="765820" y="1916832"/>
            <a:ext cx="367240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经过标准化处理后的最好偏移图像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B8E55A-BFAD-4930-ADD1-78FBAE4FA84A}"/>
              </a:ext>
            </a:extLst>
          </p:cNvPr>
          <p:cNvSpPr txBox="1"/>
          <p:nvPr/>
        </p:nvSpPr>
        <p:spPr>
          <a:xfrm>
            <a:off x="6526460" y="1988840"/>
            <a:ext cx="547260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没有经过缺失值和标准化处理的四个偏移图像</a:t>
            </a:r>
          </a:p>
        </p:txBody>
      </p:sp>
    </p:spTree>
    <p:extLst>
      <p:ext uri="{BB962C8B-B14F-4D97-AF65-F5344CB8AC3E}">
        <p14:creationId xmlns:p14="http://schemas.microsoft.com/office/powerpoint/2010/main" val="283732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BB1906D-C7C3-4FE4-AF4C-FFF087918977}"/>
              </a:ext>
            </a:extLst>
          </p:cNvPr>
          <p:cNvSpPr txBox="1"/>
          <p:nvPr/>
        </p:nvSpPr>
        <p:spPr>
          <a:xfrm>
            <a:off x="607168" y="692696"/>
            <a:ext cx="59046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确定模型变量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760D53-5B83-40B8-89D1-4D536A6B5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68" y="2122340"/>
            <a:ext cx="11391900" cy="10243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77E3AB-85D7-4585-AE78-D136B73CFC7B}"/>
              </a:ext>
            </a:extLst>
          </p:cNvPr>
          <p:cNvSpPr txBox="1"/>
          <p:nvPr/>
        </p:nvSpPr>
        <p:spPr>
          <a:xfrm>
            <a:off x="607168" y="4725144"/>
            <a:ext cx="980772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2019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日的数据为指标：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173 = (2019-2006+1)*12+4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5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5157E0-7CA7-41EC-94DC-64BDE6E088EF}"/>
              </a:ext>
            </a:extLst>
          </p:cNvPr>
          <p:cNvSpPr txBox="1"/>
          <p:nvPr/>
        </p:nvSpPr>
        <p:spPr>
          <a:xfrm>
            <a:off x="405780" y="620688"/>
            <a:ext cx="52565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建模：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36616E-98A1-41E2-A1F7-1948B7A1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76" y="1268760"/>
            <a:ext cx="5200650" cy="39719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9B58FAF-BC34-4B79-B919-6CB0E889D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887" y="4659660"/>
            <a:ext cx="2305050" cy="5810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4566135-1DA0-4CE5-A4B4-F7983A05AE09}"/>
              </a:ext>
            </a:extLst>
          </p:cNvPr>
          <p:cNvSpPr txBox="1"/>
          <p:nvPr/>
        </p:nvSpPr>
        <p:spPr>
          <a:xfrm>
            <a:off x="6598468" y="980728"/>
            <a:ext cx="4032448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5F2914-31D1-401A-9366-A06F76451805}"/>
              </a:ext>
            </a:extLst>
          </p:cNvPr>
          <p:cNvSpPr txBox="1"/>
          <p:nvPr/>
        </p:nvSpPr>
        <p:spPr>
          <a:xfrm>
            <a:off x="5695148" y="4149080"/>
            <a:ext cx="453650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预测不太好，应该越接近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越好</a:t>
            </a:r>
          </a:p>
        </p:txBody>
      </p:sp>
    </p:spTree>
    <p:extLst>
      <p:ext uri="{BB962C8B-B14F-4D97-AF65-F5344CB8AC3E}">
        <p14:creationId xmlns:p14="http://schemas.microsoft.com/office/powerpoint/2010/main" val="30261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AE6522-84DB-4ADE-82A3-E0410C8F82B0}"/>
              </a:ext>
            </a:extLst>
          </p:cNvPr>
          <p:cNvSpPr txBox="1"/>
          <p:nvPr/>
        </p:nvSpPr>
        <p:spPr>
          <a:xfrm>
            <a:off x="477788" y="908720"/>
            <a:ext cx="50405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稍微修改版本：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C3E3F0-E299-4A25-8BFC-D25CE32D5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1988840"/>
            <a:ext cx="4032448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6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1" y="116632"/>
            <a:ext cx="9753600" cy="936104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分析数据集：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7611" y="1052736"/>
            <a:ext cx="9753600" cy="4984576"/>
          </a:xfrm>
        </p:spPr>
        <p:txBody>
          <a:bodyPr rtlCol="0">
            <a:normAutofit lnSpcReduction="10000"/>
          </a:bodyPr>
          <a:lstStyle/>
          <a:p>
            <a:r>
              <a:rPr lang="en-US" altLang="zh-CN" dirty="0"/>
              <a:t>evspsbl_Amon_CESM1-BGC_rcp85_r1i1p1_200601-210012.nc</a:t>
            </a:r>
            <a:r>
              <a:rPr lang="zh-CN" altLang="en-US"/>
              <a:t>   地表空气中水分的蒸发</a:t>
            </a:r>
            <a:endParaRPr lang="en-US" altLang="zh-CN" dirty="0"/>
          </a:p>
          <a:p>
            <a:r>
              <a:rPr lang="en-US" altLang="zh-CN" dirty="0"/>
              <a:t>hurs_Amon_CESM1-BGC_rcp85_r1i1p1_200601-210012.nc       </a:t>
            </a:r>
            <a:r>
              <a:rPr lang="zh-CN" altLang="en-US" dirty="0"/>
              <a:t>近地表相关湿度</a:t>
            </a:r>
            <a:endParaRPr lang="en-US" altLang="zh-CN" dirty="0"/>
          </a:p>
          <a:p>
            <a:r>
              <a:rPr lang="pt-BR" altLang="zh-CN" dirty="0"/>
              <a:t>tas_Amon_CESM1-BGC_rcp85_r1i1p1_200601-210012.nc         </a:t>
            </a:r>
            <a:r>
              <a:rPr lang="zh-CN" altLang="en-US" dirty="0"/>
              <a:t>近地表空气温度</a:t>
            </a:r>
            <a:endParaRPr lang="en-US" altLang="zh-CN" dirty="0"/>
          </a:p>
          <a:p>
            <a:r>
              <a:rPr lang="pt-BR" altLang="zh-CN" dirty="0"/>
              <a:t>mrsos_Lmon_CESM1-BGC_rcp85_r1i1p1_200601-210012</a:t>
            </a:r>
            <a:r>
              <a:rPr lang="en-US" altLang="zh-CN" dirty="0"/>
              <a:t>.</a:t>
            </a:r>
            <a:r>
              <a:rPr lang="en-US" altLang="zh-CN" dirty="0" err="1"/>
              <a:t>nc</a:t>
            </a:r>
            <a:r>
              <a:rPr lang="zh-CN" altLang="en-US" dirty="0"/>
              <a:t>     地表土壤层水分</a:t>
            </a:r>
            <a:endParaRPr lang="en-US" altLang="zh-CN" dirty="0"/>
          </a:p>
          <a:p>
            <a:r>
              <a:rPr lang="en-US" altLang="zh-CN" dirty="0"/>
              <a:t>treeFrac_Lmon_CMCC-CESM_rcp85_r1i1p1_200601-210012.nc </a:t>
            </a:r>
            <a:r>
              <a:rPr lang="zh-CN" altLang="en-US" dirty="0"/>
              <a:t>树木分布形态</a:t>
            </a:r>
            <a:endParaRPr lang="en-US" altLang="zh-CN" dirty="0"/>
          </a:p>
          <a:p>
            <a:r>
              <a:rPr lang="en-US" altLang="zh-CN" dirty="0"/>
              <a:t>lai_Lmon_MIROC-ESM-CHEM_rcp85_r1i1p1_200601-210012.nc</a:t>
            </a:r>
            <a:r>
              <a:rPr lang="zh-CN" altLang="en-US" dirty="0"/>
              <a:t>植被上叶总面积除以其生长的土地表面积而得到的比率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381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213151" y="685801"/>
            <a:ext cx="7113510" cy="51095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相似数据集变量之间的相关性分析：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D4539B-E77F-4528-A7D4-63A427130E95}"/>
              </a:ext>
            </a:extLst>
          </p:cNvPr>
          <p:cNvSpPr txBox="1"/>
          <p:nvPr/>
        </p:nvSpPr>
        <p:spPr>
          <a:xfrm flipH="1">
            <a:off x="1341884" y="1700808"/>
            <a:ext cx="554461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对象数据集：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hurs,mrsos,evspsbl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地点：四川凉山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(28.53460°N,101.22347°E)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操作一：从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netCDF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文件中提取所需数据保存为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csv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操作二：数据集变量之间进行相关性分析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4603" y="274638"/>
            <a:ext cx="9753600" cy="634082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操作一：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BC1D85-5D2B-46FC-8A5A-1A53806CD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0" y="2253101"/>
            <a:ext cx="2984897" cy="46048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1D90BC-6312-47D1-87C4-E750357746EF}"/>
              </a:ext>
            </a:extLst>
          </p:cNvPr>
          <p:cNvSpPr txBox="1"/>
          <p:nvPr/>
        </p:nvSpPr>
        <p:spPr>
          <a:xfrm>
            <a:off x="6262055" y="1124744"/>
            <a:ext cx="424847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liner2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经转化处理后的格式，保存为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liner.csv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文件，逗号分隔。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然而，搞不懂为什么土壤层水分没有数值，而是非空的。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36BBFE7-0433-4B27-929D-ECA192558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48" y="1124744"/>
            <a:ext cx="5834232" cy="57332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F51BE71-1ABF-4240-97A8-BE8E7F316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6877" y="2253101"/>
            <a:ext cx="3149463" cy="189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5820" y="332656"/>
            <a:ext cx="9753600" cy="778098"/>
          </a:xfrm>
        </p:spPr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操作二：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D98F8A-3AD3-4478-8015-36802BBE6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1140123"/>
            <a:ext cx="5688632" cy="47371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9338A96-FA6F-4009-BCE0-967A1C53C243}"/>
              </a:ext>
            </a:extLst>
          </p:cNvPr>
          <p:cNvSpPr txBox="1"/>
          <p:nvPr/>
        </p:nvSpPr>
        <p:spPr>
          <a:xfrm>
            <a:off x="5878388" y="1110754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mrsos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数据集不知道如何处理，舍弃。从热力图可以看出，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hurs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evspsbl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相关性不大，所以两个数据集变量都选择保留</a:t>
            </a:r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9086A64-8B4A-496A-B8A8-4251B49DFF52}"/>
              </a:ext>
            </a:extLst>
          </p:cNvPr>
          <p:cNvSpPr txBox="1"/>
          <p:nvPr/>
        </p:nvSpPr>
        <p:spPr>
          <a:xfrm>
            <a:off x="549796" y="273933"/>
            <a:ext cx="95770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数据处理：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938226-4186-4667-BE9C-573A669B10CB}"/>
              </a:ext>
            </a:extLst>
          </p:cNvPr>
          <p:cNvSpPr txBox="1"/>
          <p:nvPr/>
        </p:nvSpPr>
        <p:spPr>
          <a:xfrm>
            <a:off x="909836" y="996037"/>
            <a:ext cx="8856984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treeFrac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数据是不规则网格，网上关于不规则网格到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网格的解决办法，目前还没搜到有用的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2F1E69-F46D-4779-8058-0F1686184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1753167"/>
            <a:ext cx="10225136" cy="1914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A0D9421-4F72-4C22-B95F-D32259EADEC9}"/>
              </a:ext>
            </a:extLst>
          </p:cNvPr>
          <p:cNvSpPr txBox="1"/>
          <p:nvPr/>
        </p:nvSpPr>
        <p:spPr>
          <a:xfrm>
            <a:off x="981844" y="3933056"/>
            <a:ext cx="943304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从图中确定：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0FC948-3661-4D72-AFEF-25897EA0D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" y="4437112"/>
            <a:ext cx="77438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00844C-3DC0-44EC-A49A-F0220D90EFD0}"/>
              </a:ext>
            </a:extLst>
          </p:cNvPr>
          <p:cNvSpPr txBox="1"/>
          <p:nvPr/>
        </p:nvSpPr>
        <p:spPr>
          <a:xfrm>
            <a:off x="765820" y="404664"/>
            <a:ext cx="84249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数据处理前的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csv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EB3975-C8A9-4FAF-B6F5-03E10817E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572" y="908720"/>
            <a:ext cx="3869804" cy="33860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73413EE-D02D-49B5-BF70-D321C8F206F2}"/>
              </a:ext>
            </a:extLst>
          </p:cNvPr>
          <p:cNvSpPr txBox="1"/>
          <p:nvPr/>
        </p:nvSpPr>
        <p:spPr>
          <a:xfrm>
            <a:off x="7557534" y="4388147"/>
            <a:ext cx="335808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不知道为什么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lai_ny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里面没有数值，查到不到解决办法，先舍弃。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04811AA-3F78-42AC-9E1A-A2C51057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86" y="799701"/>
            <a:ext cx="7070454" cy="60582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CB8DA4-C902-44AA-B42B-F8A0911D2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2" y="3222199"/>
            <a:ext cx="4020111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43C24B4-3E93-4A70-B2FD-967326F7FB38}"/>
              </a:ext>
            </a:extLst>
          </p:cNvPr>
          <p:cNvSpPr txBox="1"/>
          <p:nvPr/>
        </p:nvSpPr>
        <p:spPr>
          <a:xfrm flipH="1">
            <a:off x="477788" y="332656"/>
            <a:ext cx="30769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缺失值处理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标准化</a:t>
            </a:r>
            <a:r>
              <a:rPr lang="zh-CN" altLang="en-US" sz="2400" dirty="0"/>
              <a:t>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BC353E-5577-4F76-A5EE-00862B60A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1075995"/>
            <a:ext cx="9289032" cy="489654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8B88936-07C0-4B6A-ABB0-68B2E42D2EAF}"/>
              </a:ext>
            </a:extLst>
          </p:cNvPr>
          <p:cNvSpPr/>
          <p:nvPr/>
        </p:nvSpPr>
        <p:spPr>
          <a:xfrm>
            <a:off x="8398668" y="757388"/>
            <a:ext cx="18473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DE5F6C-CB02-4078-8533-AB612E6DBA6F}"/>
              </a:ext>
            </a:extLst>
          </p:cNvPr>
          <p:cNvSpPr txBox="1"/>
          <p:nvPr/>
        </p:nvSpPr>
        <p:spPr>
          <a:xfrm>
            <a:off x="5122304" y="3256501"/>
            <a:ext cx="27003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因为数据集模型一样，所以缺失值一样</a:t>
            </a:r>
          </a:p>
        </p:txBody>
      </p:sp>
    </p:spTree>
    <p:extLst>
      <p:ext uri="{BB962C8B-B14F-4D97-AF65-F5344CB8AC3E}">
        <p14:creationId xmlns:p14="http://schemas.microsoft.com/office/powerpoint/2010/main" val="41080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87C766-5FBE-4B44-9AB0-59E12B0E80B9}"/>
              </a:ext>
            </a:extLst>
          </p:cNvPr>
          <p:cNvSpPr txBox="1"/>
          <p:nvPr/>
        </p:nvSpPr>
        <p:spPr>
          <a:xfrm>
            <a:off x="549796" y="476672"/>
            <a:ext cx="43204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函数图像偏移</a:t>
            </a:r>
            <a:r>
              <a:rPr lang="zh-CN" altLang="en-US" sz="2400" dirty="0"/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56D382-6036-44BC-8398-B887B8F2F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3770387" cy="41044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24D652-9BE0-4344-8298-6DD803710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258" y="605962"/>
            <a:ext cx="3240063" cy="24057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0497BF-14AB-4275-833D-47B7203EC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524" y="548719"/>
            <a:ext cx="3024336" cy="25202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1E5D06-55A0-4CAA-96CE-8109D8910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0387" y="3801575"/>
            <a:ext cx="3332137" cy="22493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E3F859-D798-4079-B706-AF3C57D8B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500" y="3801575"/>
            <a:ext cx="3107539" cy="224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3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亚洲大陆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0972_TF02804867" id="{7735BB88-DA76-4449-AA08-91F8B0A219C8}" vid="{48762027-0321-4FD4-BC6B-856C9B6F3060}"/>
    </a:ext>
  </a:extLst>
</a:theme>
</file>

<file path=ppt/theme/theme2.xml><?xml version="1.0" encoding="utf-8"?>
<a:theme xmlns:a="http://schemas.openxmlformats.org/drawingml/2006/main" name="Office 主题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世界地图系列，亚洲大陆演示文稿（宽屏）</Template>
  <TotalTime>3506</TotalTime>
  <Words>388</Words>
  <Application>Microsoft Office PowerPoint</Application>
  <PresentationFormat>自定义</PresentationFormat>
  <Paragraphs>45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Microsoft YaHei UI</vt:lpstr>
      <vt:lpstr>隶书</vt:lpstr>
      <vt:lpstr>宋体</vt:lpstr>
      <vt:lpstr>Arial</vt:lpstr>
      <vt:lpstr>Century Gothic</vt:lpstr>
      <vt:lpstr>亚洲大陆 16x9</vt:lpstr>
      <vt:lpstr>凉山森林火灾的数据分析</vt:lpstr>
      <vt:lpstr>分析数据集：</vt:lpstr>
      <vt:lpstr>PowerPoint 演示文稿</vt:lpstr>
      <vt:lpstr>操作一：</vt:lpstr>
      <vt:lpstr>操作二：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凉山森林火灾的数据分析</dc:title>
  <dc:creator>寻 肖</dc:creator>
  <cp:lastModifiedBy>寻 肖</cp:lastModifiedBy>
  <cp:revision>36</cp:revision>
  <dcterms:created xsi:type="dcterms:W3CDTF">2019-04-09T08:30:12Z</dcterms:created>
  <dcterms:modified xsi:type="dcterms:W3CDTF">2019-04-13T04:40:35Z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