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70" r:id="rId5"/>
    <p:sldId id="271" r:id="rId6"/>
    <p:sldId id="272" r:id="rId7"/>
    <p:sldId id="283" r:id="rId8"/>
    <p:sldId id="284" r:id="rId9"/>
    <p:sldId id="285" r:id="rId10"/>
    <p:sldId id="286" r:id="rId11"/>
    <p:sldId id="275" r:id="rId12"/>
    <p:sldId id="274" r:id="rId13"/>
    <p:sldId id="287" r:id="rId14"/>
    <p:sldId id="276" r:id="rId15"/>
    <p:sldId id="277" r:id="rId16"/>
    <p:sldId id="288" r:id="rId17"/>
    <p:sldId id="289" r:id="rId18"/>
    <p:sldId id="280" r:id="rId19"/>
    <p:sldId id="282" r:id="rId20"/>
    <p:sldId id="290"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C39"/>
    <a:srgbClr val="EC6EC7"/>
    <a:srgbClr val="217431"/>
    <a:srgbClr val="196E2A"/>
    <a:srgbClr val="247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5"/>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12/29/2024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12/29/2024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alpha val="8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6125B-1D8B-A00D-1DC0-C01A59777DBE}"/>
              </a:ext>
            </a:extLst>
          </p:cNvPr>
          <p:cNvSpPr/>
          <p:nvPr userDrawn="1"/>
        </p:nvSpPr>
        <p:spPr>
          <a:xfrm>
            <a:off x="0" y="0"/>
            <a:ext cx="12192000" cy="2377440"/>
          </a:xfrm>
          <a:prstGeom prst="rect">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61EF8283-F715-73B0-FF2F-02CEA6B45F00}"/>
              </a:ext>
            </a:extLst>
          </p:cNvPr>
          <p:cNvSpPr/>
          <p:nvPr userDrawn="1"/>
        </p:nvSpPr>
        <p:spPr>
          <a:xfrm>
            <a:off x="7655440" y="0"/>
            <a:ext cx="4536560" cy="6858000"/>
          </a:xfrm>
          <a:custGeom>
            <a:avLst/>
            <a:gdLst>
              <a:gd name="connsiteX0" fmla="*/ 1369921 w 4536560"/>
              <a:gd name="connsiteY0" fmla="*/ 3429936 h 6858000"/>
              <a:gd name="connsiteX1" fmla="*/ 1369604 w 4536560"/>
              <a:gd name="connsiteY1" fmla="*/ 3437739 h 6858000"/>
              <a:gd name="connsiteX2" fmla="*/ 1370024 w 4536560"/>
              <a:gd name="connsiteY2" fmla="*/ 3431402 h 6858000"/>
              <a:gd name="connsiteX3" fmla="*/ 1369921 w 4536560"/>
              <a:gd name="connsiteY3" fmla="*/ 3429936 h 6858000"/>
              <a:gd name="connsiteX4" fmla="*/ 4536560 w 4536560"/>
              <a:gd name="connsiteY4" fmla="*/ 2307996 h 6858000"/>
              <a:gd name="connsiteX5" fmla="*/ 4536560 w 4536560"/>
              <a:gd name="connsiteY5" fmla="*/ 4166922 h 6858000"/>
              <a:gd name="connsiteX6" fmla="*/ 4378016 w 4536560"/>
              <a:gd name="connsiteY6" fmla="*/ 4342677 h 6858000"/>
              <a:gd name="connsiteX7" fmla="*/ 3343367 w 4536560"/>
              <a:gd name="connsiteY7" fmla="*/ 5545671 h 6858000"/>
              <a:gd name="connsiteX8" fmla="*/ 3842360 w 4536560"/>
              <a:gd name="connsiteY8" fmla="*/ 5822049 h 6858000"/>
              <a:gd name="connsiteX9" fmla="*/ 4449541 w 4536560"/>
              <a:gd name="connsiteY9" fmla="*/ 5285319 h 6858000"/>
              <a:gd name="connsiteX10" fmla="*/ 4536560 w 4536560"/>
              <a:gd name="connsiteY10" fmla="*/ 5205610 h 6858000"/>
              <a:gd name="connsiteX11" fmla="*/ 4536560 w 4536560"/>
              <a:gd name="connsiteY11" fmla="*/ 6598254 h 6858000"/>
              <a:gd name="connsiteX12" fmla="*/ 4531099 w 4536560"/>
              <a:gd name="connsiteY12" fmla="*/ 6602245 h 6858000"/>
              <a:gd name="connsiteX13" fmla="*/ 4223480 w 4536560"/>
              <a:gd name="connsiteY13" fmla="*/ 6804907 h 6858000"/>
              <a:gd name="connsiteX14" fmla="*/ 4129630 w 4536560"/>
              <a:gd name="connsiteY14" fmla="*/ 6858000 h 6858000"/>
              <a:gd name="connsiteX15" fmla="*/ 2394230 w 4536560"/>
              <a:gd name="connsiteY15" fmla="*/ 6858000 h 6858000"/>
              <a:gd name="connsiteX16" fmla="*/ 2341579 w 4536560"/>
              <a:gd name="connsiteY16" fmla="*/ 6757602 h 6858000"/>
              <a:gd name="connsiteX17" fmla="*/ 2237133 w 4536560"/>
              <a:gd name="connsiteY17" fmla="*/ 6241479 h 6858000"/>
              <a:gd name="connsiteX18" fmla="*/ 2896577 w 4536560"/>
              <a:gd name="connsiteY18" fmla="*/ 4649046 h 6858000"/>
              <a:gd name="connsiteX19" fmla="*/ 4342012 w 4536560"/>
              <a:gd name="connsiteY19" fmla="*/ 2594462 h 6858000"/>
              <a:gd name="connsiteX20" fmla="*/ 1569917 w 4536560"/>
              <a:gd name="connsiteY20" fmla="*/ 0 h 6858000"/>
              <a:gd name="connsiteX21" fmla="*/ 3277257 w 4536560"/>
              <a:gd name="connsiteY21" fmla="*/ 0 h 6858000"/>
              <a:gd name="connsiteX22" fmla="*/ 3265421 w 4536560"/>
              <a:gd name="connsiteY22" fmla="*/ 24212 h 6858000"/>
              <a:gd name="connsiteX23" fmla="*/ 2711728 w 4536560"/>
              <a:gd name="connsiteY23" fmla="*/ 976138 h 6858000"/>
              <a:gd name="connsiteX24" fmla="*/ 2873119 w 4536560"/>
              <a:gd name="connsiteY24" fmla="*/ 1169270 h 6858000"/>
              <a:gd name="connsiteX25" fmla="*/ 3570770 w 4536560"/>
              <a:gd name="connsiteY25" fmla="*/ 502084 h 6858000"/>
              <a:gd name="connsiteX26" fmla="*/ 4121246 w 4536560"/>
              <a:gd name="connsiteY26" fmla="*/ 65302 h 6858000"/>
              <a:gd name="connsiteX27" fmla="*/ 4222502 w 4536560"/>
              <a:gd name="connsiteY27" fmla="*/ 0 h 6858000"/>
              <a:gd name="connsiteX28" fmla="*/ 4536560 w 4536560"/>
              <a:gd name="connsiteY28" fmla="*/ 0 h 6858000"/>
              <a:gd name="connsiteX29" fmla="*/ 4536560 w 4536560"/>
              <a:gd name="connsiteY29" fmla="*/ 2074680 h 6858000"/>
              <a:gd name="connsiteX30" fmla="*/ 4509254 w 4536560"/>
              <a:gd name="connsiteY30" fmla="*/ 2048878 h 6858000"/>
              <a:gd name="connsiteX31" fmla="*/ 4388551 w 4536560"/>
              <a:gd name="connsiteY31" fmla="*/ 2054918 h 6858000"/>
              <a:gd name="connsiteX32" fmla="*/ 3165647 w 4536560"/>
              <a:gd name="connsiteY32" fmla="*/ 3273259 h 6858000"/>
              <a:gd name="connsiteX33" fmla="*/ 2049383 w 4536560"/>
              <a:gd name="connsiteY33" fmla="*/ 4347166 h 6858000"/>
              <a:gd name="connsiteX34" fmla="*/ 1491381 w 4536560"/>
              <a:gd name="connsiteY34" fmla="*/ 4664216 h 6858000"/>
              <a:gd name="connsiteX35" fmla="*/ 603321 w 4536560"/>
              <a:gd name="connsiteY35" fmla="*/ 4527919 h 6858000"/>
              <a:gd name="connsiteX36" fmla="*/ 57745 w 4536560"/>
              <a:gd name="connsiteY36" fmla="*/ 3702115 h 6858000"/>
              <a:gd name="connsiteX37" fmla="*/ 20481 w 4536560"/>
              <a:gd name="connsiteY37" fmla="*/ 3547906 h 6858000"/>
              <a:gd name="connsiteX38" fmla="*/ 0 w 4536560"/>
              <a:gd name="connsiteY38" fmla="*/ 3418889 h 6858000"/>
              <a:gd name="connsiteX39" fmla="*/ 0 w 4536560"/>
              <a:gd name="connsiteY39" fmla="*/ 2909029 h 6858000"/>
              <a:gd name="connsiteX40" fmla="*/ 12792 w 4536560"/>
              <a:gd name="connsiteY40" fmla="*/ 2814538 h 6858000"/>
              <a:gd name="connsiteX41" fmla="*/ 513531 w 4536560"/>
              <a:gd name="connsiteY41" fmla="*/ 1569488 h 6858000"/>
              <a:gd name="connsiteX42" fmla="*/ 1358852 w 4536560"/>
              <a:gd name="connsiteY42" fmla="*/ 2977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36560" h="6858000">
                <a:moveTo>
                  <a:pt x="1369921" y="3429936"/>
                </a:moveTo>
                <a:cubicBezTo>
                  <a:pt x="1369721" y="3433053"/>
                  <a:pt x="1369602" y="3435787"/>
                  <a:pt x="1369604" y="3437739"/>
                </a:cubicBezTo>
                <a:cubicBezTo>
                  <a:pt x="1369540" y="3444423"/>
                  <a:pt x="1370639" y="3443386"/>
                  <a:pt x="1370024" y="3431402"/>
                </a:cubicBezTo>
                <a:cubicBezTo>
                  <a:pt x="1370003" y="3430924"/>
                  <a:pt x="1369949" y="3430412"/>
                  <a:pt x="1369921" y="3429936"/>
                </a:cubicBezTo>
                <a:close/>
                <a:moveTo>
                  <a:pt x="4536560" y="2307996"/>
                </a:moveTo>
                <a:lnTo>
                  <a:pt x="4536560" y="4166922"/>
                </a:lnTo>
                <a:lnTo>
                  <a:pt x="4378016" y="4342677"/>
                </a:lnTo>
                <a:cubicBezTo>
                  <a:pt x="3901993" y="4871411"/>
                  <a:pt x="3472738" y="5356155"/>
                  <a:pt x="3343367" y="5545671"/>
                </a:cubicBezTo>
                <a:cubicBezTo>
                  <a:pt x="3141406" y="5841490"/>
                  <a:pt x="3255970" y="6262857"/>
                  <a:pt x="3842360" y="5822049"/>
                </a:cubicBezTo>
                <a:cubicBezTo>
                  <a:pt x="3979183" y="5719190"/>
                  <a:pt x="4193939" y="5520611"/>
                  <a:pt x="4449541" y="5285319"/>
                </a:cubicBezTo>
                <a:lnTo>
                  <a:pt x="4536560" y="5205610"/>
                </a:lnTo>
                <a:lnTo>
                  <a:pt x="4536560" y="6598254"/>
                </a:lnTo>
                <a:lnTo>
                  <a:pt x="4531099" y="6602245"/>
                </a:lnTo>
                <a:cubicBezTo>
                  <a:pt x="4429064" y="6673483"/>
                  <a:pt x="4326249" y="6741594"/>
                  <a:pt x="4223480" y="6804907"/>
                </a:cubicBezTo>
                <a:lnTo>
                  <a:pt x="4129630" y="6858000"/>
                </a:lnTo>
                <a:lnTo>
                  <a:pt x="2394230" y="6858000"/>
                </a:lnTo>
                <a:lnTo>
                  <a:pt x="2341579" y="6757602"/>
                </a:lnTo>
                <a:cubicBezTo>
                  <a:pt x="2263267" y="6574111"/>
                  <a:pt x="2242080" y="6375942"/>
                  <a:pt x="2237133" y="6241479"/>
                </a:cubicBezTo>
                <a:cubicBezTo>
                  <a:pt x="2213348" y="5594834"/>
                  <a:pt x="2589635" y="5060904"/>
                  <a:pt x="2896577" y="4649046"/>
                </a:cubicBezTo>
                <a:cubicBezTo>
                  <a:pt x="3173784" y="4291599"/>
                  <a:pt x="3811190" y="3373586"/>
                  <a:pt x="4342012" y="2594462"/>
                </a:cubicBezTo>
                <a:close/>
                <a:moveTo>
                  <a:pt x="1569917" y="0"/>
                </a:moveTo>
                <a:lnTo>
                  <a:pt x="3277257" y="0"/>
                </a:lnTo>
                <a:lnTo>
                  <a:pt x="3265421" y="24212"/>
                </a:lnTo>
                <a:cubicBezTo>
                  <a:pt x="3091239" y="358912"/>
                  <a:pt x="2903809" y="671098"/>
                  <a:pt x="2711728" y="976138"/>
                </a:cubicBezTo>
                <a:cubicBezTo>
                  <a:pt x="2640406" y="1089409"/>
                  <a:pt x="2783280" y="1260448"/>
                  <a:pt x="2873119" y="1169270"/>
                </a:cubicBezTo>
                <a:cubicBezTo>
                  <a:pt x="3099690" y="939309"/>
                  <a:pt x="3330399" y="714412"/>
                  <a:pt x="3570770" y="502084"/>
                </a:cubicBezTo>
                <a:cubicBezTo>
                  <a:pt x="3748849" y="348520"/>
                  <a:pt x="3928914" y="196861"/>
                  <a:pt x="4121246" y="65302"/>
                </a:cubicBezTo>
                <a:lnTo>
                  <a:pt x="4222502" y="0"/>
                </a:lnTo>
                <a:lnTo>
                  <a:pt x="4536560" y="0"/>
                </a:lnTo>
                <a:lnTo>
                  <a:pt x="4536560" y="2074680"/>
                </a:lnTo>
                <a:lnTo>
                  <a:pt x="4509254" y="2048878"/>
                </a:lnTo>
                <a:cubicBezTo>
                  <a:pt x="4471726" y="2022910"/>
                  <a:pt x="4426420" y="2018588"/>
                  <a:pt x="4388551" y="2054918"/>
                </a:cubicBezTo>
                <a:cubicBezTo>
                  <a:pt x="3945445" y="2480129"/>
                  <a:pt x="3431534" y="2989333"/>
                  <a:pt x="3165647" y="3273259"/>
                </a:cubicBezTo>
                <a:cubicBezTo>
                  <a:pt x="2819661" y="3643131"/>
                  <a:pt x="2451661" y="4036304"/>
                  <a:pt x="2049383" y="4347166"/>
                </a:cubicBezTo>
                <a:cubicBezTo>
                  <a:pt x="1880916" y="4474309"/>
                  <a:pt x="1696976" y="4594310"/>
                  <a:pt x="1491381" y="4664216"/>
                </a:cubicBezTo>
                <a:cubicBezTo>
                  <a:pt x="1227898" y="4757455"/>
                  <a:pt x="895514" y="4745060"/>
                  <a:pt x="603321" y="4527919"/>
                </a:cubicBezTo>
                <a:cubicBezTo>
                  <a:pt x="350954" y="4344110"/>
                  <a:pt x="153289" y="4028604"/>
                  <a:pt x="57745" y="3702115"/>
                </a:cubicBezTo>
                <a:cubicBezTo>
                  <a:pt x="43025" y="3650321"/>
                  <a:pt x="30656" y="3598913"/>
                  <a:pt x="20481" y="3547906"/>
                </a:cubicBezTo>
                <a:lnTo>
                  <a:pt x="0" y="3418889"/>
                </a:lnTo>
                <a:lnTo>
                  <a:pt x="0" y="2909029"/>
                </a:lnTo>
                <a:lnTo>
                  <a:pt x="12792" y="2814538"/>
                </a:lnTo>
                <a:cubicBezTo>
                  <a:pt x="91196" y="2347946"/>
                  <a:pt x="310477" y="1928306"/>
                  <a:pt x="513531" y="1569488"/>
                </a:cubicBezTo>
                <a:cubicBezTo>
                  <a:pt x="776130" y="1119929"/>
                  <a:pt x="1066639" y="707145"/>
                  <a:pt x="1358852" y="297796"/>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Oval 29">
            <a:extLst>
              <a:ext uri="{FF2B5EF4-FFF2-40B4-BE49-F238E27FC236}">
                <a16:creationId xmlns:a16="http://schemas.microsoft.com/office/drawing/2014/main" id="{811D079D-ACF9-91B2-0FA3-1F04E5BE5E91}"/>
              </a:ext>
            </a:extLst>
          </p:cNvPr>
          <p:cNvSpPr/>
          <p:nvPr userDrawn="1"/>
        </p:nvSpPr>
        <p:spPr>
          <a:xfrm>
            <a:off x="685800" y="548640"/>
            <a:ext cx="578411" cy="578411"/>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188720"/>
            <a:ext cx="6492240" cy="4023360"/>
          </a:xfrm>
        </p:spPr>
        <p:txBody>
          <a:bodyPr anchor="b">
            <a:normAutofit/>
          </a:bodyPr>
          <a:lstStyle>
            <a:lvl1pPr algn="l">
              <a:defRPr sz="4400"/>
            </a:lvl1pPr>
          </a:lstStyle>
          <a:p>
            <a:r>
              <a:rPr lang="en-US"/>
              <a:t>Click to edit Master title style</a:t>
            </a:r>
            <a:endParaRPr dirty="0"/>
          </a:p>
        </p:txBody>
      </p:sp>
      <p:sp>
        <p:nvSpPr>
          <p:cNvPr id="3" name="Subtitle 2"/>
          <p:cNvSpPr>
            <a:spLocks noGrp="1"/>
          </p:cNvSpPr>
          <p:nvPr>
            <p:ph type="subTitle" idx="1"/>
          </p:nvPr>
        </p:nvSpPr>
        <p:spPr>
          <a:xfrm>
            <a:off x="685800" y="5394960"/>
            <a:ext cx="6492240" cy="914400"/>
          </a:xfrm>
        </p:spPr>
        <p:txBody>
          <a:bodyPr>
            <a:normAutofit/>
          </a:bodyPr>
          <a:lstStyle>
            <a:lvl1pPr marL="0" indent="0" algn="l">
              <a:spcBef>
                <a:spcPts val="0"/>
              </a:spcBef>
              <a:buNone/>
              <a:defRPr sz="20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dirty="0"/>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03">
    <p:bg>
      <p:bgPr>
        <a:solidFill>
          <a:schemeClr val="accent4"/>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B6EDDB-385B-01B9-F083-A4FF514A8E86}"/>
              </a:ext>
            </a:extLst>
          </p:cNvPr>
          <p:cNvSpPr/>
          <p:nvPr userDrawn="1"/>
        </p:nvSpPr>
        <p:spPr>
          <a:xfrm>
            <a:off x="0" y="0"/>
            <a:ext cx="12192000" cy="237744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6FB9B2-C42C-E748-813F-76F555C02C79}"/>
              </a:ext>
            </a:extLst>
          </p:cNvPr>
          <p:cNvSpPr/>
          <p:nvPr userDrawn="1"/>
        </p:nvSpPr>
        <p:spPr>
          <a:xfrm>
            <a:off x="11064240" y="548640"/>
            <a:ext cx="578411" cy="578411"/>
          </a:xfrm>
          <a:prstGeom prst="ellips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640080"/>
            <a:ext cx="10058402" cy="1463040"/>
          </a:xfrm>
        </p:spPr>
        <p:txBody>
          <a:bodyPr>
            <a:normAutofit/>
          </a:bodyPr>
          <a:lstStyle>
            <a:lvl1pPr>
              <a:defRPr sz="3200"/>
            </a:lvl1pPr>
          </a:lstStyle>
          <a:p>
            <a:r>
              <a:rPr lang="en-US"/>
              <a:t>Click to edit Master title style</a:t>
            </a:r>
            <a:endParaRPr dirty="0"/>
          </a:p>
        </p:txBody>
      </p:sp>
      <p:sp>
        <p:nvSpPr>
          <p:cNvPr id="3" name="Content Placeholder 2"/>
          <p:cNvSpPr>
            <a:spLocks noGrp="1"/>
          </p:cNvSpPr>
          <p:nvPr>
            <p:ph sz="half" idx="1"/>
          </p:nvPr>
        </p:nvSpPr>
        <p:spPr>
          <a:xfrm>
            <a:off x="685800" y="3017520"/>
            <a:ext cx="3108960" cy="3200400"/>
          </a:xfrm>
        </p:spPr>
        <p:txBody>
          <a:bodyPr>
            <a:normAutofit/>
          </a:bodyPr>
          <a:lstStyle>
            <a:lvl1pPr marL="0" indent="0">
              <a:buNone/>
              <a:defRPr sz="1800"/>
            </a:lvl1pPr>
            <a:lvl2pPr marL="347472" indent="-347472">
              <a:spcBef>
                <a:spcPts val="1800"/>
              </a:spcBef>
              <a:buClr>
                <a:schemeClr val="accent6">
                  <a:lumMod val="60000"/>
                  <a:lumOff val="40000"/>
                </a:schemeClr>
              </a:buClr>
              <a:buSzPct val="150000"/>
              <a:defRPr sz="1800"/>
            </a:lvl2pPr>
            <a:lvl3pPr marL="685800">
              <a:buClr>
                <a:schemeClr val="accent6">
                  <a:lumMod val="60000"/>
                  <a:lumOff val="40000"/>
                </a:schemeClr>
              </a:buClr>
              <a:buSzPct val="150000"/>
              <a:defRPr sz="1600"/>
            </a:lvl3pPr>
            <a:lvl4pPr marL="1143000">
              <a:buClr>
                <a:schemeClr val="accent6">
                  <a:lumMod val="60000"/>
                  <a:lumOff val="40000"/>
                </a:schemeClr>
              </a:buClr>
              <a:buSzPct val="150000"/>
              <a:defRPr sz="1400"/>
            </a:lvl4pPr>
            <a:lvl5pPr marL="1600200">
              <a:buClr>
                <a:schemeClr val="accent6">
                  <a:lumMod val="60000"/>
                  <a:lumOff val="40000"/>
                </a:schemeClr>
              </a:buClr>
              <a:buSzPct val="150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224528" y="3017520"/>
            <a:ext cx="7232904" cy="3182112"/>
          </a:xfrm>
        </p:spPr>
        <p:txBody>
          <a:bodyPr>
            <a:normAutofit/>
          </a:bodyPr>
          <a:lstStyle>
            <a:lvl1pPr marL="0" indent="0">
              <a:buNone/>
              <a:defRPr sz="1800"/>
            </a:lvl1pPr>
            <a:lvl2pPr marL="347472" indent="-347472">
              <a:spcBef>
                <a:spcPts val="1800"/>
              </a:spcBef>
              <a:buClr>
                <a:schemeClr val="accent6">
                  <a:lumMod val="60000"/>
                  <a:lumOff val="40000"/>
                </a:schemeClr>
              </a:buClr>
              <a:buSzPct val="150000"/>
              <a:defRPr sz="1800"/>
            </a:lvl2pPr>
            <a:lvl3pPr marL="685800">
              <a:buClr>
                <a:schemeClr val="accent6">
                  <a:lumMod val="60000"/>
                  <a:lumOff val="40000"/>
                </a:schemeClr>
              </a:buClr>
              <a:buSzPct val="150000"/>
              <a:defRPr sz="1600"/>
            </a:lvl3pPr>
            <a:lvl4pPr marL="1143000">
              <a:buClr>
                <a:schemeClr val="accent6">
                  <a:lumMod val="60000"/>
                  <a:lumOff val="40000"/>
                </a:schemeClr>
              </a:buClr>
              <a:buSzPct val="150000"/>
              <a:defRPr sz="1400"/>
            </a:lvl4pPr>
            <a:lvl5pPr marL="1600200">
              <a:buClr>
                <a:schemeClr val="accent6">
                  <a:lumMod val="60000"/>
                  <a:lumOff val="40000"/>
                </a:schemeClr>
              </a:buClr>
              <a:buSzPct val="150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a:xfrm>
            <a:off x="685800" y="6413342"/>
            <a:ext cx="762000" cy="228600"/>
          </a:xfrm>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10061172" y="6413342"/>
            <a:ext cx="1396260" cy="228600"/>
          </a:xfrm>
        </p:spPr>
        <p:txBody>
          <a:bodyPr/>
          <a:lstStyle/>
          <a:p>
            <a:r>
              <a:rPr lang="en-US"/>
              <a:t>8/5/20XX</a:t>
            </a:r>
            <a:endParaRPr/>
          </a:p>
        </p:txBody>
      </p:sp>
    </p:spTree>
    <p:extLst>
      <p:ext uri="{BB962C8B-B14F-4D97-AF65-F5344CB8AC3E}">
        <p14:creationId xmlns:p14="http://schemas.microsoft.com/office/powerpoint/2010/main" val="355562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1FBBC5-63F9-9BB8-5DC3-96DCAA995A87}"/>
              </a:ext>
            </a:extLst>
          </p:cNvPr>
          <p:cNvSpPr/>
          <p:nvPr userDrawn="1"/>
        </p:nvSpPr>
        <p:spPr>
          <a:xfrm rot="5400000">
            <a:off x="-381000" y="381003"/>
            <a:ext cx="6858001" cy="6096000"/>
          </a:xfrm>
          <a:prstGeom prst="rect">
            <a:avLst/>
          </a:prstGeom>
          <a:solidFill>
            <a:schemeClr val="accent5">
              <a:lumMod val="60000"/>
              <a:lumOff val="4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4F487A4-B3BF-1BC5-0DF6-FB8BB247C979}"/>
              </a:ext>
            </a:extLst>
          </p:cNvPr>
          <p:cNvSpPr/>
          <p:nvPr userDrawn="1"/>
        </p:nvSpPr>
        <p:spPr>
          <a:xfrm>
            <a:off x="11064240" y="548640"/>
            <a:ext cx="578411" cy="578411"/>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1188720"/>
            <a:ext cx="5212080" cy="2286000"/>
          </a:xfrm>
        </p:spPr>
        <p:txBody>
          <a:bodyPr anchor="b"/>
          <a:lstStyle>
            <a:lvl1pPr>
              <a:defRPr sz="3200"/>
            </a:lvl1pPr>
          </a:lstStyle>
          <a:p>
            <a:r>
              <a:rPr lang="en-US"/>
              <a:t>Click to edit Master title style</a:t>
            </a:r>
            <a:endParaRPr dirty="0"/>
          </a:p>
        </p:txBody>
      </p:sp>
      <p:sp>
        <p:nvSpPr>
          <p:cNvPr id="15" name="Content Placeholder 2">
            <a:extLst>
              <a:ext uri="{FF2B5EF4-FFF2-40B4-BE49-F238E27FC236}">
                <a16:creationId xmlns:a16="http://schemas.microsoft.com/office/drawing/2014/main" id="{056E816E-6F23-05F4-D35E-9CC910F89618}"/>
              </a:ext>
            </a:extLst>
          </p:cNvPr>
          <p:cNvSpPr>
            <a:spLocks noGrp="1"/>
          </p:cNvSpPr>
          <p:nvPr>
            <p:ph sz="half" idx="13"/>
          </p:nvPr>
        </p:nvSpPr>
        <p:spPr>
          <a:xfrm>
            <a:off x="685800" y="3840480"/>
            <a:ext cx="3840480" cy="2286000"/>
          </a:xfrm>
        </p:spPr>
        <p:txBody>
          <a:bodyPr>
            <a:normAutofit/>
          </a:bodyPr>
          <a:lstStyle>
            <a:lvl1pPr marL="0" indent="0">
              <a:spcBef>
                <a:spcPts val="800"/>
              </a:spcBef>
              <a:buNone/>
              <a:defRPr sz="1800">
                <a:solidFill>
                  <a:schemeClr val="tx2">
                    <a:lumMod val="85000"/>
                    <a:lumOff val="15000"/>
                  </a:schemeClr>
                </a:solidFill>
              </a:defRPr>
            </a:lvl1pPr>
            <a:lvl2pPr marL="347472" indent="-347472">
              <a:spcBef>
                <a:spcPts val="800"/>
              </a:spcBef>
              <a:buClr>
                <a:schemeClr val="accent3">
                  <a:lumMod val="60000"/>
                  <a:lumOff val="40000"/>
                </a:schemeClr>
              </a:buClr>
              <a:buSzPct val="150000"/>
              <a:defRPr sz="1800">
                <a:solidFill>
                  <a:schemeClr val="tx2">
                    <a:lumMod val="85000"/>
                    <a:lumOff val="15000"/>
                  </a:schemeClr>
                </a:solidFill>
              </a:defRPr>
            </a:lvl2pPr>
            <a:lvl3pPr marL="685800">
              <a:buClr>
                <a:schemeClr val="accent3">
                  <a:lumMod val="60000"/>
                  <a:lumOff val="40000"/>
                </a:schemeClr>
              </a:buClr>
              <a:buSzPct val="150000"/>
              <a:defRPr sz="1600">
                <a:solidFill>
                  <a:schemeClr val="tx2">
                    <a:lumMod val="85000"/>
                    <a:lumOff val="15000"/>
                  </a:schemeClr>
                </a:solidFill>
              </a:defRPr>
            </a:lvl3pPr>
            <a:lvl4pPr marL="1143000">
              <a:buClr>
                <a:schemeClr val="accent3">
                  <a:lumMod val="60000"/>
                  <a:lumOff val="40000"/>
                </a:schemeClr>
              </a:buClr>
              <a:buSzPct val="150000"/>
              <a:defRPr sz="1400">
                <a:solidFill>
                  <a:schemeClr val="tx2">
                    <a:lumMod val="85000"/>
                    <a:lumOff val="15000"/>
                  </a:schemeClr>
                </a:solidFill>
              </a:defRPr>
            </a:lvl4pPr>
            <a:lvl5pPr marL="1600200">
              <a:buClr>
                <a:schemeClr val="accent3">
                  <a:lumMod val="60000"/>
                  <a:lumOff val="40000"/>
                </a:schemeClr>
              </a:buClr>
              <a:buSzPct val="150000"/>
              <a:defRPr sz="1400">
                <a:solidFill>
                  <a:schemeClr val="tx2">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idx="1"/>
          </p:nvPr>
        </p:nvSpPr>
        <p:spPr>
          <a:xfrm>
            <a:off x="6583680" y="1188720"/>
            <a:ext cx="5029200" cy="4937760"/>
          </a:xfrm>
        </p:spPr>
        <p:txBody>
          <a:bodyPr lIns="91440" tIns="45720" rIns="91440" bIns="45720" anchor="ctr">
            <a:normAutofit/>
          </a:bodyPr>
          <a:lstStyle>
            <a:lvl1pPr marL="347472" indent="-347472">
              <a:spcBef>
                <a:spcPts val="800"/>
              </a:spcBef>
              <a:buClr>
                <a:schemeClr val="accent3">
                  <a:lumMod val="60000"/>
                  <a:lumOff val="40000"/>
                </a:schemeClr>
              </a:buClr>
              <a:buSzPct val="150000"/>
              <a:defRPr sz="1800">
                <a:solidFill>
                  <a:schemeClr val="tx2">
                    <a:lumMod val="85000"/>
                    <a:lumOff val="15000"/>
                  </a:schemeClr>
                </a:solidFill>
              </a:defRPr>
            </a:lvl1pPr>
            <a:lvl2pPr marL="740664" indent="-283464">
              <a:spcBef>
                <a:spcPts val="800"/>
              </a:spcBef>
              <a:buClr>
                <a:schemeClr val="accent3">
                  <a:lumMod val="60000"/>
                  <a:lumOff val="40000"/>
                </a:schemeClr>
              </a:buClr>
              <a:buSzPct val="150000"/>
              <a:buFont typeface="Nimbus Sans D OT Condensed" panose="02000000000000000000" pitchFamily="50" charset="0"/>
              <a:buChar char="–"/>
              <a:defRPr sz="1800">
                <a:solidFill>
                  <a:schemeClr val="tx2">
                    <a:lumMod val="85000"/>
                    <a:lumOff val="15000"/>
                  </a:schemeClr>
                </a:solidFill>
              </a:defRPr>
            </a:lvl2pPr>
            <a:lvl3pPr indent="457200">
              <a:buClr>
                <a:schemeClr val="accent3">
                  <a:lumMod val="60000"/>
                  <a:lumOff val="40000"/>
                </a:schemeClr>
              </a:buClr>
              <a:buSzPct val="150000"/>
              <a:defRPr sz="1600">
                <a:solidFill>
                  <a:schemeClr val="tx2">
                    <a:lumMod val="85000"/>
                    <a:lumOff val="15000"/>
                  </a:schemeClr>
                </a:solidFill>
              </a:defRPr>
            </a:lvl3pPr>
            <a:lvl4pPr indent="457200">
              <a:buClr>
                <a:schemeClr val="accent3">
                  <a:lumMod val="60000"/>
                  <a:lumOff val="40000"/>
                </a:schemeClr>
              </a:buClr>
              <a:buSzPct val="150000"/>
              <a:defRPr sz="1400">
                <a:solidFill>
                  <a:schemeClr val="tx2">
                    <a:lumMod val="85000"/>
                    <a:lumOff val="15000"/>
                  </a:schemeClr>
                </a:solidFill>
              </a:defRPr>
            </a:lvl4pPr>
            <a:lvl5pPr indent="457200">
              <a:buClr>
                <a:schemeClr val="accent3">
                  <a:lumMod val="60000"/>
                  <a:lumOff val="40000"/>
                </a:schemeClr>
              </a:buClr>
              <a:buSzPct val="150000"/>
              <a:defRPr sz="1400">
                <a:solidFill>
                  <a:schemeClr val="tx2">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a:xfrm>
            <a:off x="685800" y="6413342"/>
            <a:ext cx="762000" cy="228600"/>
          </a:xfrm>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a:xfrm>
            <a:off x="10216620" y="6413342"/>
            <a:ext cx="1396260" cy="228600"/>
          </a:xfrm>
        </p:spPr>
        <p:txBody>
          <a:bodyPr/>
          <a:lstStyle/>
          <a:p>
            <a:r>
              <a:rPr lang="en-US"/>
              <a:t>8/5/20XX</a:t>
            </a:r>
            <a:endParaRPr/>
          </a:p>
        </p:txBody>
      </p:sp>
      <p:sp>
        <p:nvSpPr>
          <p:cNvPr id="14" name="Freeform: Shape 13">
            <a:extLst>
              <a:ext uri="{FF2B5EF4-FFF2-40B4-BE49-F238E27FC236}">
                <a16:creationId xmlns:a16="http://schemas.microsoft.com/office/drawing/2014/main" id="{5A6D2B72-C631-7961-56F6-24ED9A198BDA}"/>
              </a:ext>
            </a:extLst>
          </p:cNvPr>
          <p:cNvSpPr/>
          <p:nvPr userDrawn="1"/>
        </p:nvSpPr>
        <p:spPr>
          <a:xfrm>
            <a:off x="1254153" y="0"/>
            <a:ext cx="3164763" cy="1116410"/>
          </a:xfrm>
          <a:custGeom>
            <a:avLst/>
            <a:gdLst>
              <a:gd name="connsiteX0" fmla="*/ 1916839 w 3164763"/>
              <a:gd name="connsiteY0" fmla="*/ 0 h 1116410"/>
              <a:gd name="connsiteX1" fmla="*/ 3153535 w 3164763"/>
              <a:gd name="connsiteY1" fmla="*/ 0 h 1116410"/>
              <a:gd name="connsiteX2" fmla="*/ 3162842 w 3164763"/>
              <a:gd name="connsiteY2" fmla="*/ 37990 h 1116410"/>
              <a:gd name="connsiteX3" fmla="*/ 3106095 w 3164763"/>
              <a:gd name="connsiteY3" fmla="*/ 276880 h 1116410"/>
              <a:gd name="connsiteX4" fmla="*/ 2592187 w 3164763"/>
              <a:gd name="connsiteY4" fmla="*/ 576338 h 1116410"/>
              <a:gd name="connsiteX5" fmla="*/ 2197514 w 3164763"/>
              <a:gd name="connsiteY5" fmla="*/ 311983 h 1116410"/>
              <a:gd name="connsiteX6" fmla="*/ 1957458 w 3164763"/>
              <a:gd name="connsiteY6" fmla="*/ 51240 h 1116410"/>
              <a:gd name="connsiteX7" fmla="*/ 1427168 w 3164763"/>
              <a:gd name="connsiteY7" fmla="*/ 0 h 1116410"/>
              <a:gd name="connsiteX8" fmla="*/ 1797506 w 3164763"/>
              <a:gd name="connsiteY8" fmla="*/ 0 h 1116410"/>
              <a:gd name="connsiteX9" fmla="*/ 1817760 w 3164763"/>
              <a:gd name="connsiteY9" fmla="*/ 23087 h 1116410"/>
              <a:gd name="connsiteX10" fmla="*/ 1847775 w 3164763"/>
              <a:gd name="connsiteY10" fmla="*/ 903209 h 1116410"/>
              <a:gd name="connsiteX11" fmla="*/ 1502606 w 3164763"/>
              <a:gd name="connsiteY11" fmla="*/ 519164 h 1116410"/>
              <a:gd name="connsiteX12" fmla="*/ 1427529 w 3164763"/>
              <a:gd name="connsiteY12" fmla="*/ 10342 h 1116410"/>
              <a:gd name="connsiteX13" fmla="*/ 1051873 w 3164763"/>
              <a:gd name="connsiteY13" fmla="*/ 0 h 1116410"/>
              <a:gd name="connsiteX14" fmla="*/ 1359869 w 3164763"/>
              <a:gd name="connsiteY14" fmla="*/ 0 h 1116410"/>
              <a:gd name="connsiteX15" fmla="*/ 1359778 w 3164763"/>
              <a:gd name="connsiteY15" fmla="*/ 60814 h 1116410"/>
              <a:gd name="connsiteX16" fmla="*/ 994005 w 3164763"/>
              <a:gd name="connsiteY16" fmla="*/ 1116211 h 1116410"/>
              <a:gd name="connsiteX17" fmla="*/ 764388 w 3164763"/>
              <a:gd name="connsiteY17" fmla="*/ 1000000 h 1116410"/>
              <a:gd name="connsiteX18" fmla="*/ 595883 w 3164763"/>
              <a:gd name="connsiteY18" fmla="*/ 637289 h 1116410"/>
              <a:gd name="connsiteX19" fmla="*/ 966819 w 3164763"/>
              <a:gd name="connsiteY19" fmla="*/ 98320 h 1116410"/>
              <a:gd name="connsiteX20" fmla="*/ 45679 w 3164763"/>
              <a:gd name="connsiteY20" fmla="*/ 0 h 1116410"/>
              <a:gd name="connsiteX21" fmla="*/ 959819 w 3164763"/>
              <a:gd name="connsiteY21" fmla="*/ 0 h 1116410"/>
              <a:gd name="connsiteX22" fmla="*/ 848830 w 3164763"/>
              <a:gd name="connsiteY22" fmla="*/ 97827 h 1116410"/>
              <a:gd name="connsiteX23" fmla="*/ 283438 w 3164763"/>
              <a:gd name="connsiteY23" fmla="*/ 404636 h 1116410"/>
              <a:gd name="connsiteX24" fmla="*/ 150764 w 3164763"/>
              <a:gd name="connsiteY24" fmla="*/ 363534 h 1116410"/>
              <a:gd name="connsiteX25" fmla="*/ 17992 w 3164763"/>
              <a:gd name="connsiteY25" fmla="*/ 43823 h 111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64763" h="1116410">
                <a:moveTo>
                  <a:pt x="1916839" y="0"/>
                </a:moveTo>
                <a:lnTo>
                  <a:pt x="3153535" y="0"/>
                </a:lnTo>
                <a:lnTo>
                  <a:pt x="3162842" y="37990"/>
                </a:lnTo>
                <a:cubicBezTo>
                  <a:pt x="3172275" y="117021"/>
                  <a:pt x="3145958" y="203084"/>
                  <a:pt x="3106095" y="276880"/>
                </a:cubicBezTo>
                <a:cubicBezTo>
                  <a:pt x="3032274" y="413560"/>
                  <a:pt x="2740377" y="582105"/>
                  <a:pt x="2592187" y="576338"/>
                </a:cubicBezTo>
                <a:cubicBezTo>
                  <a:pt x="2405879" y="569082"/>
                  <a:pt x="2373543" y="492260"/>
                  <a:pt x="2197514" y="311983"/>
                </a:cubicBezTo>
                <a:cubicBezTo>
                  <a:pt x="2108590" y="231239"/>
                  <a:pt x="2030854" y="141835"/>
                  <a:pt x="1957458" y="51240"/>
                </a:cubicBezTo>
                <a:close/>
                <a:moveTo>
                  <a:pt x="1427168" y="0"/>
                </a:moveTo>
                <a:lnTo>
                  <a:pt x="1797506" y="0"/>
                </a:lnTo>
                <a:lnTo>
                  <a:pt x="1817760" y="23087"/>
                </a:lnTo>
                <a:cubicBezTo>
                  <a:pt x="2236843" y="485047"/>
                  <a:pt x="2069989" y="870997"/>
                  <a:pt x="1847775" y="903209"/>
                </a:cubicBezTo>
                <a:cubicBezTo>
                  <a:pt x="1714446" y="922536"/>
                  <a:pt x="1561189" y="814518"/>
                  <a:pt x="1502606" y="519164"/>
                </a:cubicBezTo>
                <a:cubicBezTo>
                  <a:pt x="1469309" y="351296"/>
                  <a:pt x="1440076" y="190022"/>
                  <a:pt x="1427529" y="10342"/>
                </a:cubicBezTo>
                <a:close/>
                <a:moveTo>
                  <a:pt x="1051873" y="0"/>
                </a:moveTo>
                <a:lnTo>
                  <a:pt x="1359869" y="0"/>
                </a:lnTo>
                <a:lnTo>
                  <a:pt x="1359778" y="60814"/>
                </a:lnTo>
                <a:cubicBezTo>
                  <a:pt x="1354680" y="455591"/>
                  <a:pt x="1292087" y="1129693"/>
                  <a:pt x="994005" y="1116211"/>
                </a:cubicBezTo>
                <a:cubicBezTo>
                  <a:pt x="929205" y="1113279"/>
                  <a:pt x="853275" y="1077854"/>
                  <a:pt x="764388" y="1000000"/>
                </a:cubicBezTo>
                <a:cubicBezTo>
                  <a:pt x="643086" y="884202"/>
                  <a:pt x="570088" y="793555"/>
                  <a:pt x="595883" y="637289"/>
                </a:cubicBezTo>
                <a:cubicBezTo>
                  <a:pt x="661554" y="442150"/>
                  <a:pt x="820148" y="263310"/>
                  <a:pt x="966819" y="98320"/>
                </a:cubicBezTo>
                <a:close/>
                <a:moveTo>
                  <a:pt x="45679" y="0"/>
                </a:moveTo>
                <a:lnTo>
                  <a:pt x="959819" y="0"/>
                </a:lnTo>
                <a:lnTo>
                  <a:pt x="848830" y="97827"/>
                </a:lnTo>
                <a:cubicBezTo>
                  <a:pt x="708885" y="202887"/>
                  <a:pt x="483095" y="409596"/>
                  <a:pt x="283438" y="404636"/>
                </a:cubicBezTo>
                <a:cubicBezTo>
                  <a:pt x="237363" y="403491"/>
                  <a:pt x="192679" y="391073"/>
                  <a:pt x="150764" y="363534"/>
                </a:cubicBezTo>
                <a:cubicBezTo>
                  <a:pt x="17540" y="261533"/>
                  <a:pt x="-29410" y="150114"/>
                  <a:pt x="17992" y="43823"/>
                </a:cubicBezTo>
                <a:close/>
              </a:path>
            </a:pathLst>
          </a:custGeom>
          <a:solidFill>
            <a:schemeClr val="accent3">
              <a:lumMod val="60000"/>
              <a:lumOff val="40000"/>
            </a:schemeClr>
          </a:solidFill>
          <a:ln w="0" cap="flat">
            <a:noFill/>
            <a:prstDash val="solid"/>
            <a:miter/>
          </a:ln>
        </p:spPr>
        <p:txBody>
          <a:bodyPr wrap="square" rtlCol="0" anchor="ctr">
            <a:noAutofit/>
          </a:bodyPr>
          <a:lstStyle/>
          <a:p>
            <a:pPr lvl="0"/>
            <a:endParaRPr lang="en-US">
              <a:solidFill>
                <a:schemeClr val="tx1"/>
              </a:solidFill>
            </a:endParaRPr>
          </a:p>
        </p:txBody>
      </p:sp>
    </p:spTree>
    <p:extLst>
      <p:ext uri="{BB962C8B-B14F-4D97-AF65-F5344CB8AC3E}">
        <p14:creationId xmlns:p14="http://schemas.microsoft.com/office/powerpoint/2010/main" val="2006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A91DB20-BCB4-532D-9E15-8E6765E65BFD}"/>
              </a:ext>
            </a:extLst>
          </p:cNvPr>
          <p:cNvSpPr/>
          <p:nvPr userDrawn="1"/>
        </p:nvSpPr>
        <p:spPr>
          <a:xfrm>
            <a:off x="0" y="0"/>
            <a:ext cx="12192000" cy="2377440"/>
          </a:xfrm>
          <a:prstGeom prst="rect">
            <a:avLst/>
          </a:prstGeom>
          <a:solidFill>
            <a:schemeClr val="accent6">
              <a:lumMod val="40000"/>
              <a:lumOff val="60000"/>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97B69B0-1C5B-CB95-884E-08D368F038D5}"/>
              </a:ext>
            </a:extLst>
          </p:cNvPr>
          <p:cNvSpPr/>
          <p:nvPr userDrawn="1"/>
        </p:nvSpPr>
        <p:spPr>
          <a:xfrm>
            <a:off x="11064240" y="548640"/>
            <a:ext cx="578411" cy="57841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640080"/>
            <a:ext cx="10058402" cy="1463040"/>
          </a:xfrm>
        </p:spPr>
        <p:txBody>
          <a:bodyPr>
            <a:normAutofit/>
          </a:bodyPr>
          <a:lstStyle>
            <a:lvl1pPr>
              <a:defRPr sz="3200"/>
            </a:lvl1pPr>
          </a:lstStyle>
          <a:p>
            <a:r>
              <a:rPr lang="en-US"/>
              <a:t>Click to edit Master title style</a:t>
            </a:r>
            <a:endParaRPr dirty="0"/>
          </a:p>
        </p:txBody>
      </p:sp>
      <p:sp>
        <p:nvSpPr>
          <p:cNvPr id="4" name="Content Placeholder 3"/>
          <p:cNvSpPr>
            <a:spLocks noGrp="1"/>
          </p:cNvSpPr>
          <p:nvPr>
            <p:ph sz="half" idx="2"/>
          </p:nvPr>
        </p:nvSpPr>
        <p:spPr>
          <a:xfrm>
            <a:off x="676656" y="3017520"/>
            <a:ext cx="10835640" cy="3090672"/>
          </a:xfrm>
        </p:spPr>
        <p:txBody>
          <a:bodyPr>
            <a:normAutofit/>
          </a:bodyPr>
          <a:lstStyle>
            <a:lvl1pPr marL="0" indent="0">
              <a:buNone/>
              <a:defRPr sz="1800">
                <a:solidFill>
                  <a:schemeClr val="tx2">
                    <a:lumMod val="85000"/>
                    <a:lumOff val="15000"/>
                  </a:schemeClr>
                </a:solidFill>
              </a:defRPr>
            </a:lvl1pPr>
            <a:lvl2pPr marL="347472" indent="-347472">
              <a:spcBef>
                <a:spcPts val="1800"/>
              </a:spcBef>
              <a:buClr>
                <a:schemeClr val="accent1"/>
              </a:buClr>
              <a:buSzPct val="150000"/>
              <a:defRPr sz="1800">
                <a:solidFill>
                  <a:schemeClr val="tx2">
                    <a:lumMod val="85000"/>
                    <a:lumOff val="15000"/>
                  </a:schemeClr>
                </a:solidFill>
              </a:defRPr>
            </a:lvl2pPr>
            <a:lvl3pPr marL="685800">
              <a:buClr>
                <a:schemeClr val="accent1"/>
              </a:buClr>
              <a:buSzPct val="150000"/>
              <a:defRPr sz="1600">
                <a:solidFill>
                  <a:schemeClr val="tx2">
                    <a:lumMod val="85000"/>
                    <a:lumOff val="15000"/>
                  </a:schemeClr>
                </a:solidFill>
              </a:defRPr>
            </a:lvl3pPr>
            <a:lvl4pPr marL="1143000">
              <a:buClr>
                <a:schemeClr val="accent1"/>
              </a:buClr>
              <a:buSzPct val="150000"/>
              <a:defRPr sz="1400">
                <a:solidFill>
                  <a:schemeClr val="tx2">
                    <a:lumMod val="85000"/>
                    <a:lumOff val="15000"/>
                  </a:schemeClr>
                </a:solidFill>
              </a:defRPr>
            </a:lvl4pPr>
            <a:lvl5pPr marL="1600200">
              <a:buClr>
                <a:schemeClr val="accent1"/>
              </a:buClr>
              <a:buSzPct val="150000"/>
              <a:defRPr sz="1400">
                <a:solidFill>
                  <a:schemeClr val="tx2">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a:xfrm>
            <a:off x="676656" y="6413342"/>
            <a:ext cx="762000" cy="228600"/>
          </a:xfrm>
        </p:spPr>
        <p:txBody>
          <a:bodyPr/>
          <a:lstStyle/>
          <a:p>
            <a:fld id="{022B156B-59AE-415F-B24B-8756D48BB977}" type="slidenum">
              <a:rPr/>
              <a:t>‹#›</a:t>
            </a:fld>
            <a:endParaRPr dirty="0"/>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10116036" y="6413342"/>
            <a:ext cx="1396260" cy="228600"/>
          </a:xfrm>
        </p:spPr>
        <p:txBody>
          <a:bodyPr/>
          <a:lstStyle/>
          <a:p>
            <a:r>
              <a:rPr lang="en-US" dirty="0"/>
              <a:t>8/5/20XX</a:t>
            </a:r>
            <a:endParaRPr dirty="0"/>
          </a:p>
        </p:txBody>
      </p:sp>
    </p:spTree>
    <p:extLst>
      <p:ext uri="{BB962C8B-B14F-4D97-AF65-F5344CB8AC3E}">
        <p14:creationId xmlns:p14="http://schemas.microsoft.com/office/powerpoint/2010/main" val="152415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03">
    <p:bg>
      <p:bgPr>
        <a:solidFill>
          <a:schemeClr val="accent1">
            <a:alpha val="8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5E4817-4A5B-EC06-3D6F-65C79511F4A4}"/>
              </a:ext>
            </a:extLst>
          </p:cNvPr>
          <p:cNvSpPr/>
          <p:nvPr userDrawn="1"/>
        </p:nvSpPr>
        <p:spPr>
          <a:xfrm>
            <a:off x="0" y="0"/>
            <a:ext cx="12192000" cy="2377440"/>
          </a:xfrm>
          <a:prstGeom prst="rect">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E6D30A6-FE54-F442-812C-9D874601AA03}"/>
              </a:ext>
            </a:extLst>
          </p:cNvPr>
          <p:cNvSpPr/>
          <p:nvPr userDrawn="1"/>
        </p:nvSpPr>
        <p:spPr>
          <a:xfrm>
            <a:off x="11064240" y="548640"/>
            <a:ext cx="578411" cy="578411"/>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4">
            <a:extLst>
              <a:ext uri="{FF2B5EF4-FFF2-40B4-BE49-F238E27FC236}">
                <a16:creationId xmlns:a16="http://schemas.microsoft.com/office/drawing/2014/main" id="{135D2B94-0C2A-3CCF-6D1E-EC33E9E42FEC}"/>
              </a:ext>
            </a:extLst>
          </p:cNvPr>
          <p:cNvSpPr/>
          <p:nvPr userDrawn="1"/>
        </p:nvSpPr>
        <p:spPr>
          <a:xfrm>
            <a:off x="0" y="0"/>
            <a:ext cx="3551610" cy="3385396"/>
          </a:xfrm>
          <a:custGeom>
            <a:avLst/>
            <a:gdLst>
              <a:gd name="connsiteX0" fmla="*/ 850172 w 3551610"/>
              <a:gd name="connsiteY0" fmla="*/ 0 h 3385396"/>
              <a:gd name="connsiteX1" fmla="*/ 3551610 w 3551610"/>
              <a:gd name="connsiteY1" fmla="*/ 0 h 3385396"/>
              <a:gd name="connsiteX2" fmla="*/ 3545502 w 3551610"/>
              <a:gd name="connsiteY2" fmla="*/ 48057 h 3385396"/>
              <a:gd name="connsiteX3" fmla="*/ 3153843 w 3551610"/>
              <a:gd name="connsiteY3" fmla="*/ 813124 h 3385396"/>
              <a:gd name="connsiteX4" fmla="*/ 2400452 w 3551610"/>
              <a:gd name="connsiteY4" fmla="*/ 1015946 h 3385396"/>
              <a:gd name="connsiteX5" fmla="*/ 1888439 w 3551610"/>
              <a:gd name="connsiteY5" fmla="*/ 795833 h 3385396"/>
              <a:gd name="connsiteX6" fmla="*/ 1076560 w 3551610"/>
              <a:gd name="connsiteY6" fmla="*/ 192507 h 3385396"/>
              <a:gd name="connsiteX7" fmla="*/ 0 w 3551610"/>
              <a:gd name="connsiteY7" fmla="*/ 0 h 3385396"/>
              <a:gd name="connsiteX8" fmla="*/ 170254 w 3551610"/>
              <a:gd name="connsiteY8" fmla="*/ 0 h 3385396"/>
              <a:gd name="connsiteX9" fmla="*/ 213176 w 3551610"/>
              <a:gd name="connsiteY9" fmla="*/ 49586 h 3385396"/>
              <a:gd name="connsiteX10" fmla="*/ 1186202 w 3551610"/>
              <a:gd name="connsiteY10" fmla="*/ 1137646 h 3385396"/>
              <a:gd name="connsiteX11" fmla="*/ 1908108 w 3551610"/>
              <a:gd name="connsiteY11" fmla="*/ 2448784 h 3385396"/>
              <a:gd name="connsiteX12" fmla="*/ 1522567 w 3551610"/>
              <a:gd name="connsiteY12" fmla="*/ 3316589 h 3385396"/>
              <a:gd name="connsiteX13" fmla="*/ 247782 w 3551610"/>
              <a:gd name="connsiteY13" fmla="*/ 3125606 h 3385396"/>
              <a:gd name="connsiteX14" fmla="*/ 0 w 3551610"/>
              <a:gd name="connsiteY14" fmla="*/ 2999163 h 3385396"/>
              <a:gd name="connsiteX15" fmla="*/ 0 w 3551610"/>
              <a:gd name="connsiteY15" fmla="*/ 1904097 h 3385396"/>
              <a:gd name="connsiteX16" fmla="*/ 25089 w 3551610"/>
              <a:gd name="connsiteY16" fmla="*/ 1922512 h 3385396"/>
              <a:gd name="connsiteX17" fmla="*/ 482438 w 3551610"/>
              <a:gd name="connsiteY17" fmla="*/ 2240764 h 3385396"/>
              <a:gd name="connsiteX18" fmla="*/ 886596 w 3551610"/>
              <a:gd name="connsiteY18" fmla="*/ 1954362 h 3385396"/>
              <a:gd name="connsiteX19" fmla="*/ 147864 w 3551610"/>
              <a:gd name="connsiteY19" fmla="*/ 1256180 h 3385396"/>
              <a:gd name="connsiteX20" fmla="*/ 0 w 3551610"/>
              <a:gd name="connsiteY20" fmla="*/ 1123921 h 3385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51610" h="3385396">
                <a:moveTo>
                  <a:pt x="850172" y="0"/>
                </a:moveTo>
                <a:lnTo>
                  <a:pt x="3551610" y="0"/>
                </a:lnTo>
                <a:lnTo>
                  <a:pt x="3545502" y="48057"/>
                </a:lnTo>
                <a:cubicBezTo>
                  <a:pt x="3494359" y="339007"/>
                  <a:pt x="3354023" y="630274"/>
                  <a:pt x="3153843" y="813124"/>
                </a:cubicBezTo>
                <a:cubicBezTo>
                  <a:pt x="2922486" y="1028562"/>
                  <a:pt x="2636802" y="1071145"/>
                  <a:pt x="2400452" y="1015946"/>
                </a:cubicBezTo>
                <a:cubicBezTo>
                  <a:pt x="2216301" y="975333"/>
                  <a:pt x="2046036" y="889407"/>
                  <a:pt x="1888439" y="795833"/>
                </a:cubicBezTo>
                <a:cubicBezTo>
                  <a:pt x="1605677" y="623551"/>
                  <a:pt x="1335114" y="409459"/>
                  <a:pt x="1076560" y="192507"/>
                </a:cubicBezTo>
                <a:close/>
                <a:moveTo>
                  <a:pt x="0" y="0"/>
                </a:moveTo>
                <a:lnTo>
                  <a:pt x="170254" y="0"/>
                </a:lnTo>
                <a:lnTo>
                  <a:pt x="213176" y="49586"/>
                </a:lnTo>
                <a:cubicBezTo>
                  <a:pt x="609385" y="505698"/>
                  <a:pt x="990817" y="936279"/>
                  <a:pt x="1186202" y="1137646"/>
                </a:cubicBezTo>
                <a:cubicBezTo>
                  <a:pt x="1490625" y="1463668"/>
                  <a:pt x="1866607" y="1888397"/>
                  <a:pt x="1908108" y="2448784"/>
                </a:cubicBezTo>
                <a:cubicBezTo>
                  <a:pt x="1925366" y="2681836"/>
                  <a:pt x="1911001" y="3141057"/>
                  <a:pt x="1522567" y="3316589"/>
                </a:cubicBezTo>
                <a:cubicBezTo>
                  <a:pt x="1182978" y="3470038"/>
                  <a:pt x="721635" y="3349535"/>
                  <a:pt x="247782" y="3125606"/>
                </a:cubicBezTo>
                <a:lnTo>
                  <a:pt x="0" y="2999163"/>
                </a:lnTo>
                <a:lnTo>
                  <a:pt x="0" y="1904097"/>
                </a:lnTo>
                <a:lnTo>
                  <a:pt x="25089" y="1922512"/>
                </a:lnTo>
                <a:cubicBezTo>
                  <a:pt x="216092" y="2062500"/>
                  <a:pt x="375808" y="2177722"/>
                  <a:pt x="482438" y="2240764"/>
                </a:cubicBezTo>
                <a:cubicBezTo>
                  <a:pt x="1030823" y="2564966"/>
                  <a:pt x="1089281" y="2190304"/>
                  <a:pt x="886596" y="1954362"/>
                </a:cubicBezTo>
                <a:cubicBezTo>
                  <a:pt x="782727" y="1833436"/>
                  <a:pt x="495086" y="1567846"/>
                  <a:pt x="147864" y="1256180"/>
                </a:cubicBezTo>
                <a:lnTo>
                  <a:pt x="0" y="1123921"/>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85800" y="2194560"/>
            <a:ext cx="6126480" cy="4023360"/>
          </a:xfrm>
        </p:spPr>
        <p:txBody>
          <a:bodyPr>
            <a:normAutofit/>
          </a:bodyPr>
          <a:lstStyle>
            <a:lvl1pPr>
              <a:defRPr sz="4400"/>
            </a:lvl1pPr>
          </a:lstStyle>
          <a:p>
            <a:r>
              <a:rPr lang="en-US"/>
              <a:t>Click to edit Master title style</a:t>
            </a:r>
            <a:endParaRPr dirty="0"/>
          </a:p>
        </p:txBody>
      </p:sp>
      <p:sp>
        <p:nvSpPr>
          <p:cNvPr id="4" name="Content Placeholder 3"/>
          <p:cNvSpPr>
            <a:spLocks noGrp="1"/>
          </p:cNvSpPr>
          <p:nvPr>
            <p:ph sz="half" idx="2"/>
          </p:nvPr>
        </p:nvSpPr>
        <p:spPr>
          <a:xfrm>
            <a:off x="7315199" y="2194560"/>
            <a:ext cx="4721087" cy="4023360"/>
          </a:xfrm>
        </p:spPr>
        <p:txBody>
          <a:bodyPr anchor="b">
            <a:normAutofit/>
          </a:bodyPr>
          <a:lstStyle>
            <a:lvl1pPr marL="457200" indent="-457200">
              <a:buClr>
                <a:schemeClr val="accent2">
                  <a:lumMod val="60000"/>
                  <a:lumOff val="40000"/>
                </a:schemeClr>
              </a:buClr>
              <a:buSzPct val="150000"/>
              <a:buFont typeface="Arial" panose="020B0604020202020204" pitchFamily="34" charset="0"/>
              <a:buChar char="•"/>
              <a:defRPr sz="2000">
                <a:solidFill>
                  <a:schemeClr val="tx2">
                    <a:lumMod val="85000"/>
                    <a:lumOff val="15000"/>
                  </a:schemeClr>
                </a:solidFill>
              </a:defRPr>
            </a:lvl1pPr>
            <a:lvl2pPr marL="914400" indent="-457200">
              <a:spcBef>
                <a:spcPts val="1800"/>
              </a:spcBef>
              <a:buClr>
                <a:schemeClr val="accent2">
                  <a:lumMod val="60000"/>
                  <a:lumOff val="40000"/>
                </a:schemeClr>
              </a:buClr>
              <a:buSzPct val="150000"/>
              <a:defRPr sz="2000">
                <a:solidFill>
                  <a:schemeClr val="tx2">
                    <a:lumMod val="85000"/>
                    <a:lumOff val="15000"/>
                  </a:schemeClr>
                </a:solidFill>
              </a:defRPr>
            </a:lvl2pPr>
            <a:lvl3pPr marL="1371600" indent="-457200">
              <a:buClr>
                <a:schemeClr val="accent2">
                  <a:lumMod val="60000"/>
                  <a:lumOff val="40000"/>
                </a:schemeClr>
              </a:buClr>
              <a:buSzPct val="150000"/>
              <a:defRPr sz="1800">
                <a:solidFill>
                  <a:schemeClr val="tx2">
                    <a:lumMod val="85000"/>
                    <a:lumOff val="15000"/>
                  </a:schemeClr>
                </a:solidFill>
              </a:defRPr>
            </a:lvl3pPr>
            <a:lvl4pPr marL="1828800" indent="-457200">
              <a:buClr>
                <a:schemeClr val="accent2">
                  <a:lumMod val="60000"/>
                  <a:lumOff val="40000"/>
                </a:schemeClr>
              </a:buClr>
              <a:buSzPct val="150000"/>
              <a:defRPr sz="1600">
                <a:solidFill>
                  <a:schemeClr val="tx2">
                    <a:lumMod val="85000"/>
                    <a:lumOff val="15000"/>
                  </a:schemeClr>
                </a:solidFill>
              </a:defRPr>
            </a:lvl4pPr>
            <a:lvl5pPr marL="2286000" indent="-457200">
              <a:buClr>
                <a:schemeClr val="accent2">
                  <a:lumMod val="60000"/>
                  <a:lumOff val="40000"/>
                </a:schemeClr>
              </a:buClr>
              <a:buSzPct val="150000"/>
              <a:defRPr sz="1600">
                <a:solidFill>
                  <a:schemeClr val="tx2">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0091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984354-E6F5-884B-B627-D27D6B0E6B91}"/>
              </a:ext>
            </a:extLst>
          </p:cNvPr>
          <p:cNvSpPr/>
          <p:nvPr userDrawn="1"/>
        </p:nvSpPr>
        <p:spPr>
          <a:xfrm rot="5400000">
            <a:off x="-381000" y="381000"/>
            <a:ext cx="6858000" cy="6096000"/>
          </a:xfrm>
          <a:prstGeom prst="rect">
            <a:avLst/>
          </a:prstGeom>
          <a:solidFill>
            <a:schemeClr val="accent2">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CC3B331-9F31-1CC9-12CC-08E66C40AF89}"/>
              </a:ext>
            </a:extLst>
          </p:cNvPr>
          <p:cNvSpPr/>
          <p:nvPr userDrawn="1"/>
        </p:nvSpPr>
        <p:spPr>
          <a:xfrm>
            <a:off x="685800" y="548640"/>
            <a:ext cx="578411" cy="57841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528" y="1371600"/>
            <a:ext cx="4663440" cy="4754880"/>
          </a:xfrm>
        </p:spPr>
        <p:txBody>
          <a:bodyPr anchor="ctr"/>
          <a:lstStyle>
            <a:lvl1pPr>
              <a:defRPr sz="3200"/>
            </a:lvl1pPr>
          </a:lstStyle>
          <a:p>
            <a:r>
              <a:rPr lang="en-US"/>
              <a:t>Click to edit Master title style</a:t>
            </a:r>
            <a:endParaRPr dirty="0"/>
          </a:p>
        </p:txBody>
      </p:sp>
      <p:sp>
        <p:nvSpPr>
          <p:cNvPr id="3" name="Content Placeholder 2"/>
          <p:cNvSpPr>
            <a:spLocks noGrp="1"/>
          </p:cNvSpPr>
          <p:nvPr>
            <p:ph idx="1"/>
          </p:nvPr>
        </p:nvSpPr>
        <p:spPr>
          <a:xfrm>
            <a:off x="6858000" y="1371600"/>
            <a:ext cx="4572000" cy="4754880"/>
          </a:xfrm>
        </p:spPr>
        <p:txBody>
          <a:bodyPr lIns="274320" tIns="274320" rIns="274320" bIns="274320" anchor="ctr">
            <a:normAutofit/>
          </a:bodyPr>
          <a:lstStyle>
            <a:lvl1pPr marL="457200" indent="-457200">
              <a:buClr>
                <a:schemeClr val="accent1"/>
              </a:buClr>
              <a:buSzPct val="150000"/>
              <a:defRPr sz="2000"/>
            </a:lvl1pPr>
            <a:lvl2pPr indent="457200">
              <a:buClr>
                <a:schemeClr val="accent1"/>
              </a:buClr>
              <a:buSzPct val="150000"/>
              <a:defRPr sz="1800"/>
            </a:lvl2pPr>
            <a:lvl3pPr indent="457200">
              <a:buClr>
                <a:schemeClr val="accent1"/>
              </a:buClr>
              <a:buSzPct val="150000"/>
              <a:defRPr sz="1600"/>
            </a:lvl3pPr>
            <a:lvl4pPr indent="457200">
              <a:buClr>
                <a:schemeClr val="accent1"/>
              </a:buClr>
              <a:buSzPct val="150000"/>
              <a:defRPr sz="1400"/>
            </a:lvl4pPr>
            <a:lvl5pPr indent="457200">
              <a:buClr>
                <a:schemeClr val="accent1"/>
              </a:buClr>
              <a:buSzPct val="150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a:xfrm>
            <a:off x="795528" y="6413342"/>
            <a:ext cx="762000" cy="228600"/>
          </a:xfrm>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a:xfrm>
            <a:off x="10033740" y="6413342"/>
            <a:ext cx="1396260" cy="228600"/>
          </a:xfrm>
        </p:spPr>
        <p:txBody>
          <a:bodyPr/>
          <a:lstStyle/>
          <a:p>
            <a:r>
              <a:rPr lang="en-US"/>
              <a:t>8/5/20XX</a:t>
            </a:r>
            <a:endParaRPr/>
          </a:p>
        </p:txBody>
      </p:sp>
    </p:spTree>
    <p:extLst>
      <p:ext uri="{BB962C8B-B14F-4D97-AF65-F5344CB8AC3E}">
        <p14:creationId xmlns:p14="http://schemas.microsoft.com/office/powerpoint/2010/main" val="21974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righ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1311EC-B9EA-FD1D-3466-BA7090196DCD}"/>
              </a:ext>
            </a:extLst>
          </p:cNvPr>
          <p:cNvSpPr/>
          <p:nvPr userDrawn="1"/>
        </p:nvSpPr>
        <p:spPr>
          <a:xfrm>
            <a:off x="0" y="4480560"/>
            <a:ext cx="12192000" cy="2377440"/>
          </a:xfrm>
          <a:prstGeom prst="rect">
            <a:avLst/>
          </a:prstGeom>
          <a:solidFill>
            <a:schemeClr val="accent3">
              <a:lumMod val="40000"/>
              <a:lumOff val="60000"/>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4D12E24-380B-5C35-5E46-BBA5811BCBE2}"/>
              </a:ext>
            </a:extLst>
          </p:cNvPr>
          <p:cNvSpPr/>
          <p:nvPr userDrawn="1"/>
        </p:nvSpPr>
        <p:spPr>
          <a:xfrm>
            <a:off x="685800" y="548640"/>
            <a:ext cx="578411" cy="57841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188720"/>
            <a:ext cx="6492240" cy="4023360"/>
          </a:xfrm>
        </p:spPr>
        <p:txBody>
          <a:bodyPr anchor="b">
            <a:normAutofit/>
          </a:bodyPr>
          <a:lstStyle>
            <a:lvl1pPr algn="l">
              <a:defRPr sz="4400"/>
            </a:lvl1pPr>
          </a:lstStyle>
          <a:p>
            <a:r>
              <a:rPr lang="en-US"/>
              <a:t>Click to edit Master title style</a:t>
            </a:r>
            <a:endParaRPr dirty="0"/>
          </a:p>
        </p:txBody>
      </p:sp>
      <p:sp>
        <p:nvSpPr>
          <p:cNvPr id="10" name="Picture Placeholder 9">
            <a:extLst>
              <a:ext uri="{FF2B5EF4-FFF2-40B4-BE49-F238E27FC236}">
                <a16:creationId xmlns:a16="http://schemas.microsoft.com/office/drawing/2014/main" id="{B6FA7872-6944-2A5F-BBB4-BC1FC7FCAB4D}"/>
              </a:ext>
            </a:extLst>
          </p:cNvPr>
          <p:cNvSpPr>
            <a:spLocks noGrp="1"/>
          </p:cNvSpPr>
          <p:nvPr>
            <p:ph type="pic" sz="quarter" idx="10"/>
          </p:nvPr>
        </p:nvSpPr>
        <p:spPr>
          <a:xfrm>
            <a:off x="7863840" y="548640"/>
            <a:ext cx="3653268" cy="5623560"/>
          </a:xfrm>
          <a:custGeom>
            <a:avLst/>
            <a:gdLst>
              <a:gd name="connsiteX0" fmla="*/ 1823887 w 3653268"/>
              <a:gd name="connsiteY0" fmla="*/ 0 h 5623560"/>
              <a:gd name="connsiteX1" fmla="*/ 1829381 w 3653268"/>
              <a:gd name="connsiteY1" fmla="*/ 0 h 5623560"/>
              <a:gd name="connsiteX2" fmla="*/ 2011505 w 3653268"/>
              <a:gd name="connsiteY2" fmla="*/ 8739 h 5623560"/>
              <a:gd name="connsiteX3" fmla="*/ 3653268 w 3653268"/>
              <a:gd name="connsiteY3" fmla="*/ 1725481 h 5623560"/>
              <a:gd name="connsiteX4" fmla="*/ 3653268 w 3653268"/>
              <a:gd name="connsiteY4" fmla="*/ 5623560 h 5623560"/>
              <a:gd name="connsiteX5" fmla="*/ 0 w 3653268"/>
              <a:gd name="connsiteY5" fmla="*/ 5623560 h 5623560"/>
              <a:gd name="connsiteX6" fmla="*/ 0 w 3653268"/>
              <a:gd name="connsiteY6" fmla="*/ 1725481 h 5623560"/>
              <a:gd name="connsiteX7" fmla="*/ 1641763 w 3653268"/>
              <a:gd name="connsiteY7" fmla="*/ 8739 h 562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3268" h="5623560">
                <a:moveTo>
                  <a:pt x="1823887" y="0"/>
                </a:moveTo>
                <a:lnTo>
                  <a:pt x="1829381" y="0"/>
                </a:lnTo>
                <a:lnTo>
                  <a:pt x="2011505" y="8739"/>
                </a:lnTo>
                <a:cubicBezTo>
                  <a:pt x="2923328" y="96739"/>
                  <a:pt x="3636144" y="828758"/>
                  <a:pt x="3653268" y="1725481"/>
                </a:cubicBezTo>
                <a:lnTo>
                  <a:pt x="3653268" y="5623560"/>
                </a:lnTo>
                <a:lnTo>
                  <a:pt x="0" y="5623560"/>
                </a:lnTo>
                <a:lnTo>
                  <a:pt x="0" y="1725481"/>
                </a:lnTo>
                <a:cubicBezTo>
                  <a:pt x="17125" y="828758"/>
                  <a:pt x="729940" y="96739"/>
                  <a:pt x="1641763" y="8739"/>
                </a:cubicBezTo>
                <a:close/>
              </a:path>
            </a:pathLst>
          </a:custGeom>
        </p:spPr>
        <p:txBody>
          <a:bodyPr wrap="square">
            <a:noAutofit/>
          </a:bodyPr>
          <a:lstStyle>
            <a:lvl1pPr marL="0" indent="0" algn="ctr">
              <a:buNone/>
              <a:defRPr sz="1600"/>
            </a:lvl1pPr>
          </a:lstStyle>
          <a:p>
            <a:r>
              <a:rPr lang="en-US"/>
              <a:t>Click icon to add picture</a:t>
            </a:r>
          </a:p>
        </p:txBody>
      </p:sp>
    </p:spTree>
    <p:extLst>
      <p:ext uri="{BB962C8B-B14F-4D97-AF65-F5344CB8AC3E}">
        <p14:creationId xmlns:p14="http://schemas.microsoft.com/office/powerpoint/2010/main" val="284345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image left">
    <p:bg>
      <p:bgPr>
        <a:solidFill>
          <a:schemeClr val="accent4">
            <a:alpha val="8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F7F75D-824B-5758-3F93-CBCA19C4EF2A}"/>
              </a:ext>
            </a:extLst>
          </p:cNvPr>
          <p:cNvSpPr/>
          <p:nvPr userDrawn="1"/>
        </p:nvSpPr>
        <p:spPr>
          <a:xfrm rot="16200000">
            <a:off x="-2240280" y="2240280"/>
            <a:ext cx="6858003" cy="237744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3EA9C2-5820-5D5D-F088-4CEAB88FCDC4}"/>
              </a:ext>
            </a:extLst>
          </p:cNvPr>
          <p:cNvSpPr/>
          <p:nvPr userDrawn="1"/>
        </p:nvSpPr>
        <p:spPr>
          <a:xfrm>
            <a:off x="11064240" y="548640"/>
            <a:ext cx="578411" cy="578411"/>
          </a:xfrm>
          <a:prstGeom prst="ellips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37760" y="1188720"/>
            <a:ext cx="6492240" cy="4023360"/>
          </a:xfrm>
        </p:spPr>
        <p:txBody>
          <a:bodyPr anchor="b">
            <a:normAutofit/>
          </a:bodyPr>
          <a:lstStyle>
            <a:lvl1pPr algn="l">
              <a:defRPr sz="4400"/>
            </a:lvl1pPr>
          </a:lstStyle>
          <a:p>
            <a:r>
              <a:rPr lang="en-US"/>
              <a:t>Click to edit Master title style</a:t>
            </a:r>
            <a:endParaRPr dirty="0"/>
          </a:p>
        </p:txBody>
      </p:sp>
      <p:sp>
        <p:nvSpPr>
          <p:cNvPr id="7" name="Subtitle 2">
            <a:extLst>
              <a:ext uri="{FF2B5EF4-FFF2-40B4-BE49-F238E27FC236}">
                <a16:creationId xmlns:a16="http://schemas.microsoft.com/office/drawing/2014/main" id="{2E979009-4D52-1D25-3898-852C4759048B}"/>
              </a:ext>
            </a:extLst>
          </p:cNvPr>
          <p:cNvSpPr>
            <a:spLocks noGrp="1"/>
          </p:cNvSpPr>
          <p:nvPr>
            <p:ph type="subTitle" idx="1"/>
          </p:nvPr>
        </p:nvSpPr>
        <p:spPr>
          <a:xfrm>
            <a:off x="4937760" y="5394960"/>
            <a:ext cx="6492240" cy="914400"/>
          </a:xfrm>
        </p:spPr>
        <p:txBody>
          <a:bodyPr>
            <a:normAutofit/>
          </a:bodyPr>
          <a:lstStyle>
            <a:lvl1pPr marL="0" indent="0" algn="l">
              <a:spcBef>
                <a:spcPts val="0"/>
              </a:spcBef>
              <a:buNone/>
              <a:defRPr sz="20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0" name="Picture Placeholder 9">
            <a:extLst>
              <a:ext uri="{FF2B5EF4-FFF2-40B4-BE49-F238E27FC236}">
                <a16:creationId xmlns:a16="http://schemas.microsoft.com/office/drawing/2014/main" id="{B6FA7872-6944-2A5F-BBB4-BC1FC7FCAB4D}"/>
              </a:ext>
            </a:extLst>
          </p:cNvPr>
          <p:cNvSpPr>
            <a:spLocks noGrp="1"/>
          </p:cNvSpPr>
          <p:nvPr>
            <p:ph type="pic" sz="quarter" idx="10"/>
          </p:nvPr>
        </p:nvSpPr>
        <p:spPr>
          <a:xfrm>
            <a:off x="548640" y="548640"/>
            <a:ext cx="3653268" cy="5623560"/>
          </a:xfrm>
          <a:custGeom>
            <a:avLst/>
            <a:gdLst>
              <a:gd name="connsiteX0" fmla="*/ 1823887 w 3653268"/>
              <a:gd name="connsiteY0" fmla="*/ 0 h 5623560"/>
              <a:gd name="connsiteX1" fmla="*/ 1829381 w 3653268"/>
              <a:gd name="connsiteY1" fmla="*/ 0 h 5623560"/>
              <a:gd name="connsiteX2" fmla="*/ 2011505 w 3653268"/>
              <a:gd name="connsiteY2" fmla="*/ 8739 h 5623560"/>
              <a:gd name="connsiteX3" fmla="*/ 3653268 w 3653268"/>
              <a:gd name="connsiteY3" fmla="*/ 1725481 h 5623560"/>
              <a:gd name="connsiteX4" fmla="*/ 3653268 w 3653268"/>
              <a:gd name="connsiteY4" fmla="*/ 5623560 h 5623560"/>
              <a:gd name="connsiteX5" fmla="*/ 0 w 3653268"/>
              <a:gd name="connsiteY5" fmla="*/ 5623560 h 5623560"/>
              <a:gd name="connsiteX6" fmla="*/ 0 w 3653268"/>
              <a:gd name="connsiteY6" fmla="*/ 1725481 h 5623560"/>
              <a:gd name="connsiteX7" fmla="*/ 1641763 w 3653268"/>
              <a:gd name="connsiteY7" fmla="*/ 8739 h 562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3268" h="5623560">
                <a:moveTo>
                  <a:pt x="1823887" y="0"/>
                </a:moveTo>
                <a:lnTo>
                  <a:pt x="1829381" y="0"/>
                </a:lnTo>
                <a:lnTo>
                  <a:pt x="2011505" y="8739"/>
                </a:lnTo>
                <a:cubicBezTo>
                  <a:pt x="2923328" y="96739"/>
                  <a:pt x="3636144" y="828758"/>
                  <a:pt x="3653268" y="1725481"/>
                </a:cubicBezTo>
                <a:lnTo>
                  <a:pt x="3653268" y="5623560"/>
                </a:lnTo>
                <a:lnTo>
                  <a:pt x="0" y="5623560"/>
                </a:lnTo>
                <a:lnTo>
                  <a:pt x="0" y="1725481"/>
                </a:lnTo>
                <a:cubicBezTo>
                  <a:pt x="17125" y="828758"/>
                  <a:pt x="729940" y="96739"/>
                  <a:pt x="1641763" y="8739"/>
                </a:cubicBezTo>
                <a:close/>
              </a:path>
            </a:pathLst>
          </a:custGeom>
        </p:spPr>
        <p:txBody>
          <a:bodyPr wrap="square">
            <a:noAutofit/>
          </a:bodyPr>
          <a:lstStyle>
            <a:lvl1pPr marL="0" indent="0" algn="ctr">
              <a:buNone/>
              <a:defRPr sz="1600"/>
            </a:lvl1pPr>
          </a:lstStyle>
          <a:p>
            <a:r>
              <a:rPr lang="en-US"/>
              <a:t>Click icon to add picture</a:t>
            </a:r>
          </a:p>
        </p:txBody>
      </p:sp>
    </p:spTree>
    <p:extLst>
      <p:ext uri="{BB962C8B-B14F-4D97-AF65-F5344CB8AC3E}">
        <p14:creationId xmlns:p14="http://schemas.microsoft.com/office/powerpoint/2010/main" val="59414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5"/>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47F5B4F-3A51-5F79-2798-E9B6D36CAAAB}"/>
              </a:ext>
            </a:extLst>
          </p:cNvPr>
          <p:cNvSpPr/>
          <p:nvPr userDrawn="1"/>
        </p:nvSpPr>
        <p:spPr>
          <a:xfrm>
            <a:off x="1445472" y="5762722"/>
            <a:ext cx="3164763" cy="1095278"/>
          </a:xfrm>
          <a:custGeom>
            <a:avLst/>
            <a:gdLst>
              <a:gd name="connsiteX0" fmla="*/ 283438 w 3164763"/>
              <a:gd name="connsiteY0" fmla="*/ 711774 h 1095278"/>
              <a:gd name="connsiteX1" fmla="*/ 848830 w 3164763"/>
              <a:gd name="connsiteY1" fmla="*/ 1018583 h 1095278"/>
              <a:gd name="connsiteX2" fmla="*/ 935844 w 3164763"/>
              <a:gd name="connsiteY2" fmla="*/ 1095278 h 1095278"/>
              <a:gd name="connsiteX3" fmla="*/ 32328 w 3164763"/>
              <a:gd name="connsiteY3" fmla="*/ 1095278 h 1095278"/>
              <a:gd name="connsiteX4" fmla="*/ 17992 w 3164763"/>
              <a:gd name="connsiteY4" fmla="*/ 1072587 h 1095278"/>
              <a:gd name="connsiteX5" fmla="*/ 150764 w 3164763"/>
              <a:gd name="connsiteY5" fmla="*/ 752877 h 1095278"/>
              <a:gd name="connsiteX6" fmla="*/ 283438 w 3164763"/>
              <a:gd name="connsiteY6" fmla="*/ 711774 h 1095278"/>
              <a:gd name="connsiteX7" fmla="*/ 2592187 w 3164763"/>
              <a:gd name="connsiteY7" fmla="*/ 540072 h 1095278"/>
              <a:gd name="connsiteX8" fmla="*/ 3106095 w 3164763"/>
              <a:gd name="connsiteY8" fmla="*/ 839530 h 1095278"/>
              <a:gd name="connsiteX9" fmla="*/ 3162842 w 3164763"/>
              <a:gd name="connsiteY9" fmla="*/ 1078421 h 1095278"/>
              <a:gd name="connsiteX10" fmla="*/ 3158712 w 3164763"/>
              <a:gd name="connsiteY10" fmla="*/ 1095278 h 1095278"/>
              <a:gd name="connsiteX11" fmla="*/ 1933591 w 3164763"/>
              <a:gd name="connsiteY11" fmla="*/ 1095278 h 1095278"/>
              <a:gd name="connsiteX12" fmla="*/ 1957458 w 3164763"/>
              <a:gd name="connsiteY12" fmla="*/ 1065170 h 1095278"/>
              <a:gd name="connsiteX13" fmla="*/ 2197514 w 3164763"/>
              <a:gd name="connsiteY13" fmla="*/ 804427 h 1095278"/>
              <a:gd name="connsiteX14" fmla="*/ 2592187 w 3164763"/>
              <a:gd name="connsiteY14" fmla="*/ 540072 h 1095278"/>
              <a:gd name="connsiteX15" fmla="*/ 1797067 w 3164763"/>
              <a:gd name="connsiteY15" fmla="*/ 212040 h 1095278"/>
              <a:gd name="connsiteX16" fmla="*/ 1847775 w 3164763"/>
              <a:gd name="connsiteY16" fmla="*/ 213201 h 1095278"/>
              <a:gd name="connsiteX17" fmla="*/ 1817760 w 3164763"/>
              <a:gd name="connsiteY17" fmla="*/ 1093323 h 1095278"/>
              <a:gd name="connsiteX18" fmla="*/ 1816045 w 3164763"/>
              <a:gd name="connsiteY18" fmla="*/ 1095278 h 1095278"/>
              <a:gd name="connsiteX19" fmla="*/ 1428770 w 3164763"/>
              <a:gd name="connsiteY19" fmla="*/ 1095278 h 1095278"/>
              <a:gd name="connsiteX20" fmla="*/ 1457286 w 3164763"/>
              <a:gd name="connsiteY20" fmla="*/ 847228 h 1095278"/>
              <a:gd name="connsiteX21" fmla="*/ 1502606 w 3164763"/>
              <a:gd name="connsiteY21" fmla="*/ 597247 h 1095278"/>
              <a:gd name="connsiteX22" fmla="*/ 1797067 w 3164763"/>
              <a:gd name="connsiteY22" fmla="*/ 212040 h 1095278"/>
              <a:gd name="connsiteX23" fmla="*/ 994005 w 3164763"/>
              <a:gd name="connsiteY23" fmla="*/ 200 h 1095278"/>
              <a:gd name="connsiteX24" fmla="*/ 1359778 w 3164763"/>
              <a:gd name="connsiteY24" fmla="*/ 1055596 h 1095278"/>
              <a:gd name="connsiteX25" fmla="*/ 1359837 w 3164763"/>
              <a:gd name="connsiteY25" fmla="*/ 1095278 h 1095278"/>
              <a:gd name="connsiteX26" fmla="*/ 1033592 w 3164763"/>
              <a:gd name="connsiteY26" fmla="*/ 1095278 h 1095278"/>
              <a:gd name="connsiteX27" fmla="*/ 966819 w 3164763"/>
              <a:gd name="connsiteY27" fmla="*/ 1018090 h 1095278"/>
              <a:gd name="connsiteX28" fmla="*/ 595883 w 3164763"/>
              <a:gd name="connsiteY28" fmla="*/ 479121 h 1095278"/>
              <a:gd name="connsiteX29" fmla="*/ 764388 w 3164763"/>
              <a:gd name="connsiteY29" fmla="*/ 116410 h 1095278"/>
              <a:gd name="connsiteX30" fmla="*/ 994005 w 3164763"/>
              <a:gd name="connsiteY30" fmla="*/ 200 h 109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64763" h="1095278">
                <a:moveTo>
                  <a:pt x="283438" y="711774"/>
                </a:moveTo>
                <a:cubicBezTo>
                  <a:pt x="483095" y="706814"/>
                  <a:pt x="708885" y="913523"/>
                  <a:pt x="848830" y="1018583"/>
                </a:cubicBezTo>
                <a:lnTo>
                  <a:pt x="935844" y="1095278"/>
                </a:lnTo>
                <a:lnTo>
                  <a:pt x="32328" y="1095278"/>
                </a:lnTo>
                <a:lnTo>
                  <a:pt x="17992" y="1072587"/>
                </a:lnTo>
                <a:cubicBezTo>
                  <a:pt x="-29410" y="966296"/>
                  <a:pt x="17540" y="854878"/>
                  <a:pt x="150764" y="752877"/>
                </a:cubicBezTo>
                <a:cubicBezTo>
                  <a:pt x="192679" y="725337"/>
                  <a:pt x="237363" y="712920"/>
                  <a:pt x="283438" y="711774"/>
                </a:cubicBezTo>
                <a:close/>
                <a:moveTo>
                  <a:pt x="2592187" y="540072"/>
                </a:moveTo>
                <a:cubicBezTo>
                  <a:pt x="2740377" y="534305"/>
                  <a:pt x="3032274" y="702851"/>
                  <a:pt x="3106095" y="839530"/>
                </a:cubicBezTo>
                <a:cubicBezTo>
                  <a:pt x="3145958" y="913327"/>
                  <a:pt x="3172275" y="999389"/>
                  <a:pt x="3162842" y="1078421"/>
                </a:cubicBezTo>
                <a:lnTo>
                  <a:pt x="3158712" y="1095278"/>
                </a:lnTo>
                <a:lnTo>
                  <a:pt x="1933591" y="1095278"/>
                </a:lnTo>
                <a:lnTo>
                  <a:pt x="1957458" y="1065170"/>
                </a:lnTo>
                <a:cubicBezTo>
                  <a:pt x="2030854" y="974576"/>
                  <a:pt x="2108590" y="885172"/>
                  <a:pt x="2197514" y="804427"/>
                </a:cubicBezTo>
                <a:cubicBezTo>
                  <a:pt x="2373543" y="624151"/>
                  <a:pt x="2405879" y="547328"/>
                  <a:pt x="2592187" y="540072"/>
                </a:cubicBezTo>
                <a:close/>
                <a:moveTo>
                  <a:pt x="1797067" y="212040"/>
                </a:moveTo>
                <a:cubicBezTo>
                  <a:pt x="1814132" y="210359"/>
                  <a:pt x="1831109" y="210785"/>
                  <a:pt x="1847775" y="213201"/>
                </a:cubicBezTo>
                <a:cubicBezTo>
                  <a:pt x="2069989" y="245413"/>
                  <a:pt x="2236843" y="631363"/>
                  <a:pt x="1817760" y="1093323"/>
                </a:cubicBezTo>
                <a:lnTo>
                  <a:pt x="1816045" y="1095278"/>
                </a:lnTo>
                <a:lnTo>
                  <a:pt x="1428770" y="1095278"/>
                </a:lnTo>
                <a:lnTo>
                  <a:pt x="1457286" y="847228"/>
                </a:lnTo>
                <a:cubicBezTo>
                  <a:pt x="1470325" y="763466"/>
                  <a:pt x="1485957" y="681180"/>
                  <a:pt x="1502606" y="597247"/>
                </a:cubicBezTo>
                <a:cubicBezTo>
                  <a:pt x="1553866" y="338812"/>
                  <a:pt x="1677611" y="223806"/>
                  <a:pt x="1797067" y="212040"/>
                </a:cubicBezTo>
                <a:close/>
                <a:moveTo>
                  <a:pt x="994005" y="200"/>
                </a:moveTo>
                <a:cubicBezTo>
                  <a:pt x="1292087" y="-13283"/>
                  <a:pt x="1354680" y="660819"/>
                  <a:pt x="1359778" y="1055596"/>
                </a:cubicBezTo>
                <a:lnTo>
                  <a:pt x="1359837" y="1095278"/>
                </a:lnTo>
                <a:lnTo>
                  <a:pt x="1033592" y="1095278"/>
                </a:lnTo>
                <a:lnTo>
                  <a:pt x="966819" y="1018090"/>
                </a:lnTo>
                <a:cubicBezTo>
                  <a:pt x="820148" y="853100"/>
                  <a:pt x="661554" y="674260"/>
                  <a:pt x="595883" y="479121"/>
                </a:cubicBezTo>
                <a:cubicBezTo>
                  <a:pt x="570088" y="322856"/>
                  <a:pt x="643086" y="232208"/>
                  <a:pt x="764388" y="116410"/>
                </a:cubicBezTo>
                <a:cubicBezTo>
                  <a:pt x="853275" y="38556"/>
                  <a:pt x="929205" y="3131"/>
                  <a:pt x="994005" y="200"/>
                </a:cubicBezTo>
                <a:close/>
              </a:path>
            </a:pathLst>
          </a:custGeom>
          <a:solidFill>
            <a:schemeClr val="accent3">
              <a:lumMod val="60000"/>
              <a:lumOff val="40000"/>
            </a:schemeClr>
          </a:solidFill>
          <a:ln w="0" cap="flat">
            <a:noFill/>
            <a:prstDash val="solid"/>
            <a:miter/>
          </a:ln>
        </p:spPr>
        <p:txBody>
          <a:bodyPr wrap="square" rtlCol="0" anchor="ctr">
            <a:noAutofit/>
          </a:bodyPr>
          <a:lstStyle/>
          <a:p>
            <a:pPr lvl="0"/>
            <a:endParaRPr lang="en-US">
              <a:solidFill>
                <a:schemeClr val="tx1"/>
              </a:solidFill>
            </a:endParaRPr>
          </a:p>
        </p:txBody>
      </p:sp>
      <p:sp>
        <p:nvSpPr>
          <p:cNvPr id="7" name="Rectangle 6">
            <a:extLst>
              <a:ext uri="{FF2B5EF4-FFF2-40B4-BE49-F238E27FC236}">
                <a16:creationId xmlns:a16="http://schemas.microsoft.com/office/drawing/2014/main" id="{33F3C538-972D-DC8B-299D-554B0E4752E6}"/>
              </a:ext>
            </a:extLst>
          </p:cNvPr>
          <p:cNvSpPr/>
          <p:nvPr userDrawn="1"/>
        </p:nvSpPr>
        <p:spPr>
          <a:xfrm rot="5400000">
            <a:off x="5714999" y="381003"/>
            <a:ext cx="6858001" cy="6096000"/>
          </a:xfrm>
          <a:prstGeom prst="rect">
            <a:avLst/>
          </a:prstGeom>
          <a:solidFill>
            <a:schemeClr val="accent5">
              <a:lumMod val="60000"/>
              <a:lumOff val="4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4851817-F738-63A7-E87A-B8CB55C4B4FF}"/>
              </a:ext>
            </a:extLst>
          </p:cNvPr>
          <p:cNvSpPr/>
          <p:nvPr userDrawn="1"/>
        </p:nvSpPr>
        <p:spPr>
          <a:xfrm>
            <a:off x="685800" y="548640"/>
            <a:ext cx="578411" cy="578411"/>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8640" y="1371600"/>
            <a:ext cx="4663440" cy="4754880"/>
          </a:xfrm>
        </p:spPr>
        <p:txBody>
          <a:bodyPr anchor="ctr"/>
          <a:lstStyle>
            <a:lvl1pPr>
              <a:defRPr sz="3200"/>
            </a:lvl1pPr>
          </a:lstStyle>
          <a:p>
            <a:r>
              <a:rPr lang="en-US"/>
              <a:t>Click to edit Master title style</a:t>
            </a:r>
            <a:endParaRPr dirty="0"/>
          </a:p>
        </p:txBody>
      </p:sp>
      <p:sp>
        <p:nvSpPr>
          <p:cNvPr id="3" name="Content Placeholder 2"/>
          <p:cNvSpPr>
            <a:spLocks noGrp="1"/>
          </p:cNvSpPr>
          <p:nvPr>
            <p:ph idx="1"/>
          </p:nvPr>
        </p:nvSpPr>
        <p:spPr>
          <a:xfrm>
            <a:off x="6583680" y="1371600"/>
            <a:ext cx="5029200" cy="4754880"/>
          </a:xfrm>
        </p:spPr>
        <p:txBody>
          <a:bodyPr lIns="91440" tIns="45720" rIns="91440" bIns="45720" anchor="ctr">
            <a:normAutofit/>
          </a:bodyPr>
          <a:lstStyle>
            <a:lvl1pPr marL="457200" indent="-457200">
              <a:buClr>
                <a:schemeClr val="accent3">
                  <a:lumMod val="60000"/>
                  <a:lumOff val="40000"/>
                </a:schemeClr>
              </a:buClr>
              <a:buSzPct val="150000"/>
              <a:defRPr sz="1800"/>
            </a:lvl1pPr>
            <a:lvl2pPr indent="457200">
              <a:buClr>
                <a:schemeClr val="accent3">
                  <a:lumMod val="60000"/>
                  <a:lumOff val="40000"/>
                </a:schemeClr>
              </a:buClr>
              <a:buSzPct val="150000"/>
              <a:defRPr sz="1600"/>
            </a:lvl2pPr>
            <a:lvl3pPr indent="457200">
              <a:buClr>
                <a:schemeClr val="accent3">
                  <a:lumMod val="60000"/>
                  <a:lumOff val="40000"/>
                </a:schemeClr>
              </a:buClr>
              <a:buSzPct val="150000"/>
              <a:defRPr sz="1400"/>
            </a:lvl3pPr>
            <a:lvl4pPr indent="457200">
              <a:buClr>
                <a:schemeClr val="accent3">
                  <a:lumMod val="60000"/>
                  <a:lumOff val="40000"/>
                </a:schemeClr>
              </a:buClr>
              <a:buSzPct val="150000"/>
              <a:defRPr sz="1200"/>
            </a:lvl4pPr>
            <a:lvl5pPr indent="457200">
              <a:buClr>
                <a:schemeClr val="accent3">
                  <a:lumMod val="60000"/>
                  <a:lumOff val="40000"/>
                </a:schemeClr>
              </a:buClr>
              <a:buSzPct val="1500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a:xfrm>
            <a:off x="548640" y="6413342"/>
            <a:ext cx="762000" cy="228600"/>
          </a:xfrm>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r>
              <a:rPr lang="en-US"/>
              <a:t>8/5/20XX</a:t>
            </a:r>
            <a:endParaRPr/>
          </a:p>
        </p:txBody>
      </p:sp>
    </p:spTree>
    <p:extLst>
      <p:ext uri="{BB962C8B-B14F-4D97-AF65-F5344CB8AC3E}">
        <p14:creationId xmlns:p14="http://schemas.microsoft.com/office/powerpoint/2010/main" val="415213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71597917-38AA-8B6D-AFBB-09B6ADB2E443}"/>
              </a:ext>
            </a:extLst>
          </p:cNvPr>
          <p:cNvSpPr/>
          <p:nvPr userDrawn="1"/>
        </p:nvSpPr>
        <p:spPr>
          <a:xfrm>
            <a:off x="685800" y="548640"/>
            <a:ext cx="578411" cy="57841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3B8848-B088-BAC3-E8EB-31B7FB10C69B}"/>
              </a:ext>
            </a:extLst>
          </p:cNvPr>
          <p:cNvSpPr/>
          <p:nvPr userDrawn="1"/>
        </p:nvSpPr>
        <p:spPr>
          <a:xfrm rot="16200000">
            <a:off x="7574278" y="2240280"/>
            <a:ext cx="6858003" cy="2377440"/>
          </a:xfrm>
          <a:prstGeom prst="rect">
            <a:avLst/>
          </a:prstGeom>
          <a:solidFill>
            <a:schemeClr val="accent6">
              <a:lumMod val="40000"/>
              <a:lumOff val="60000"/>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9">
            <a:extLst>
              <a:ext uri="{FF2B5EF4-FFF2-40B4-BE49-F238E27FC236}">
                <a16:creationId xmlns:a16="http://schemas.microsoft.com/office/drawing/2014/main" id="{AA597258-D304-5419-1821-3B20EC0FBBAF}"/>
              </a:ext>
            </a:extLst>
          </p:cNvPr>
          <p:cNvSpPr>
            <a:spLocks noChangeAspect="1"/>
          </p:cNvSpPr>
          <p:nvPr userDrawn="1"/>
        </p:nvSpPr>
        <p:spPr>
          <a:xfrm rot="5400000" flipH="1">
            <a:off x="8157423" y="1333898"/>
            <a:ext cx="3227725" cy="1613182"/>
          </a:xfrm>
          <a:custGeom>
            <a:avLst/>
            <a:gdLst>
              <a:gd name="connsiteX0" fmla="*/ 2178147 w 4602868"/>
              <a:gd name="connsiteY0" fmla="*/ 568176 h 2300460"/>
              <a:gd name="connsiteX1" fmla="*/ 2516044 w 4602868"/>
              <a:gd name="connsiteY1" fmla="*/ 1093324 h 2300460"/>
              <a:gd name="connsiteX2" fmla="*/ 1862725 w 4602868"/>
              <a:gd name="connsiteY2" fmla="*/ 1618304 h 2300460"/>
              <a:gd name="connsiteX3" fmla="*/ 2072036 w 4602868"/>
              <a:gd name="connsiteY3" fmla="*/ 641782 h 2300460"/>
              <a:gd name="connsiteX4" fmla="*/ 2148256 w 4602868"/>
              <a:gd name="connsiteY4" fmla="*/ 573392 h 2300460"/>
              <a:gd name="connsiteX5" fmla="*/ 2178147 w 4602868"/>
              <a:gd name="connsiteY5" fmla="*/ 568176 h 2300460"/>
              <a:gd name="connsiteX6" fmla="*/ 1839341 w 4602868"/>
              <a:gd name="connsiteY6" fmla="*/ 547418 h 2300460"/>
              <a:gd name="connsiteX7" fmla="*/ 1839351 w 4602868"/>
              <a:gd name="connsiteY7" fmla="*/ 547418 h 2300460"/>
              <a:gd name="connsiteX8" fmla="*/ 1958851 w 4602868"/>
              <a:gd name="connsiteY8" fmla="*/ 696179 h 2300460"/>
              <a:gd name="connsiteX9" fmla="*/ 645246 w 4602868"/>
              <a:gd name="connsiteY9" fmla="*/ 1928400 h 2300460"/>
              <a:gd name="connsiteX10" fmla="*/ 584347 w 4602868"/>
              <a:gd name="connsiteY10" fmla="*/ 1361329 h 2300460"/>
              <a:gd name="connsiteX11" fmla="*/ 1593777 w 4602868"/>
              <a:gd name="connsiteY11" fmla="*/ 651183 h 2300460"/>
              <a:gd name="connsiteX12" fmla="*/ 1839341 w 4602868"/>
              <a:gd name="connsiteY12" fmla="*/ 547418 h 2300460"/>
              <a:gd name="connsiteX13" fmla="*/ 2598006 w 4602868"/>
              <a:gd name="connsiteY13" fmla="*/ 525738 h 2300460"/>
              <a:gd name="connsiteX14" fmla="*/ 2760922 w 4602868"/>
              <a:gd name="connsiteY14" fmla="*/ 558162 h 2300460"/>
              <a:gd name="connsiteX15" fmla="*/ 3613915 w 4602868"/>
              <a:gd name="connsiteY15" fmla="*/ 956498 h 2300460"/>
              <a:gd name="connsiteX16" fmla="*/ 4202503 w 4602868"/>
              <a:gd name="connsiteY16" fmla="*/ 1393228 h 2300460"/>
              <a:gd name="connsiteX17" fmla="*/ 4138799 w 4602868"/>
              <a:gd name="connsiteY17" fmla="*/ 2027679 h 2300460"/>
              <a:gd name="connsiteX18" fmla="*/ 3307457 w 4602868"/>
              <a:gd name="connsiteY18" fmla="*/ 2195929 h 2300460"/>
              <a:gd name="connsiteX19" fmla="*/ 2896044 w 4602868"/>
              <a:gd name="connsiteY19" fmla="*/ 1657766 h 2300460"/>
              <a:gd name="connsiteX20" fmla="*/ 2525817 w 4602868"/>
              <a:gd name="connsiteY20" fmla="*/ 735527 h 2300460"/>
              <a:gd name="connsiteX21" fmla="*/ 2556849 w 4602868"/>
              <a:gd name="connsiteY21" fmla="*/ 527425 h 2300460"/>
              <a:gd name="connsiteX22" fmla="*/ 2598006 w 4602868"/>
              <a:gd name="connsiteY22" fmla="*/ 525738 h 2300460"/>
              <a:gd name="connsiteX23" fmla="*/ 777044 w 4602868"/>
              <a:gd name="connsiteY23" fmla="*/ 92729 h 2300460"/>
              <a:gd name="connsiteX24" fmla="*/ 1645278 w 4602868"/>
              <a:gd name="connsiteY24" fmla="*/ 541579 h 2300460"/>
              <a:gd name="connsiteX25" fmla="*/ 1173609 w 4602868"/>
              <a:gd name="connsiteY25" fmla="*/ 749205 h 2300460"/>
              <a:gd name="connsiteX26" fmla="*/ 109147 w 4602868"/>
              <a:gd name="connsiteY26" fmla="*/ 787305 h 2300460"/>
              <a:gd name="connsiteX27" fmla="*/ 415742 w 4602868"/>
              <a:gd name="connsiteY27" fmla="*/ 134918 h 2300460"/>
              <a:gd name="connsiteX28" fmla="*/ 707388 w 4602868"/>
              <a:gd name="connsiteY28" fmla="*/ 93066 h 2300460"/>
              <a:gd name="connsiteX29" fmla="*/ 707389 w 4602868"/>
              <a:gd name="connsiteY29" fmla="*/ 93066 h 2300460"/>
              <a:gd name="connsiteX30" fmla="*/ 777044 w 4602868"/>
              <a:gd name="connsiteY30" fmla="*/ 92729 h 2300460"/>
              <a:gd name="connsiteX31" fmla="*/ 3787194 w 4602868"/>
              <a:gd name="connsiteY31" fmla="*/ 159 h 2300460"/>
              <a:gd name="connsiteX32" fmla="*/ 4602200 w 4602868"/>
              <a:gd name="connsiteY32" fmla="*/ 303731 h 2300460"/>
              <a:gd name="connsiteX33" fmla="*/ 3025575 w 4602868"/>
              <a:gd name="connsiteY33" fmla="*/ 496002 h 2300460"/>
              <a:gd name="connsiteX34" fmla="*/ 2630449 w 4602868"/>
              <a:gd name="connsiteY34" fmla="*/ 349289 h 2300460"/>
              <a:gd name="connsiteX35" fmla="*/ 3787194 w 4602868"/>
              <a:gd name="connsiteY35" fmla="*/ 159 h 2300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602868" h="2300460">
                <a:moveTo>
                  <a:pt x="2178147" y="568176"/>
                </a:moveTo>
                <a:cubicBezTo>
                  <a:pt x="2325928" y="567567"/>
                  <a:pt x="2447947" y="936162"/>
                  <a:pt x="2516044" y="1093324"/>
                </a:cubicBezTo>
                <a:cubicBezTo>
                  <a:pt x="3081820" y="2399164"/>
                  <a:pt x="1711887" y="2753370"/>
                  <a:pt x="1862725" y="1618304"/>
                </a:cubicBezTo>
                <a:cubicBezTo>
                  <a:pt x="1905587" y="1295740"/>
                  <a:pt x="1952821" y="992321"/>
                  <a:pt x="2072036" y="641782"/>
                </a:cubicBezTo>
                <a:cubicBezTo>
                  <a:pt x="2091220" y="619941"/>
                  <a:pt x="2108022" y="583746"/>
                  <a:pt x="2148256" y="573392"/>
                </a:cubicBezTo>
                <a:cubicBezTo>
                  <a:pt x="2158328" y="569898"/>
                  <a:pt x="2168295" y="568216"/>
                  <a:pt x="2178147" y="568176"/>
                </a:cubicBezTo>
                <a:close/>
                <a:moveTo>
                  <a:pt x="1839341" y="547418"/>
                </a:moveTo>
                <a:lnTo>
                  <a:pt x="1839351" y="547418"/>
                </a:lnTo>
                <a:cubicBezTo>
                  <a:pt x="1919589" y="538826"/>
                  <a:pt x="1987245" y="576479"/>
                  <a:pt x="1958851" y="696179"/>
                </a:cubicBezTo>
                <a:cubicBezTo>
                  <a:pt x="1805232" y="1206357"/>
                  <a:pt x="1184412" y="2862365"/>
                  <a:pt x="645246" y="1928400"/>
                </a:cubicBezTo>
                <a:cubicBezTo>
                  <a:pt x="534667" y="1716354"/>
                  <a:pt x="477751" y="1560449"/>
                  <a:pt x="584347" y="1361329"/>
                </a:cubicBezTo>
                <a:cubicBezTo>
                  <a:pt x="822061" y="1050281"/>
                  <a:pt x="1269489" y="854228"/>
                  <a:pt x="1593777" y="651183"/>
                </a:cubicBezTo>
                <a:cubicBezTo>
                  <a:pt x="1708487" y="579355"/>
                  <a:pt x="1791059" y="556171"/>
                  <a:pt x="1839341" y="547418"/>
                </a:cubicBezTo>
                <a:close/>
                <a:moveTo>
                  <a:pt x="2598006" y="525738"/>
                </a:moveTo>
                <a:cubicBezTo>
                  <a:pt x="2636311" y="526825"/>
                  <a:pt x="2672197" y="536581"/>
                  <a:pt x="2760922" y="558162"/>
                </a:cubicBezTo>
                <a:cubicBezTo>
                  <a:pt x="3129464" y="657041"/>
                  <a:pt x="3308934" y="769341"/>
                  <a:pt x="3613915" y="956498"/>
                </a:cubicBezTo>
                <a:cubicBezTo>
                  <a:pt x="3821550" y="1096753"/>
                  <a:pt x="4036529" y="1205957"/>
                  <a:pt x="4202503" y="1393228"/>
                </a:cubicBezTo>
                <a:cubicBezTo>
                  <a:pt x="4439027" y="1611265"/>
                  <a:pt x="4314221" y="1865040"/>
                  <a:pt x="4138799" y="2027679"/>
                </a:cubicBezTo>
                <a:cubicBezTo>
                  <a:pt x="3976360" y="2178298"/>
                  <a:pt x="3504872" y="2271776"/>
                  <a:pt x="3307457" y="2195929"/>
                </a:cubicBezTo>
                <a:cubicBezTo>
                  <a:pt x="3059265" y="2100564"/>
                  <a:pt x="3050892" y="1981997"/>
                  <a:pt x="2896044" y="1657766"/>
                </a:cubicBezTo>
                <a:cubicBezTo>
                  <a:pt x="2730109" y="1358062"/>
                  <a:pt x="2640507" y="1032155"/>
                  <a:pt x="2525817" y="735527"/>
                </a:cubicBezTo>
                <a:cubicBezTo>
                  <a:pt x="2496042" y="660232"/>
                  <a:pt x="2446721" y="537817"/>
                  <a:pt x="2556849" y="527425"/>
                </a:cubicBezTo>
                <a:cubicBezTo>
                  <a:pt x="2572201" y="525977"/>
                  <a:pt x="2585238" y="525376"/>
                  <a:pt x="2598006" y="525738"/>
                </a:cubicBezTo>
                <a:close/>
                <a:moveTo>
                  <a:pt x="777044" y="92729"/>
                </a:moveTo>
                <a:cubicBezTo>
                  <a:pt x="1188588" y="94029"/>
                  <a:pt x="2482213" y="146601"/>
                  <a:pt x="1645278" y="541579"/>
                </a:cubicBezTo>
                <a:cubicBezTo>
                  <a:pt x="1527625" y="597110"/>
                  <a:pt x="1363862" y="678434"/>
                  <a:pt x="1173609" y="749205"/>
                </a:cubicBezTo>
                <a:cubicBezTo>
                  <a:pt x="881687" y="844664"/>
                  <a:pt x="343488" y="1088276"/>
                  <a:pt x="109147" y="787305"/>
                </a:cubicBezTo>
                <a:cubicBezTo>
                  <a:pt x="-103672" y="469075"/>
                  <a:pt x="-7240" y="219729"/>
                  <a:pt x="415742" y="134918"/>
                </a:cubicBezTo>
                <a:cubicBezTo>
                  <a:pt x="540594" y="109887"/>
                  <a:pt x="615632" y="98076"/>
                  <a:pt x="707388" y="93066"/>
                </a:cubicBezTo>
                <a:lnTo>
                  <a:pt x="707389" y="93066"/>
                </a:lnTo>
                <a:cubicBezTo>
                  <a:pt x="726092" y="92783"/>
                  <a:pt x="749608" y="92642"/>
                  <a:pt x="777044" y="92729"/>
                </a:cubicBezTo>
                <a:close/>
                <a:moveTo>
                  <a:pt x="3787194" y="159"/>
                </a:moveTo>
                <a:cubicBezTo>
                  <a:pt x="4113978" y="6132"/>
                  <a:pt x="4569663" y="-47723"/>
                  <a:pt x="4602200" y="303731"/>
                </a:cubicBezTo>
                <a:cubicBezTo>
                  <a:pt x="4636205" y="1010562"/>
                  <a:pt x="3363627" y="586709"/>
                  <a:pt x="3025575" y="496002"/>
                </a:cubicBezTo>
                <a:cubicBezTo>
                  <a:pt x="2896054" y="461246"/>
                  <a:pt x="2668035" y="457331"/>
                  <a:pt x="2630449" y="349289"/>
                </a:cubicBezTo>
                <a:cubicBezTo>
                  <a:pt x="2547172" y="109888"/>
                  <a:pt x="3510578" y="-4889"/>
                  <a:pt x="3787194" y="159"/>
                </a:cubicBezTo>
                <a:close/>
              </a:path>
            </a:pathLst>
          </a:custGeom>
          <a:solidFill>
            <a:schemeClr val="accent1"/>
          </a:solidFill>
          <a:ln w="0" cap="flat">
            <a:noFill/>
            <a:prstDash val="solid"/>
            <a:miter/>
          </a:ln>
        </p:spPr>
        <p:txBody>
          <a:bodyPr rtlCol="0" anchor="ctr"/>
          <a:lstStyle/>
          <a:p>
            <a:endParaRPr lang="en-US"/>
          </a:p>
        </p:txBody>
      </p:sp>
      <p:sp>
        <p:nvSpPr>
          <p:cNvPr id="8" name="Freeform 11">
            <a:extLst>
              <a:ext uri="{FF2B5EF4-FFF2-40B4-BE49-F238E27FC236}">
                <a16:creationId xmlns:a16="http://schemas.microsoft.com/office/drawing/2014/main" id="{0EDEBB2E-E011-7DA3-0D7D-DE789B57CB9B}"/>
              </a:ext>
            </a:extLst>
          </p:cNvPr>
          <p:cNvSpPr>
            <a:spLocks noChangeAspect="1"/>
          </p:cNvSpPr>
          <p:nvPr userDrawn="1"/>
        </p:nvSpPr>
        <p:spPr>
          <a:xfrm rot="5400000" flipH="1">
            <a:off x="8844377" y="4604811"/>
            <a:ext cx="2033695" cy="1016419"/>
          </a:xfrm>
          <a:custGeom>
            <a:avLst/>
            <a:gdLst>
              <a:gd name="connsiteX0" fmla="*/ 2178147 w 4602868"/>
              <a:gd name="connsiteY0" fmla="*/ 568176 h 2300460"/>
              <a:gd name="connsiteX1" fmla="*/ 2516044 w 4602868"/>
              <a:gd name="connsiteY1" fmla="*/ 1093324 h 2300460"/>
              <a:gd name="connsiteX2" fmla="*/ 1862725 w 4602868"/>
              <a:gd name="connsiteY2" fmla="*/ 1618304 h 2300460"/>
              <a:gd name="connsiteX3" fmla="*/ 2072036 w 4602868"/>
              <a:gd name="connsiteY3" fmla="*/ 641782 h 2300460"/>
              <a:gd name="connsiteX4" fmla="*/ 2148256 w 4602868"/>
              <a:gd name="connsiteY4" fmla="*/ 573392 h 2300460"/>
              <a:gd name="connsiteX5" fmla="*/ 2178147 w 4602868"/>
              <a:gd name="connsiteY5" fmla="*/ 568176 h 2300460"/>
              <a:gd name="connsiteX6" fmla="*/ 1839341 w 4602868"/>
              <a:gd name="connsiteY6" fmla="*/ 547418 h 2300460"/>
              <a:gd name="connsiteX7" fmla="*/ 1839351 w 4602868"/>
              <a:gd name="connsiteY7" fmla="*/ 547418 h 2300460"/>
              <a:gd name="connsiteX8" fmla="*/ 1958851 w 4602868"/>
              <a:gd name="connsiteY8" fmla="*/ 696179 h 2300460"/>
              <a:gd name="connsiteX9" fmla="*/ 645246 w 4602868"/>
              <a:gd name="connsiteY9" fmla="*/ 1928400 h 2300460"/>
              <a:gd name="connsiteX10" fmla="*/ 584347 w 4602868"/>
              <a:gd name="connsiteY10" fmla="*/ 1361329 h 2300460"/>
              <a:gd name="connsiteX11" fmla="*/ 1593777 w 4602868"/>
              <a:gd name="connsiteY11" fmla="*/ 651183 h 2300460"/>
              <a:gd name="connsiteX12" fmla="*/ 1839341 w 4602868"/>
              <a:gd name="connsiteY12" fmla="*/ 547418 h 2300460"/>
              <a:gd name="connsiteX13" fmla="*/ 2598006 w 4602868"/>
              <a:gd name="connsiteY13" fmla="*/ 525738 h 2300460"/>
              <a:gd name="connsiteX14" fmla="*/ 2760922 w 4602868"/>
              <a:gd name="connsiteY14" fmla="*/ 558162 h 2300460"/>
              <a:gd name="connsiteX15" fmla="*/ 3613915 w 4602868"/>
              <a:gd name="connsiteY15" fmla="*/ 956498 h 2300460"/>
              <a:gd name="connsiteX16" fmla="*/ 4202503 w 4602868"/>
              <a:gd name="connsiteY16" fmla="*/ 1393228 h 2300460"/>
              <a:gd name="connsiteX17" fmla="*/ 4138799 w 4602868"/>
              <a:gd name="connsiteY17" fmla="*/ 2027679 h 2300460"/>
              <a:gd name="connsiteX18" fmla="*/ 3307457 w 4602868"/>
              <a:gd name="connsiteY18" fmla="*/ 2195929 h 2300460"/>
              <a:gd name="connsiteX19" fmla="*/ 2896044 w 4602868"/>
              <a:gd name="connsiteY19" fmla="*/ 1657766 h 2300460"/>
              <a:gd name="connsiteX20" fmla="*/ 2525817 w 4602868"/>
              <a:gd name="connsiteY20" fmla="*/ 735527 h 2300460"/>
              <a:gd name="connsiteX21" fmla="*/ 2556849 w 4602868"/>
              <a:gd name="connsiteY21" fmla="*/ 527425 h 2300460"/>
              <a:gd name="connsiteX22" fmla="*/ 2598006 w 4602868"/>
              <a:gd name="connsiteY22" fmla="*/ 525738 h 2300460"/>
              <a:gd name="connsiteX23" fmla="*/ 777044 w 4602868"/>
              <a:gd name="connsiteY23" fmla="*/ 92729 h 2300460"/>
              <a:gd name="connsiteX24" fmla="*/ 1645278 w 4602868"/>
              <a:gd name="connsiteY24" fmla="*/ 541579 h 2300460"/>
              <a:gd name="connsiteX25" fmla="*/ 1173609 w 4602868"/>
              <a:gd name="connsiteY25" fmla="*/ 749205 h 2300460"/>
              <a:gd name="connsiteX26" fmla="*/ 109147 w 4602868"/>
              <a:gd name="connsiteY26" fmla="*/ 787305 h 2300460"/>
              <a:gd name="connsiteX27" fmla="*/ 415742 w 4602868"/>
              <a:gd name="connsiteY27" fmla="*/ 134918 h 2300460"/>
              <a:gd name="connsiteX28" fmla="*/ 707388 w 4602868"/>
              <a:gd name="connsiteY28" fmla="*/ 93066 h 2300460"/>
              <a:gd name="connsiteX29" fmla="*/ 707389 w 4602868"/>
              <a:gd name="connsiteY29" fmla="*/ 93066 h 2300460"/>
              <a:gd name="connsiteX30" fmla="*/ 777044 w 4602868"/>
              <a:gd name="connsiteY30" fmla="*/ 92729 h 2300460"/>
              <a:gd name="connsiteX31" fmla="*/ 3787194 w 4602868"/>
              <a:gd name="connsiteY31" fmla="*/ 159 h 2300460"/>
              <a:gd name="connsiteX32" fmla="*/ 4602200 w 4602868"/>
              <a:gd name="connsiteY32" fmla="*/ 303731 h 2300460"/>
              <a:gd name="connsiteX33" fmla="*/ 3025575 w 4602868"/>
              <a:gd name="connsiteY33" fmla="*/ 496002 h 2300460"/>
              <a:gd name="connsiteX34" fmla="*/ 2630449 w 4602868"/>
              <a:gd name="connsiteY34" fmla="*/ 349289 h 2300460"/>
              <a:gd name="connsiteX35" fmla="*/ 3787194 w 4602868"/>
              <a:gd name="connsiteY35" fmla="*/ 159 h 2300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602868" h="2300460">
                <a:moveTo>
                  <a:pt x="2178147" y="568176"/>
                </a:moveTo>
                <a:cubicBezTo>
                  <a:pt x="2325928" y="567567"/>
                  <a:pt x="2447947" y="936162"/>
                  <a:pt x="2516044" y="1093324"/>
                </a:cubicBezTo>
                <a:cubicBezTo>
                  <a:pt x="3081820" y="2399164"/>
                  <a:pt x="1711887" y="2753370"/>
                  <a:pt x="1862725" y="1618304"/>
                </a:cubicBezTo>
                <a:cubicBezTo>
                  <a:pt x="1905587" y="1295740"/>
                  <a:pt x="1952821" y="992321"/>
                  <a:pt x="2072036" y="641782"/>
                </a:cubicBezTo>
                <a:cubicBezTo>
                  <a:pt x="2091220" y="619941"/>
                  <a:pt x="2108022" y="583746"/>
                  <a:pt x="2148256" y="573392"/>
                </a:cubicBezTo>
                <a:cubicBezTo>
                  <a:pt x="2158328" y="569898"/>
                  <a:pt x="2168295" y="568216"/>
                  <a:pt x="2178147" y="568176"/>
                </a:cubicBezTo>
                <a:close/>
                <a:moveTo>
                  <a:pt x="1839341" y="547418"/>
                </a:moveTo>
                <a:lnTo>
                  <a:pt x="1839351" y="547418"/>
                </a:lnTo>
                <a:cubicBezTo>
                  <a:pt x="1919589" y="538826"/>
                  <a:pt x="1987245" y="576479"/>
                  <a:pt x="1958851" y="696179"/>
                </a:cubicBezTo>
                <a:cubicBezTo>
                  <a:pt x="1805232" y="1206357"/>
                  <a:pt x="1184412" y="2862365"/>
                  <a:pt x="645246" y="1928400"/>
                </a:cubicBezTo>
                <a:cubicBezTo>
                  <a:pt x="534667" y="1716354"/>
                  <a:pt x="477751" y="1560449"/>
                  <a:pt x="584347" y="1361329"/>
                </a:cubicBezTo>
                <a:cubicBezTo>
                  <a:pt x="822061" y="1050281"/>
                  <a:pt x="1269489" y="854228"/>
                  <a:pt x="1593777" y="651183"/>
                </a:cubicBezTo>
                <a:cubicBezTo>
                  <a:pt x="1708487" y="579355"/>
                  <a:pt x="1791059" y="556171"/>
                  <a:pt x="1839341" y="547418"/>
                </a:cubicBezTo>
                <a:close/>
                <a:moveTo>
                  <a:pt x="2598006" y="525738"/>
                </a:moveTo>
                <a:cubicBezTo>
                  <a:pt x="2636311" y="526825"/>
                  <a:pt x="2672197" y="536581"/>
                  <a:pt x="2760922" y="558162"/>
                </a:cubicBezTo>
                <a:cubicBezTo>
                  <a:pt x="3129464" y="657041"/>
                  <a:pt x="3308934" y="769341"/>
                  <a:pt x="3613915" y="956498"/>
                </a:cubicBezTo>
                <a:cubicBezTo>
                  <a:pt x="3821550" y="1096753"/>
                  <a:pt x="4036529" y="1205957"/>
                  <a:pt x="4202503" y="1393228"/>
                </a:cubicBezTo>
                <a:cubicBezTo>
                  <a:pt x="4439027" y="1611265"/>
                  <a:pt x="4314221" y="1865040"/>
                  <a:pt x="4138799" y="2027679"/>
                </a:cubicBezTo>
                <a:cubicBezTo>
                  <a:pt x="3976360" y="2178298"/>
                  <a:pt x="3504872" y="2271776"/>
                  <a:pt x="3307457" y="2195929"/>
                </a:cubicBezTo>
                <a:cubicBezTo>
                  <a:pt x="3059265" y="2100564"/>
                  <a:pt x="3050892" y="1981997"/>
                  <a:pt x="2896044" y="1657766"/>
                </a:cubicBezTo>
                <a:cubicBezTo>
                  <a:pt x="2730109" y="1358062"/>
                  <a:pt x="2640507" y="1032155"/>
                  <a:pt x="2525817" y="735527"/>
                </a:cubicBezTo>
                <a:cubicBezTo>
                  <a:pt x="2496042" y="660232"/>
                  <a:pt x="2446721" y="537817"/>
                  <a:pt x="2556849" y="527425"/>
                </a:cubicBezTo>
                <a:cubicBezTo>
                  <a:pt x="2572201" y="525977"/>
                  <a:pt x="2585238" y="525376"/>
                  <a:pt x="2598006" y="525738"/>
                </a:cubicBezTo>
                <a:close/>
                <a:moveTo>
                  <a:pt x="777044" y="92729"/>
                </a:moveTo>
                <a:cubicBezTo>
                  <a:pt x="1188588" y="94029"/>
                  <a:pt x="2482213" y="146601"/>
                  <a:pt x="1645278" y="541579"/>
                </a:cubicBezTo>
                <a:cubicBezTo>
                  <a:pt x="1527625" y="597110"/>
                  <a:pt x="1363862" y="678434"/>
                  <a:pt x="1173609" y="749205"/>
                </a:cubicBezTo>
                <a:cubicBezTo>
                  <a:pt x="881687" y="844664"/>
                  <a:pt x="343488" y="1088276"/>
                  <a:pt x="109147" y="787305"/>
                </a:cubicBezTo>
                <a:cubicBezTo>
                  <a:pt x="-103672" y="469075"/>
                  <a:pt x="-7240" y="219729"/>
                  <a:pt x="415742" y="134918"/>
                </a:cubicBezTo>
                <a:cubicBezTo>
                  <a:pt x="540594" y="109887"/>
                  <a:pt x="615632" y="98076"/>
                  <a:pt x="707388" y="93066"/>
                </a:cubicBezTo>
                <a:lnTo>
                  <a:pt x="707389" y="93066"/>
                </a:lnTo>
                <a:cubicBezTo>
                  <a:pt x="726092" y="92783"/>
                  <a:pt x="749608" y="92642"/>
                  <a:pt x="777044" y="92729"/>
                </a:cubicBezTo>
                <a:close/>
                <a:moveTo>
                  <a:pt x="3787194" y="159"/>
                </a:moveTo>
                <a:cubicBezTo>
                  <a:pt x="4113978" y="6132"/>
                  <a:pt x="4569663" y="-47723"/>
                  <a:pt x="4602200" y="303731"/>
                </a:cubicBezTo>
                <a:cubicBezTo>
                  <a:pt x="4636205" y="1010562"/>
                  <a:pt x="3363627" y="586709"/>
                  <a:pt x="3025575" y="496002"/>
                </a:cubicBezTo>
                <a:cubicBezTo>
                  <a:pt x="2896054" y="461246"/>
                  <a:pt x="2668035" y="457331"/>
                  <a:pt x="2630449" y="349289"/>
                </a:cubicBezTo>
                <a:cubicBezTo>
                  <a:pt x="2547172" y="109888"/>
                  <a:pt x="3510578" y="-4889"/>
                  <a:pt x="3787194" y="159"/>
                </a:cubicBezTo>
                <a:close/>
              </a:path>
            </a:pathLst>
          </a:custGeom>
          <a:solidFill>
            <a:schemeClr val="accent1"/>
          </a:solidFill>
          <a:ln w="0" cap="flat">
            <a:noFill/>
            <a:prstDash val="solid"/>
            <a:miter/>
          </a:ln>
        </p:spPr>
        <p:txBody>
          <a:bodyPr rtlCol="0" anchor="ctr"/>
          <a:lstStyle/>
          <a:p>
            <a:endParaRPr lang="en-US"/>
          </a:p>
        </p:txBody>
      </p:sp>
      <p:sp>
        <p:nvSpPr>
          <p:cNvPr id="2" name="Title 1"/>
          <p:cNvSpPr>
            <a:spLocks noGrp="1"/>
          </p:cNvSpPr>
          <p:nvPr>
            <p:ph type="ctrTitle"/>
          </p:nvPr>
        </p:nvSpPr>
        <p:spPr>
          <a:xfrm>
            <a:off x="731520" y="1188720"/>
            <a:ext cx="6492240" cy="4023360"/>
          </a:xfrm>
        </p:spPr>
        <p:txBody>
          <a:bodyPr anchor="b">
            <a:normAutofit/>
          </a:bodyPr>
          <a:lstStyle>
            <a:lvl1pPr algn="l">
              <a:defRPr sz="4400"/>
            </a:lvl1pPr>
          </a:lstStyle>
          <a:p>
            <a:r>
              <a:rPr lang="en-US"/>
              <a:t>Click to edit Master title style</a:t>
            </a:r>
            <a:endParaRPr dirty="0"/>
          </a:p>
        </p:txBody>
      </p:sp>
    </p:spTree>
    <p:extLst>
      <p:ext uri="{BB962C8B-B14F-4D97-AF65-F5344CB8AC3E}">
        <p14:creationId xmlns:p14="http://schemas.microsoft.com/office/powerpoint/2010/main" val="36041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01">
    <p:bg>
      <p:bgPr>
        <a:solidFill>
          <a:schemeClr val="accent1">
            <a:alpha val="8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01A2C-9D53-2FD2-EE66-B7FF280E2BCB}"/>
              </a:ext>
            </a:extLst>
          </p:cNvPr>
          <p:cNvSpPr/>
          <p:nvPr userDrawn="1"/>
        </p:nvSpPr>
        <p:spPr>
          <a:xfrm>
            <a:off x="0" y="0"/>
            <a:ext cx="12192000" cy="2364058"/>
          </a:xfrm>
          <a:prstGeom prst="rect">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A9E3DF3-9532-C296-628A-2CC21CC64F22}"/>
              </a:ext>
            </a:extLst>
          </p:cNvPr>
          <p:cNvSpPr/>
          <p:nvPr userDrawn="1"/>
        </p:nvSpPr>
        <p:spPr>
          <a:xfrm>
            <a:off x="11064240" y="548640"/>
            <a:ext cx="578411" cy="578411"/>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640080"/>
            <a:ext cx="10058402" cy="1463040"/>
          </a:xfrm>
        </p:spPr>
        <p:txBody>
          <a:bodyPr>
            <a:normAutofit/>
          </a:bodyPr>
          <a:lstStyle>
            <a:lvl1pPr>
              <a:defRPr sz="3200"/>
            </a:lvl1pPr>
          </a:lstStyle>
          <a:p>
            <a:r>
              <a:rPr lang="en-US"/>
              <a:t>Click to edit Master title style</a:t>
            </a:r>
            <a:endParaRPr dirty="0"/>
          </a:p>
        </p:txBody>
      </p:sp>
      <p:sp>
        <p:nvSpPr>
          <p:cNvPr id="3" name="Content Placeholder 2"/>
          <p:cNvSpPr>
            <a:spLocks noGrp="1"/>
          </p:cNvSpPr>
          <p:nvPr>
            <p:ph sz="half" idx="1"/>
          </p:nvPr>
        </p:nvSpPr>
        <p:spPr>
          <a:xfrm>
            <a:off x="685800" y="3017520"/>
            <a:ext cx="5212080" cy="3200400"/>
          </a:xfrm>
        </p:spPr>
        <p:txBody>
          <a:bodyPr>
            <a:normAutofit/>
          </a:bodyPr>
          <a:lstStyle>
            <a:lvl1pPr marL="0" indent="0">
              <a:buNone/>
              <a:defRPr sz="1800">
                <a:solidFill>
                  <a:schemeClr val="tx2">
                    <a:lumMod val="85000"/>
                    <a:lumOff val="15000"/>
                  </a:schemeClr>
                </a:solidFill>
              </a:defRPr>
            </a:lvl1pPr>
            <a:lvl2pPr marL="347472" indent="-347472">
              <a:spcBef>
                <a:spcPts val="1800"/>
              </a:spcBef>
              <a:buClr>
                <a:schemeClr val="accent3">
                  <a:lumMod val="60000"/>
                  <a:lumOff val="40000"/>
                </a:schemeClr>
              </a:buClr>
              <a:buSzPct val="150000"/>
              <a:defRPr sz="1800">
                <a:solidFill>
                  <a:schemeClr val="tx2">
                    <a:lumMod val="85000"/>
                    <a:lumOff val="15000"/>
                  </a:schemeClr>
                </a:solidFill>
              </a:defRPr>
            </a:lvl2pPr>
            <a:lvl3pPr marL="685800">
              <a:buClr>
                <a:schemeClr val="accent3">
                  <a:lumMod val="60000"/>
                  <a:lumOff val="40000"/>
                </a:schemeClr>
              </a:buClr>
              <a:buSzPct val="150000"/>
              <a:defRPr sz="1600">
                <a:solidFill>
                  <a:schemeClr val="tx2">
                    <a:lumMod val="85000"/>
                    <a:lumOff val="15000"/>
                  </a:schemeClr>
                </a:solidFill>
              </a:defRPr>
            </a:lvl3pPr>
            <a:lvl4pPr marL="1143000">
              <a:buClr>
                <a:schemeClr val="accent3">
                  <a:lumMod val="60000"/>
                  <a:lumOff val="40000"/>
                </a:schemeClr>
              </a:buClr>
              <a:buSzPct val="150000"/>
              <a:defRPr sz="1400">
                <a:solidFill>
                  <a:schemeClr val="tx2">
                    <a:lumMod val="85000"/>
                    <a:lumOff val="15000"/>
                  </a:schemeClr>
                </a:solidFill>
              </a:defRPr>
            </a:lvl4pPr>
            <a:lvl5pPr marL="1600200">
              <a:buClr>
                <a:schemeClr val="accent3">
                  <a:lumMod val="60000"/>
                  <a:lumOff val="40000"/>
                </a:schemeClr>
              </a:buClr>
              <a:buSzPct val="150000"/>
              <a:defRPr sz="1400">
                <a:solidFill>
                  <a:schemeClr val="tx2">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09360" y="3017520"/>
            <a:ext cx="5212080" cy="3200400"/>
          </a:xfrm>
        </p:spPr>
        <p:txBody>
          <a:bodyPr>
            <a:normAutofit/>
          </a:bodyPr>
          <a:lstStyle>
            <a:lvl1pPr marL="0" indent="0">
              <a:buNone/>
              <a:defRPr sz="1800">
                <a:solidFill>
                  <a:schemeClr val="tx2">
                    <a:lumMod val="85000"/>
                    <a:lumOff val="15000"/>
                  </a:schemeClr>
                </a:solidFill>
              </a:defRPr>
            </a:lvl1pPr>
            <a:lvl2pPr marL="347472" indent="-347472">
              <a:spcBef>
                <a:spcPts val="1800"/>
              </a:spcBef>
              <a:buClr>
                <a:schemeClr val="accent3">
                  <a:lumMod val="60000"/>
                  <a:lumOff val="40000"/>
                </a:schemeClr>
              </a:buClr>
              <a:buSzPct val="150000"/>
              <a:defRPr sz="1800">
                <a:solidFill>
                  <a:schemeClr val="tx2">
                    <a:lumMod val="85000"/>
                    <a:lumOff val="15000"/>
                  </a:schemeClr>
                </a:solidFill>
              </a:defRPr>
            </a:lvl2pPr>
            <a:lvl3pPr marL="685800">
              <a:buClr>
                <a:schemeClr val="accent3">
                  <a:lumMod val="60000"/>
                  <a:lumOff val="40000"/>
                </a:schemeClr>
              </a:buClr>
              <a:buSzPct val="150000"/>
              <a:defRPr sz="1600">
                <a:solidFill>
                  <a:schemeClr val="tx2">
                    <a:lumMod val="85000"/>
                    <a:lumOff val="15000"/>
                  </a:schemeClr>
                </a:solidFill>
              </a:defRPr>
            </a:lvl3pPr>
            <a:lvl4pPr marL="1143000">
              <a:buClr>
                <a:schemeClr val="accent3">
                  <a:lumMod val="60000"/>
                  <a:lumOff val="40000"/>
                </a:schemeClr>
              </a:buClr>
              <a:buSzPct val="150000"/>
              <a:defRPr sz="1400">
                <a:solidFill>
                  <a:schemeClr val="tx2">
                    <a:lumMod val="85000"/>
                    <a:lumOff val="15000"/>
                  </a:schemeClr>
                </a:solidFill>
              </a:defRPr>
            </a:lvl4pPr>
            <a:lvl5pPr marL="1600200">
              <a:buClr>
                <a:schemeClr val="accent3">
                  <a:lumMod val="60000"/>
                  <a:lumOff val="40000"/>
                </a:schemeClr>
              </a:buClr>
              <a:buSzPct val="150000"/>
              <a:defRPr sz="1400">
                <a:solidFill>
                  <a:schemeClr val="tx2">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a:xfrm>
            <a:off x="685800" y="6413342"/>
            <a:ext cx="762000" cy="228600"/>
          </a:xfrm>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10125180" y="6413342"/>
            <a:ext cx="1396260" cy="228600"/>
          </a:xfrm>
        </p:spPr>
        <p:txBody>
          <a:bodyPr/>
          <a:lstStyle/>
          <a:p>
            <a:r>
              <a:rPr lang="en-US"/>
              <a:t>8/5/20XX</a:t>
            </a:r>
            <a:endParaRPr/>
          </a:p>
        </p:txBody>
      </p:sp>
    </p:spTree>
    <p:extLst>
      <p:ext uri="{BB962C8B-B14F-4D97-AF65-F5344CB8AC3E}">
        <p14:creationId xmlns:p14="http://schemas.microsoft.com/office/powerpoint/2010/main" val="197530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02">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980EF3-922B-FDC2-DB21-BF766E2659B2}"/>
              </a:ext>
            </a:extLst>
          </p:cNvPr>
          <p:cNvSpPr/>
          <p:nvPr userDrawn="1"/>
        </p:nvSpPr>
        <p:spPr>
          <a:xfrm rot="5400000">
            <a:off x="4907280" y="-4905754"/>
            <a:ext cx="2377440" cy="12188952"/>
          </a:xfrm>
          <a:prstGeom prst="rect">
            <a:avLst/>
          </a:prstGeom>
          <a:solidFill>
            <a:schemeClr val="accent2">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5421180-4AE8-64EF-704B-5F11E6B4A281}"/>
              </a:ext>
            </a:extLst>
          </p:cNvPr>
          <p:cNvSpPr/>
          <p:nvPr userDrawn="1"/>
        </p:nvSpPr>
        <p:spPr>
          <a:xfrm>
            <a:off x="11064240" y="548640"/>
            <a:ext cx="578411" cy="57841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640080"/>
            <a:ext cx="10058402" cy="1463040"/>
          </a:xfrm>
        </p:spPr>
        <p:txBody>
          <a:bodyPr>
            <a:normAutofit/>
          </a:bodyPr>
          <a:lstStyle>
            <a:lvl1pPr>
              <a:defRPr sz="3200"/>
            </a:lvl1pPr>
          </a:lstStyle>
          <a:p>
            <a:r>
              <a:rPr lang="en-US"/>
              <a:t>Click to edit Master title style</a:t>
            </a:r>
            <a:endParaRPr dirty="0"/>
          </a:p>
        </p:txBody>
      </p:sp>
      <p:sp>
        <p:nvSpPr>
          <p:cNvPr id="3" name="Content Placeholder 2"/>
          <p:cNvSpPr>
            <a:spLocks noGrp="1"/>
          </p:cNvSpPr>
          <p:nvPr>
            <p:ph sz="half" idx="1"/>
          </p:nvPr>
        </p:nvSpPr>
        <p:spPr>
          <a:xfrm>
            <a:off x="685800" y="3017520"/>
            <a:ext cx="5212080" cy="3200400"/>
          </a:xfrm>
        </p:spPr>
        <p:txBody>
          <a:bodyPr>
            <a:normAutofit/>
          </a:bodyPr>
          <a:lstStyle>
            <a:lvl1pPr marL="512064" indent="-512064">
              <a:buFont typeface="+mj-lt"/>
              <a:buAutoNum type="arabicPeriod"/>
              <a:defRPr sz="1800"/>
            </a:lvl1pPr>
            <a:lvl2pPr marL="914400" indent="512064">
              <a:spcBef>
                <a:spcPts val="1800"/>
              </a:spcBef>
              <a:buClrTx/>
              <a:buSzPct val="100000"/>
              <a:buFont typeface="+mj-lt"/>
              <a:buAutoNum type="alphaLcPeriod"/>
              <a:defRPr sz="1800"/>
            </a:lvl2pPr>
            <a:lvl3pPr marL="1371600" indent="512064">
              <a:buClrTx/>
              <a:buSzPct val="100000"/>
              <a:buFont typeface="+mj-lt"/>
              <a:buAutoNum type="romanLcPeriod"/>
              <a:defRPr sz="1600"/>
            </a:lvl3pPr>
            <a:lvl4pPr marL="1828800" indent="512064">
              <a:buClrTx/>
              <a:buSzPct val="100000"/>
              <a:buFont typeface="+mj-lt"/>
              <a:buAutoNum type="arabicParenR"/>
              <a:defRPr sz="1400"/>
            </a:lvl4pPr>
            <a:lvl5pPr marL="2171700" indent="512064">
              <a:buClrTx/>
              <a:buSzPct val="100000"/>
              <a:buFont typeface="+mj-lt"/>
              <a:buAutoNum type="alphaLcParen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09360" y="3017520"/>
            <a:ext cx="5212080" cy="3200400"/>
          </a:xfrm>
        </p:spPr>
        <p:txBody>
          <a:bodyPr>
            <a:normAutofit/>
          </a:bodyPr>
          <a:lstStyle>
            <a:lvl1pPr marL="0" indent="0">
              <a:buNone/>
              <a:defRPr sz="1800"/>
            </a:lvl1pPr>
            <a:lvl2pPr marL="347472" indent="-347472">
              <a:spcBef>
                <a:spcPts val="1800"/>
              </a:spcBef>
              <a:buClr>
                <a:schemeClr val="accent1"/>
              </a:buClr>
              <a:buSzPct val="150000"/>
              <a:defRPr sz="1800"/>
            </a:lvl2pPr>
            <a:lvl3pPr marL="685800">
              <a:buClr>
                <a:schemeClr val="accent1"/>
              </a:buClr>
              <a:buSzPct val="150000"/>
              <a:defRPr sz="1600"/>
            </a:lvl3pPr>
            <a:lvl4pPr marL="1143000">
              <a:buClr>
                <a:schemeClr val="accent1"/>
              </a:buClr>
              <a:buSzPct val="150000"/>
              <a:defRPr sz="1400"/>
            </a:lvl4pPr>
            <a:lvl5pPr marL="1600200">
              <a:buClr>
                <a:schemeClr val="accent1"/>
              </a:buClr>
              <a:buSzPct val="150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a:xfrm>
            <a:off x="685800" y="6413342"/>
            <a:ext cx="762000" cy="228600"/>
          </a:xfrm>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10125180" y="6413342"/>
            <a:ext cx="1396260" cy="228600"/>
          </a:xfrm>
        </p:spPr>
        <p:txBody>
          <a:bodyPr/>
          <a:lstStyle/>
          <a:p>
            <a:r>
              <a:rPr lang="en-US"/>
              <a:t>8/5/20XX</a:t>
            </a:r>
            <a:endParaRPr/>
          </a:p>
        </p:txBody>
      </p:sp>
    </p:spTree>
    <p:extLst>
      <p:ext uri="{BB962C8B-B14F-4D97-AF65-F5344CB8AC3E}">
        <p14:creationId xmlns:p14="http://schemas.microsoft.com/office/powerpoint/2010/main" val="272607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image lef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45E0C3-1C40-1772-DAA0-6EFE6544F218}"/>
              </a:ext>
            </a:extLst>
          </p:cNvPr>
          <p:cNvSpPr/>
          <p:nvPr userDrawn="1"/>
        </p:nvSpPr>
        <p:spPr>
          <a:xfrm rot="16200000">
            <a:off x="-2240281" y="2240280"/>
            <a:ext cx="6858003" cy="2377440"/>
          </a:xfrm>
          <a:prstGeom prst="rect">
            <a:avLst/>
          </a:prstGeom>
          <a:solidFill>
            <a:schemeClr val="accent3">
              <a:lumMod val="40000"/>
              <a:lumOff val="60000"/>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39D62693-A4A3-67FF-1FB9-0CE50B462062}"/>
              </a:ext>
            </a:extLst>
          </p:cNvPr>
          <p:cNvSpPr>
            <a:spLocks noChangeAspect="1"/>
          </p:cNvSpPr>
          <p:nvPr userDrawn="1"/>
        </p:nvSpPr>
        <p:spPr>
          <a:xfrm rot="6533428" flipV="1">
            <a:off x="2908262" y="2798321"/>
            <a:ext cx="3037508" cy="1448330"/>
          </a:xfrm>
          <a:custGeom>
            <a:avLst/>
            <a:gdLst>
              <a:gd name="connsiteX0" fmla="*/ 188904 w 3037508"/>
              <a:gd name="connsiteY0" fmla="*/ 468884 h 1448330"/>
              <a:gd name="connsiteX1" fmla="*/ 822984 w 3037508"/>
              <a:gd name="connsiteY1" fmla="*/ 360523 h 1448330"/>
              <a:gd name="connsiteX2" fmla="*/ 976911 w 3037508"/>
              <a:gd name="connsiteY2" fmla="*/ 296434 h 1448330"/>
              <a:gd name="connsiteX3" fmla="*/ 105569 w 3037508"/>
              <a:gd name="connsiteY3" fmla="*/ 0 h 1448330"/>
              <a:gd name="connsiteX4" fmla="*/ 53812 w 3037508"/>
              <a:gd name="connsiteY4" fmla="*/ 41804 h 1448330"/>
              <a:gd name="connsiteX5" fmla="*/ 76538 w 3037508"/>
              <a:gd name="connsiteY5" fmla="*/ 387241 h 1448330"/>
              <a:gd name="connsiteX6" fmla="*/ 188904 w 3037508"/>
              <a:gd name="connsiteY6" fmla="*/ 468884 h 1448330"/>
              <a:gd name="connsiteX7" fmla="*/ 2319328 w 3037508"/>
              <a:gd name="connsiteY7" fmla="*/ 1375028 h 1448330"/>
              <a:gd name="connsiteX8" fmla="*/ 2902300 w 3037508"/>
              <a:gd name="connsiteY8" fmla="*/ 1257044 h 1448330"/>
              <a:gd name="connsiteX9" fmla="*/ 3032964 w 3037508"/>
              <a:gd name="connsiteY9" fmla="*/ 1049160 h 1448330"/>
              <a:gd name="connsiteX10" fmla="*/ 3037508 w 3037508"/>
              <a:gd name="connsiteY10" fmla="*/ 997456 h 1448330"/>
              <a:gd name="connsiteX11" fmla="*/ 1860269 w 3037508"/>
              <a:gd name="connsiteY11" fmla="*/ 596955 h 1448330"/>
              <a:gd name="connsiteX12" fmla="*/ 1887543 w 3037508"/>
              <a:gd name="connsiteY12" fmla="*/ 673480 h 1448330"/>
              <a:gd name="connsiteX13" fmla="*/ 2030828 w 3037508"/>
              <a:gd name="connsiteY13" fmla="*/ 997645 h 1448330"/>
              <a:gd name="connsiteX14" fmla="*/ 2319328 w 3037508"/>
              <a:gd name="connsiteY14" fmla="*/ 1375028 h 1448330"/>
              <a:gd name="connsiteX15" fmla="*/ 1509306 w 3037508"/>
              <a:gd name="connsiteY15" fmla="*/ 1444725 h 1448330"/>
              <a:gd name="connsiteX16" fmla="*/ 1764356 w 3037508"/>
              <a:gd name="connsiteY16" fmla="*/ 601834 h 1448330"/>
              <a:gd name="connsiteX17" fmla="*/ 1746300 w 3037508"/>
              <a:gd name="connsiteY17" fmla="*/ 558182 h 1448330"/>
              <a:gd name="connsiteX18" fmla="*/ 1405603 w 3037508"/>
              <a:gd name="connsiteY18" fmla="*/ 442276 h 1448330"/>
              <a:gd name="connsiteX19" fmla="*/ 1399024 w 3037508"/>
              <a:gd name="connsiteY19" fmla="*/ 464084 h 1448330"/>
              <a:gd name="connsiteX20" fmla="*/ 1306221 w 3037508"/>
              <a:gd name="connsiteY20" fmla="*/ 969973 h 1448330"/>
              <a:gd name="connsiteX21" fmla="*/ 1509306 w 3037508"/>
              <a:gd name="connsiteY21" fmla="*/ 1444725 h 1448330"/>
              <a:gd name="connsiteX22" fmla="*/ 632427 w 3037508"/>
              <a:gd name="connsiteY22" fmla="*/ 1371398 h 1448330"/>
              <a:gd name="connsiteX23" fmla="*/ 1318627 w 3037508"/>
              <a:gd name="connsiteY23" fmla="*/ 490046 h 1448330"/>
              <a:gd name="connsiteX24" fmla="*/ 1342318 w 3037508"/>
              <a:gd name="connsiteY24" fmla="*/ 420746 h 1448330"/>
              <a:gd name="connsiteX25" fmla="*/ 1060890 w 3037508"/>
              <a:gd name="connsiteY25" fmla="*/ 325004 h 1448330"/>
              <a:gd name="connsiteX26" fmla="*/ 934527 w 3037508"/>
              <a:gd name="connsiteY26" fmla="*/ 398991 h 1448330"/>
              <a:gd name="connsiteX27" fmla="*/ 409769 w 3037508"/>
              <a:gd name="connsiteY27" fmla="*/ 789771 h 1448330"/>
              <a:gd name="connsiteX28" fmla="*/ 452474 w 3037508"/>
              <a:gd name="connsiteY28" fmla="*/ 1187426 h 1448330"/>
              <a:gd name="connsiteX29" fmla="*/ 632427 w 3037508"/>
              <a:gd name="connsiteY29" fmla="*/ 1371398 h 144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37508" h="1448330">
                <a:moveTo>
                  <a:pt x="188904" y="468884"/>
                </a:moveTo>
                <a:cubicBezTo>
                  <a:pt x="376325" y="537885"/>
                  <a:pt x="656659" y="414912"/>
                  <a:pt x="822984" y="360523"/>
                </a:cubicBezTo>
                <a:lnTo>
                  <a:pt x="976911" y="296434"/>
                </a:lnTo>
                <a:lnTo>
                  <a:pt x="105569" y="0"/>
                </a:lnTo>
                <a:lnTo>
                  <a:pt x="53812" y="41804"/>
                </a:lnTo>
                <a:cubicBezTo>
                  <a:pt x="-25298" y="127164"/>
                  <a:pt x="-16735" y="247767"/>
                  <a:pt x="76538" y="387241"/>
                </a:cubicBezTo>
                <a:cubicBezTo>
                  <a:pt x="107350" y="426813"/>
                  <a:pt x="145653" y="452960"/>
                  <a:pt x="188904" y="468884"/>
                </a:cubicBezTo>
                <a:close/>
                <a:moveTo>
                  <a:pt x="2319328" y="1375028"/>
                </a:moveTo>
                <a:cubicBezTo>
                  <a:pt x="2457764" y="1428216"/>
                  <a:pt x="2788392" y="1362665"/>
                  <a:pt x="2902300" y="1257044"/>
                </a:cubicBezTo>
                <a:cubicBezTo>
                  <a:pt x="2963807" y="1200019"/>
                  <a:pt x="3016440" y="1127018"/>
                  <a:pt x="3032964" y="1049160"/>
                </a:cubicBezTo>
                <a:lnTo>
                  <a:pt x="3037508" y="997456"/>
                </a:lnTo>
                <a:lnTo>
                  <a:pt x="1860269" y="596955"/>
                </a:lnTo>
                <a:lnTo>
                  <a:pt x="1887543" y="673480"/>
                </a:lnTo>
                <a:cubicBezTo>
                  <a:pt x="1927849" y="782886"/>
                  <a:pt x="1972648" y="892563"/>
                  <a:pt x="2030828" y="997645"/>
                </a:cubicBezTo>
                <a:cubicBezTo>
                  <a:pt x="2139414" y="1225010"/>
                  <a:pt x="2145285" y="1308154"/>
                  <a:pt x="2319328" y="1375028"/>
                </a:cubicBezTo>
                <a:close/>
                <a:moveTo>
                  <a:pt x="1509306" y="1444725"/>
                </a:moveTo>
                <a:cubicBezTo>
                  <a:pt x="1730054" y="1485799"/>
                  <a:pt x="2012322" y="1174154"/>
                  <a:pt x="1764356" y="601834"/>
                </a:cubicBezTo>
                <a:lnTo>
                  <a:pt x="1746300" y="558182"/>
                </a:lnTo>
                <a:lnTo>
                  <a:pt x="1405603" y="442276"/>
                </a:lnTo>
                <a:lnTo>
                  <a:pt x="1399024" y="464084"/>
                </a:lnTo>
                <a:cubicBezTo>
                  <a:pt x="1353031" y="638231"/>
                  <a:pt x="1328764" y="800326"/>
                  <a:pt x="1306221" y="969973"/>
                </a:cubicBezTo>
                <a:cubicBezTo>
                  <a:pt x="1266556" y="1268457"/>
                  <a:pt x="1376857" y="1420080"/>
                  <a:pt x="1509306" y="1444725"/>
                </a:cubicBezTo>
                <a:close/>
                <a:moveTo>
                  <a:pt x="632427" y="1371398"/>
                </a:moveTo>
                <a:cubicBezTo>
                  <a:pt x="910283" y="1480167"/>
                  <a:pt x="1186653" y="862145"/>
                  <a:pt x="1318627" y="490046"/>
                </a:cubicBezTo>
                <a:lnTo>
                  <a:pt x="1342318" y="420746"/>
                </a:lnTo>
                <a:lnTo>
                  <a:pt x="1060890" y="325004"/>
                </a:lnTo>
                <a:lnTo>
                  <a:pt x="934527" y="398991"/>
                </a:lnTo>
                <a:cubicBezTo>
                  <a:pt x="742533" y="507950"/>
                  <a:pt x="534790" y="626181"/>
                  <a:pt x="409769" y="789771"/>
                </a:cubicBezTo>
                <a:cubicBezTo>
                  <a:pt x="335019" y="929402"/>
                  <a:pt x="374931" y="1038730"/>
                  <a:pt x="452474" y="1187426"/>
                </a:cubicBezTo>
                <a:cubicBezTo>
                  <a:pt x="511550" y="1289760"/>
                  <a:pt x="572024" y="1347752"/>
                  <a:pt x="632427" y="1371398"/>
                </a:cubicBezTo>
                <a:close/>
              </a:path>
            </a:pathLst>
          </a:custGeom>
          <a:solidFill>
            <a:schemeClr val="accent5"/>
          </a:solidFill>
          <a:ln w="0" cap="flat">
            <a:noFill/>
            <a:prstDash val="solid"/>
            <a:miter/>
          </a:ln>
        </p:spPr>
        <p:txBody>
          <a:bodyPr wrap="square" rtlCol="0" anchor="ctr">
            <a:noAutofit/>
          </a:bodyPr>
          <a:lstStyle/>
          <a:p>
            <a:endParaRPr lang="en-US"/>
          </a:p>
        </p:txBody>
      </p:sp>
      <p:sp>
        <p:nvSpPr>
          <p:cNvPr id="12" name="Oval 11">
            <a:extLst>
              <a:ext uri="{FF2B5EF4-FFF2-40B4-BE49-F238E27FC236}">
                <a16:creationId xmlns:a16="http://schemas.microsoft.com/office/drawing/2014/main" id="{DA99A313-ED89-56A5-E88F-13753C6FF2D0}"/>
              </a:ext>
            </a:extLst>
          </p:cNvPr>
          <p:cNvSpPr/>
          <p:nvPr userDrawn="1"/>
        </p:nvSpPr>
        <p:spPr>
          <a:xfrm>
            <a:off x="11064240" y="548640"/>
            <a:ext cx="578411" cy="57841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52160" y="1188720"/>
            <a:ext cx="5577840" cy="2286000"/>
          </a:xfrm>
        </p:spPr>
        <p:txBody>
          <a:bodyPr anchor="b">
            <a:normAutofit/>
          </a:bodyPr>
          <a:lstStyle>
            <a:lvl1pPr algn="l">
              <a:defRPr sz="3200"/>
            </a:lvl1pPr>
          </a:lstStyle>
          <a:p>
            <a:r>
              <a:rPr lang="en-US"/>
              <a:t>Click to edit Master title style</a:t>
            </a:r>
            <a:endParaRPr dirty="0"/>
          </a:p>
        </p:txBody>
      </p:sp>
      <p:sp>
        <p:nvSpPr>
          <p:cNvPr id="10" name="Picture Placeholder 9">
            <a:extLst>
              <a:ext uri="{FF2B5EF4-FFF2-40B4-BE49-F238E27FC236}">
                <a16:creationId xmlns:a16="http://schemas.microsoft.com/office/drawing/2014/main" id="{B6FA7872-6944-2A5F-BBB4-BC1FC7FCAB4D}"/>
              </a:ext>
            </a:extLst>
          </p:cNvPr>
          <p:cNvSpPr>
            <a:spLocks noGrp="1"/>
          </p:cNvSpPr>
          <p:nvPr>
            <p:ph type="pic" sz="quarter" idx="10"/>
          </p:nvPr>
        </p:nvSpPr>
        <p:spPr>
          <a:xfrm>
            <a:off x="548640" y="457200"/>
            <a:ext cx="3653268" cy="5623560"/>
          </a:xfrm>
          <a:custGeom>
            <a:avLst/>
            <a:gdLst>
              <a:gd name="connsiteX0" fmla="*/ 1823887 w 3653268"/>
              <a:gd name="connsiteY0" fmla="*/ 0 h 5623560"/>
              <a:gd name="connsiteX1" fmla="*/ 1829381 w 3653268"/>
              <a:gd name="connsiteY1" fmla="*/ 0 h 5623560"/>
              <a:gd name="connsiteX2" fmla="*/ 2011505 w 3653268"/>
              <a:gd name="connsiteY2" fmla="*/ 8739 h 5623560"/>
              <a:gd name="connsiteX3" fmla="*/ 3653268 w 3653268"/>
              <a:gd name="connsiteY3" fmla="*/ 1725481 h 5623560"/>
              <a:gd name="connsiteX4" fmla="*/ 3653268 w 3653268"/>
              <a:gd name="connsiteY4" fmla="*/ 5623560 h 5623560"/>
              <a:gd name="connsiteX5" fmla="*/ 0 w 3653268"/>
              <a:gd name="connsiteY5" fmla="*/ 5623560 h 5623560"/>
              <a:gd name="connsiteX6" fmla="*/ 0 w 3653268"/>
              <a:gd name="connsiteY6" fmla="*/ 1725481 h 5623560"/>
              <a:gd name="connsiteX7" fmla="*/ 1641763 w 3653268"/>
              <a:gd name="connsiteY7" fmla="*/ 8739 h 562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3268" h="5623560">
                <a:moveTo>
                  <a:pt x="1823887" y="0"/>
                </a:moveTo>
                <a:lnTo>
                  <a:pt x="1829381" y="0"/>
                </a:lnTo>
                <a:lnTo>
                  <a:pt x="2011505" y="8739"/>
                </a:lnTo>
                <a:cubicBezTo>
                  <a:pt x="2923328" y="96739"/>
                  <a:pt x="3636144" y="828758"/>
                  <a:pt x="3653268" y="1725481"/>
                </a:cubicBezTo>
                <a:lnTo>
                  <a:pt x="3653268" y="5623560"/>
                </a:lnTo>
                <a:lnTo>
                  <a:pt x="0" y="5623560"/>
                </a:lnTo>
                <a:lnTo>
                  <a:pt x="0" y="1725481"/>
                </a:lnTo>
                <a:cubicBezTo>
                  <a:pt x="17125" y="828758"/>
                  <a:pt x="729940" y="96739"/>
                  <a:pt x="1641763" y="8739"/>
                </a:cubicBezTo>
                <a:close/>
              </a:path>
            </a:pathLst>
          </a:custGeom>
        </p:spPr>
        <p:txBody>
          <a:bodyPr wrap="square">
            <a:noAutofit/>
          </a:bodyPr>
          <a:lstStyle>
            <a:lvl1pPr marL="0" indent="0" algn="ctr">
              <a:buNone/>
              <a:defRPr sz="1600"/>
            </a:lvl1pPr>
          </a:lstStyle>
          <a:p>
            <a:r>
              <a:rPr lang="en-US"/>
              <a:t>Click icon to add picture</a:t>
            </a:r>
          </a:p>
        </p:txBody>
      </p:sp>
      <p:sp>
        <p:nvSpPr>
          <p:cNvPr id="13" name="Content Placeholder 3">
            <a:extLst>
              <a:ext uri="{FF2B5EF4-FFF2-40B4-BE49-F238E27FC236}">
                <a16:creationId xmlns:a16="http://schemas.microsoft.com/office/drawing/2014/main" id="{331836E1-785C-1535-F4D4-4A2949AD5CA6}"/>
              </a:ext>
            </a:extLst>
          </p:cNvPr>
          <p:cNvSpPr>
            <a:spLocks noGrp="1"/>
          </p:cNvSpPr>
          <p:nvPr>
            <p:ph sz="half" idx="2"/>
          </p:nvPr>
        </p:nvSpPr>
        <p:spPr>
          <a:xfrm>
            <a:off x="5852160" y="3840480"/>
            <a:ext cx="5577840" cy="2286000"/>
          </a:xfrm>
        </p:spPr>
        <p:txBody>
          <a:bodyPr>
            <a:normAutofit/>
          </a:bodyPr>
          <a:lstStyle>
            <a:lvl1pPr marL="0" indent="0">
              <a:buNone/>
              <a:defRPr sz="1800"/>
            </a:lvl1pPr>
            <a:lvl2pPr marL="347472" indent="-347472">
              <a:spcBef>
                <a:spcPts val="1800"/>
              </a:spcBef>
              <a:buClr>
                <a:schemeClr val="accent5"/>
              </a:buClr>
              <a:buSzPct val="150000"/>
              <a:defRPr sz="1800"/>
            </a:lvl2pPr>
            <a:lvl3pPr marL="685800">
              <a:buClr>
                <a:schemeClr val="accent5"/>
              </a:buClr>
              <a:buSzPct val="150000"/>
              <a:defRPr sz="1600"/>
            </a:lvl3pPr>
            <a:lvl4pPr marL="1143000">
              <a:buClr>
                <a:schemeClr val="accent5"/>
              </a:buClr>
              <a:buSzPct val="150000"/>
              <a:defRPr sz="1400"/>
            </a:lvl4pPr>
            <a:lvl5pPr marL="1600200">
              <a:buClr>
                <a:schemeClr val="accent5"/>
              </a:buClr>
              <a:buSzPct val="150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82794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1065213" y="6413342"/>
            <a:ext cx="762000" cy="228600"/>
          </a:xfrm>
          <a:prstGeom prst="rect">
            <a:avLst/>
          </a:prstGeom>
        </p:spPr>
        <p:txBody>
          <a:bodyPr vert="horz" lIns="91440" tIns="45720" rIns="91440" bIns="45720" rtlCol="0" anchor="ctr"/>
          <a:lstStyle>
            <a:lvl1pPr algn="l">
              <a:defRPr sz="1100" cap="all" baseline="0">
                <a:solidFill>
                  <a:schemeClr val="tx2">
                    <a:lumMod val="85000"/>
                    <a:lumOff val="15000"/>
                  </a:schemeClr>
                </a:solidFill>
                <a:latin typeface="+mn-lt"/>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3124200" y="6413342"/>
            <a:ext cx="5943600" cy="228600"/>
          </a:xfrm>
          <a:prstGeom prst="rect">
            <a:avLst/>
          </a:prstGeom>
        </p:spPr>
        <p:txBody>
          <a:bodyPr vert="horz" lIns="91440" tIns="45720" rIns="91440" bIns="45720" rtlCol="0" anchor="ctr"/>
          <a:lstStyle>
            <a:lvl1pPr algn="ctr">
              <a:defRPr sz="1100" cap="all" baseline="0">
                <a:solidFill>
                  <a:schemeClr val="tx2">
                    <a:lumMod val="85000"/>
                    <a:lumOff val="15000"/>
                  </a:schemeClr>
                </a:solidFill>
                <a:latin typeface="+mn-lt"/>
              </a:defRPr>
            </a:lvl1pPr>
          </a:lstStyle>
          <a:p>
            <a:endParaRPr lang="en-US" dirty="0"/>
          </a:p>
        </p:txBody>
      </p:sp>
      <p:sp>
        <p:nvSpPr>
          <p:cNvPr id="4" name="Date Placeholder 3"/>
          <p:cNvSpPr>
            <a:spLocks noGrp="1"/>
          </p:cNvSpPr>
          <p:nvPr>
            <p:ph type="dt" sz="half" idx="2"/>
          </p:nvPr>
        </p:nvSpPr>
        <p:spPr>
          <a:xfrm>
            <a:off x="9727354" y="6413342"/>
            <a:ext cx="1396260" cy="228600"/>
          </a:xfrm>
          <a:prstGeom prst="rect">
            <a:avLst/>
          </a:prstGeom>
        </p:spPr>
        <p:txBody>
          <a:bodyPr vert="horz" lIns="91440" tIns="45720" rIns="91440" bIns="45720" rtlCol="0" anchor="ctr"/>
          <a:lstStyle>
            <a:lvl1pPr algn="r">
              <a:defRPr sz="1100" cap="all" baseline="0">
                <a:solidFill>
                  <a:schemeClr val="tx2">
                    <a:lumMod val="85000"/>
                    <a:lumOff val="15000"/>
                  </a:schemeClr>
                </a:solidFill>
                <a:latin typeface="+mn-lt"/>
              </a:defRPr>
            </a:lvl1pPr>
          </a:lstStyle>
          <a:p>
            <a:r>
              <a:rPr lang="en-US" dirty="0"/>
              <a:t>8/5/20XX</a:t>
            </a:r>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70" r:id="rId3"/>
    <p:sldLayoutId id="2147483671" r:id="rId4"/>
    <p:sldLayoutId id="2147483673" r:id="rId5"/>
    <p:sldLayoutId id="2147483672" r:id="rId6"/>
    <p:sldLayoutId id="2147483674" r:id="rId7"/>
    <p:sldLayoutId id="2147483675" r:id="rId8"/>
    <p:sldLayoutId id="2147483676" r:id="rId9"/>
    <p:sldLayoutId id="2147483677" r:id="rId10"/>
    <p:sldLayoutId id="2147483678" r:id="rId11"/>
    <p:sldLayoutId id="2147483679" r:id="rId12"/>
    <p:sldLayoutId id="2147483680" r:id="rId13"/>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hf hdr="0" ftr="0" dt="0"/>
  <p:txStyles>
    <p:titleStyle>
      <a:lvl1pPr algn="l" defTabSz="914400" rtl="0" eaLnBrk="1" latinLnBrk="0" hangingPunct="1">
        <a:lnSpc>
          <a:spcPct val="90000"/>
        </a:lnSpc>
        <a:spcBef>
          <a:spcPct val="0"/>
        </a:spcBef>
        <a:buNone/>
        <a:defRPr sz="3600" b="1" kern="1200" cap="all" spc="200" baseline="0">
          <a:solidFill>
            <a:schemeClr val="tx2">
              <a:lumMod val="85000"/>
              <a:lumOff val="15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b="0" kern="1200">
          <a:solidFill>
            <a:schemeClr val="tx2">
              <a:lumMod val="85000"/>
              <a:lumOff val="15000"/>
            </a:schemeClr>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b="0" kern="1200">
          <a:solidFill>
            <a:schemeClr val="tx2">
              <a:lumMod val="85000"/>
              <a:lumOff val="15000"/>
            </a:schemeClr>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b="0" kern="1200">
          <a:solidFill>
            <a:schemeClr val="tx2">
              <a:lumMod val="85000"/>
              <a:lumOff val="15000"/>
            </a:schemeClr>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b="0" kern="1200">
          <a:solidFill>
            <a:schemeClr val="tx2">
              <a:lumMod val="85000"/>
              <a:lumOff val="15000"/>
            </a:schemeClr>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b="0" kern="1200">
          <a:solidFill>
            <a:schemeClr val="tx2">
              <a:lumMod val="85000"/>
              <a:lumOff val="15000"/>
            </a:schemeClr>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828-B3FF-34DE-9CC4-A4D15452797A}"/>
              </a:ext>
            </a:extLst>
          </p:cNvPr>
          <p:cNvSpPr>
            <a:spLocks noGrp="1"/>
          </p:cNvSpPr>
          <p:nvPr>
            <p:ph type="ctrTitle"/>
          </p:nvPr>
        </p:nvSpPr>
        <p:spPr>
          <a:xfrm>
            <a:off x="-240890" y="1345054"/>
            <a:ext cx="12673779" cy="2165063"/>
          </a:xfrm>
        </p:spPr>
        <p:txBody>
          <a:bodyPr>
            <a:normAutofit/>
          </a:bodyPr>
          <a:lstStyle/>
          <a:p>
            <a:pPr algn="ctr"/>
            <a:endParaRPr lang="en-US" sz="3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9CD38CD-3102-A9D4-8639-04891F2BAFE9}"/>
              </a:ext>
            </a:extLst>
          </p:cNvPr>
          <p:cNvSpPr>
            <a:spLocks noGrp="1"/>
          </p:cNvSpPr>
          <p:nvPr>
            <p:ph type="subTitle" idx="1"/>
          </p:nvPr>
        </p:nvSpPr>
        <p:spPr>
          <a:xfrm>
            <a:off x="371167" y="4293746"/>
            <a:ext cx="6492240" cy="1497453"/>
          </a:xfrm>
        </p:spPr>
        <p:txBody>
          <a:bodyPr>
            <a:noAutofit/>
          </a:bodyPr>
          <a:lstStyle/>
          <a:p>
            <a:endParaRPr lang="en-US"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586FD4D7-8DBD-CA23-5584-B6ED540EFE50}"/>
              </a:ext>
            </a:extLst>
          </p:cNvPr>
          <p:cNvSpPr/>
          <p:nvPr/>
        </p:nvSpPr>
        <p:spPr>
          <a:xfrm>
            <a:off x="727587" y="1066801"/>
            <a:ext cx="10933471" cy="295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vi-VN" sz="4400" dirty="0">
                <a:solidFill>
                  <a:schemeClr val="tx2">
                    <a:lumMod val="95000"/>
                    <a:lumOff val="5000"/>
                  </a:schemeClr>
                </a:solidFill>
                <a:latin typeface="Arial" panose="020B0604020202020204" pitchFamily="34" charset="0"/>
                <a:cs typeface="Arial" panose="020B0604020202020204" pitchFamily="34" charset="0"/>
              </a:rPr>
              <a:t>Đề tài:</a:t>
            </a:r>
            <a:br>
              <a:rPr lang="vi-VN" sz="4400" dirty="0">
                <a:solidFill>
                  <a:schemeClr val="tx2">
                    <a:lumMod val="95000"/>
                    <a:lumOff val="5000"/>
                  </a:schemeClr>
                </a:solidFill>
                <a:latin typeface="Arial" panose="020B0604020202020204" pitchFamily="34" charset="0"/>
                <a:cs typeface="Arial" panose="020B0604020202020204" pitchFamily="34" charset="0"/>
              </a:rPr>
            </a:br>
            <a:r>
              <a:rPr lang="vi-VN" sz="3600" dirty="0">
                <a:solidFill>
                  <a:schemeClr val="tx2">
                    <a:lumMod val="95000"/>
                    <a:lumOff val="5000"/>
                  </a:schemeClr>
                </a:solidFill>
                <a:latin typeface="Arial" panose="020B0604020202020204" pitchFamily="34" charset="0"/>
                <a:cs typeface="Arial" panose="020B0604020202020204" pitchFamily="34" charset="0"/>
              </a:rPr>
              <a:t>T</a:t>
            </a:r>
            <a:r>
              <a:rPr lang="en-US" sz="3600" dirty="0" err="1">
                <a:solidFill>
                  <a:schemeClr val="tx2">
                    <a:lumMod val="95000"/>
                    <a:lumOff val="5000"/>
                  </a:schemeClr>
                </a:solidFill>
                <a:latin typeface="Arial" panose="020B0604020202020204" pitchFamily="34" charset="0"/>
                <a:cs typeface="Arial" panose="020B0604020202020204" pitchFamily="34" charset="0"/>
              </a:rPr>
              <a:t>HIẾT</a:t>
            </a:r>
            <a:r>
              <a:rPr lang="en-US" sz="3600" dirty="0">
                <a:solidFill>
                  <a:schemeClr val="tx2">
                    <a:lumMod val="95000"/>
                    <a:lumOff val="5000"/>
                  </a:schemeClr>
                </a:solidFill>
                <a:latin typeface="Arial" panose="020B0604020202020204" pitchFamily="34" charset="0"/>
                <a:cs typeface="Arial" panose="020B0604020202020204" pitchFamily="34" charset="0"/>
              </a:rPr>
              <a:t> </a:t>
            </a:r>
            <a:r>
              <a:rPr lang="en-US" sz="3600" dirty="0" err="1">
                <a:solidFill>
                  <a:schemeClr val="tx2">
                    <a:lumMod val="95000"/>
                    <a:lumOff val="5000"/>
                  </a:schemeClr>
                </a:solidFill>
                <a:latin typeface="Arial" panose="020B0604020202020204" pitchFamily="34" charset="0"/>
                <a:cs typeface="Arial" panose="020B0604020202020204" pitchFamily="34" charset="0"/>
              </a:rPr>
              <a:t>KẾ</a:t>
            </a:r>
            <a:r>
              <a:rPr lang="en-US" sz="3600" dirty="0">
                <a:solidFill>
                  <a:schemeClr val="tx2">
                    <a:lumMod val="95000"/>
                    <a:lumOff val="5000"/>
                  </a:schemeClr>
                </a:solidFill>
                <a:latin typeface="Arial" panose="020B0604020202020204" pitchFamily="34" charset="0"/>
                <a:cs typeface="Arial" panose="020B0604020202020204" pitchFamily="34" charset="0"/>
              </a:rPr>
              <a:t> WEBSITE NGHE </a:t>
            </a:r>
            <a:r>
              <a:rPr lang="en-US" sz="3600" dirty="0" err="1">
                <a:solidFill>
                  <a:schemeClr val="tx2">
                    <a:lumMod val="95000"/>
                    <a:lumOff val="5000"/>
                  </a:schemeClr>
                </a:solidFill>
                <a:latin typeface="Arial" panose="020B0604020202020204" pitchFamily="34" charset="0"/>
                <a:cs typeface="Arial" panose="020B0604020202020204" pitchFamily="34" charset="0"/>
              </a:rPr>
              <a:t>NHẠC</a:t>
            </a:r>
            <a:r>
              <a:rPr lang="en-US" sz="3600" dirty="0">
                <a:solidFill>
                  <a:schemeClr val="tx2">
                    <a:lumMod val="95000"/>
                    <a:lumOff val="5000"/>
                  </a:schemeClr>
                </a:solidFill>
                <a:latin typeface="Arial" panose="020B0604020202020204" pitchFamily="34" charset="0"/>
                <a:cs typeface="Arial" panose="020B0604020202020204" pitchFamily="34" charset="0"/>
              </a:rPr>
              <a:t> </a:t>
            </a:r>
            <a:r>
              <a:rPr lang="en-US" sz="3600" dirty="0" err="1">
                <a:solidFill>
                  <a:schemeClr val="tx2">
                    <a:lumMod val="95000"/>
                    <a:lumOff val="5000"/>
                  </a:schemeClr>
                </a:solidFill>
                <a:latin typeface="Arial" panose="020B0604020202020204" pitchFamily="34" charset="0"/>
                <a:cs typeface="Arial" panose="020B0604020202020204" pitchFamily="34" charset="0"/>
              </a:rPr>
              <a:t>TRỰC</a:t>
            </a:r>
            <a:r>
              <a:rPr lang="en-US" sz="3600" dirty="0">
                <a:solidFill>
                  <a:schemeClr val="tx2">
                    <a:lumMod val="95000"/>
                    <a:lumOff val="5000"/>
                  </a:schemeClr>
                </a:solidFill>
                <a:latin typeface="Arial" panose="020B0604020202020204" pitchFamily="34" charset="0"/>
                <a:cs typeface="Arial" panose="020B0604020202020204" pitchFamily="34" charset="0"/>
              </a:rPr>
              <a:t> </a:t>
            </a:r>
            <a:r>
              <a:rPr lang="en-US" sz="3600" dirty="0" err="1">
                <a:solidFill>
                  <a:schemeClr val="tx2">
                    <a:lumMod val="95000"/>
                    <a:lumOff val="5000"/>
                  </a:schemeClr>
                </a:solidFill>
                <a:latin typeface="Arial" panose="020B0604020202020204" pitchFamily="34" charset="0"/>
                <a:cs typeface="Arial" panose="020B0604020202020204" pitchFamily="34" charset="0"/>
              </a:rPr>
              <a:t>TUYẾN</a:t>
            </a:r>
            <a:endParaRPr lang="en-US" sz="3600" dirty="0">
              <a:solidFill>
                <a:schemeClr val="tx2">
                  <a:lumMod val="95000"/>
                  <a:lumOff val="5000"/>
                </a:schemeClr>
              </a:solidFill>
            </a:endParaRPr>
          </a:p>
        </p:txBody>
      </p:sp>
      <p:sp>
        <p:nvSpPr>
          <p:cNvPr id="5" name="Rectangle: Rounded Corners 4">
            <a:extLst>
              <a:ext uri="{FF2B5EF4-FFF2-40B4-BE49-F238E27FC236}">
                <a16:creationId xmlns:a16="http://schemas.microsoft.com/office/drawing/2014/main" id="{D53884E9-5386-92ED-D12B-D78AEF99A903}"/>
              </a:ext>
            </a:extLst>
          </p:cNvPr>
          <p:cNvSpPr/>
          <p:nvPr/>
        </p:nvSpPr>
        <p:spPr>
          <a:xfrm>
            <a:off x="1032387" y="4689987"/>
            <a:ext cx="4906297" cy="1877961"/>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2000" dirty="0">
                <a:solidFill>
                  <a:schemeClr val="tx1">
                    <a:lumMod val="50000"/>
                  </a:schemeClr>
                </a:solidFill>
                <a:latin typeface="Arial" panose="020B0604020202020204" pitchFamily="34" charset="0"/>
                <a:cs typeface="Arial" panose="020B0604020202020204" pitchFamily="34" charset="0"/>
              </a:rPr>
              <a:t>SVTH: Nguyễn Thị Ngọc </a:t>
            </a:r>
            <a:r>
              <a:rPr lang="en-US" sz="2000" dirty="0" err="1">
                <a:solidFill>
                  <a:schemeClr val="tx1">
                    <a:lumMod val="50000"/>
                  </a:schemeClr>
                </a:solidFill>
                <a:latin typeface="Arial" panose="020B0604020202020204" pitchFamily="34" charset="0"/>
                <a:cs typeface="Arial" panose="020B0604020202020204" pitchFamily="34" charset="0"/>
              </a:rPr>
              <a:t>Hân</a:t>
            </a:r>
            <a:endParaRPr lang="vi-VN" sz="2000" dirty="0">
              <a:solidFill>
                <a:schemeClr val="tx1">
                  <a:lumMod val="50000"/>
                </a:schemeClr>
              </a:solidFill>
              <a:latin typeface="Arial" panose="020B0604020202020204" pitchFamily="34" charset="0"/>
              <a:cs typeface="Arial" panose="020B0604020202020204" pitchFamily="34" charset="0"/>
            </a:endParaRPr>
          </a:p>
          <a:p>
            <a:r>
              <a:rPr lang="vi-VN" sz="2000" dirty="0">
                <a:solidFill>
                  <a:schemeClr val="tx1">
                    <a:lumMod val="50000"/>
                  </a:schemeClr>
                </a:solidFill>
                <a:latin typeface="Arial" panose="020B0604020202020204" pitchFamily="34" charset="0"/>
                <a:cs typeface="Arial" panose="020B0604020202020204" pitchFamily="34" charset="0"/>
              </a:rPr>
              <a:t>M</a:t>
            </a:r>
            <a:r>
              <a:rPr lang="en-US" sz="2000" dirty="0">
                <a:solidFill>
                  <a:schemeClr val="tx1">
                    <a:lumMod val="50000"/>
                  </a:schemeClr>
                </a:solidFill>
                <a:latin typeface="Arial" panose="020B0604020202020204" pitchFamily="34" charset="0"/>
                <a:cs typeface="Arial" panose="020B0604020202020204" pitchFamily="34" charset="0"/>
              </a:rPr>
              <a:t>SSV</a:t>
            </a:r>
            <a:r>
              <a:rPr lang="vi-VN" sz="2000" dirty="0">
                <a:solidFill>
                  <a:schemeClr val="tx1">
                    <a:lumMod val="50000"/>
                  </a:schemeClr>
                </a:solidFill>
                <a:latin typeface="Arial" panose="020B0604020202020204" pitchFamily="34" charset="0"/>
                <a:cs typeface="Arial" panose="020B0604020202020204" pitchFamily="34" charset="0"/>
              </a:rPr>
              <a:t>: 110122069</a:t>
            </a:r>
          </a:p>
          <a:p>
            <a:r>
              <a:rPr lang="vi-VN" sz="2000" dirty="0">
                <a:solidFill>
                  <a:schemeClr val="tx1">
                    <a:lumMod val="50000"/>
                  </a:schemeClr>
                </a:solidFill>
                <a:latin typeface="Arial" panose="020B0604020202020204" pitchFamily="34" charset="0"/>
                <a:cs typeface="Arial" panose="020B0604020202020204" pitchFamily="34" charset="0"/>
              </a:rPr>
              <a:t>L</a:t>
            </a:r>
            <a:r>
              <a:rPr lang="en-US" sz="2000" dirty="0" err="1">
                <a:solidFill>
                  <a:schemeClr val="tx1">
                    <a:lumMod val="50000"/>
                  </a:schemeClr>
                </a:solidFill>
                <a:latin typeface="Arial" panose="020B0604020202020204" pitchFamily="34" charset="0"/>
                <a:cs typeface="Arial" panose="020B0604020202020204" pitchFamily="34" charset="0"/>
              </a:rPr>
              <a:t>ỚP</a:t>
            </a:r>
            <a:r>
              <a:rPr lang="vi-VN" sz="2000" dirty="0">
                <a:solidFill>
                  <a:schemeClr val="tx1">
                    <a:lumMod val="50000"/>
                  </a:schemeClr>
                </a:solidFill>
                <a:latin typeface="Arial" panose="020B0604020202020204" pitchFamily="34" charset="0"/>
                <a:cs typeface="Arial" panose="020B0604020202020204" pitchFamily="34" charset="0"/>
              </a:rPr>
              <a:t>: </a:t>
            </a:r>
            <a:r>
              <a:rPr lang="en-US" sz="2000" dirty="0" err="1">
                <a:solidFill>
                  <a:schemeClr val="tx1">
                    <a:lumMod val="50000"/>
                  </a:schemeClr>
                </a:solidFill>
                <a:latin typeface="Arial" panose="020B0604020202020204" pitchFamily="34" charset="0"/>
                <a:cs typeface="Arial" panose="020B0604020202020204" pitchFamily="34" charset="0"/>
              </a:rPr>
              <a:t>DA22TTD</a:t>
            </a:r>
            <a:endParaRPr lang="en-US" sz="2000" dirty="0">
              <a:solidFill>
                <a:schemeClr val="tx1">
                  <a:lumMod val="50000"/>
                </a:schemeClr>
              </a:solidFill>
              <a:latin typeface="Arial" panose="020B0604020202020204" pitchFamily="34" charset="0"/>
              <a:cs typeface="Arial" panose="020B0604020202020204" pitchFamily="34" charset="0"/>
            </a:endParaRPr>
          </a:p>
          <a:p>
            <a:r>
              <a:rPr lang="en-US" sz="2000" dirty="0">
                <a:solidFill>
                  <a:schemeClr val="tx1">
                    <a:lumMod val="50000"/>
                  </a:schemeClr>
                </a:solidFill>
                <a:latin typeface="Arial" panose="020B0604020202020204" pitchFamily="34" charset="0"/>
                <a:cs typeface="Arial" panose="020B0604020202020204" pitchFamily="34" charset="0"/>
              </a:rPr>
              <a:t>GVHD: </a:t>
            </a:r>
            <a:r>
              <a:rPr lang="en-US" sz="2000" dirty="0" err="1">
                <a:solidFill>
                  <a:schemeClr val="tx1">
                    <a:lumMod val="50000"/>
                  </a:schemeClr>
                </a:solidFill>
                <a:latin typeface="Arial" panose="020B0604020202020204" pitchFamily="34" charset="0"/>
                <a:cs typeface="Arial" panose="020B0604020202020204" pitchFamily="34" charset="0"/>
              </a:rPr>
              <a:t>Ths</a:t>
            </a:r>
            <a:r>
              <a:rPr lang="en-US" sz="2000" dirty="0">
                <a:solidFill>
                  <a:schemeClr val="tx1">
                    <a:lumMod val="50000"/>
                  </a:schemeClr>
                </a:solidFill>
                <a:latin typeface="Arial" panose="020B0604020202020204" pitchFamily="34" charset="0"/>
                <a:cs typeface="Arial" panose="020B0604020202020204" pitchFamily="34" charset="0"/>
              </a:rPr>
              <a:t>. </a:t>
            </a:r>
            <a:r>
              <a:rPr lang="en-US" sz="2000" dirty="0" err="1">
                <a:solidFill>
                  <a:schemeClr val="tx1">
                    <a:lumMod val="50000"/>
                  </a:schemeClr>
                </a:solidFill>
                <a:latin typeface="Arial" panose="020B0604020202020204" pitchFamily="34" charset="0"/>
                <a:cs typeface="Arial" panose="020B0604020202020204" pitchFamily="34" charset="0"/>
              </a:rPr>
              <a:t>Đoàn</a:t>
            </a:r>
            <a:r>
              <a:rPr lang="en-US" sz="2000" dirty="0">
                <a:solidFill>
                  <a:schemeClr val="tx1">
                    <a:lumMod val="50000"/>
                  </a:schemeClr>
                </a:solidFill>
                <a:latin typeface="Arial" panose="020B0604020202020204" pitchFamily="34" charset="0"/>
                <a:cs typeface="Arial" panose="020B0604020202020204" pitchFamily="34" charset="0"/>
              </a:rPr>
              <a:t> </a:t>
            </a:r>
            <a:r>
              <a:rPr lang="en-US" sz="2000" dirty="0" err="1">
                <a:solidFill>
                  <a:schemeClr val="tx1">
                    <a:lumMod val="50000"/>
                  </a:schemeClr>
                </a:solidFill>
                <a:latin typeface="Arial" panose="020B0604020202020204" pitchFamily="34" charset="0"/>
                <a:cs typeface="Arial" panose="020B0604020202020204" pitchFamily="34" charset="0"/>
              </a:rPr>
              <a:t>Phước</a:t>
            </a:r>
            <a:r>
              <a:rPr lang="en-US" sz="2000" dirty="0">
                <a:solidFill>
                  <a:schemeClr val="tx1">
                    <a:lumMod val="50000"/>
                  </a:schemeClr>
                </a:solidFill>
                <a:latin typeface="Arial" panose="020B0604020202020204" pitchFamily="34" charset="0"/>
                <a:cs typeface="Arial" panose="020B0604020202020204" pitchFamily="34" charset="0"/>
              </a:rPr>
              <a:t> </a:t>
            </a:r>
            <a:r>
              <a:rPr lang="en-US" sz="2000" dirty="0" err="1">
                <a:solidFill>
                  <a:schemeClr val="tx1">
                    <a:lumMod val="50000"/>
                  </a:schemeClr>
                </a:solidFill>
                <a:latin typeface="Arial" panose="020B0604020202020204" pitchFamily="34" charset="0"/>
                <a:cs typeface="Arial" panose="020B0604020202020204" pitchFamily="34" charset="0"/>
              </a:rPr>
              <a:t>Miền</a:t>
            </a:r>
            <a:endParaRPr lang="en-US" sz="2000"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24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ADFC-0810-2AD9-EB17-D4EFE02509C6}"/>
              </a:ext>
            </a:extLst>
          </p:cNvPr>
          <p:cNvSpPr>
            <a:spLocks noGrp="1"/>
          </p:cNvSpPr>
          <p:nvPr>
            <p:ph type="ctrTitle"/>
          </p:nvPr>
        </p:nvSpPr>
        <p:spPr>
          <a:xfrm>
            <a:off x="1400114" y="78657"/>
            <a:ext cx="6492240" cy="1200519"/>
          </a:xfrm>
        </p:spPr>
        <p:txBody>
          <a:bodyPr/>
          <a:lstStyle/>
          <a:p>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a:t>
            </a:r>
          </a:p>
        </p:txBody>
      </p:sp>
      <p:sp>
        <p:nvSpPr>
          <p:cNvPr id="3" name="Rectangle: Rounded Corners 2">
            <a:extLst>
              <a:ext uri="{FF2B5EF4-FFF2-40B4-BE49-F238E27FC236}">
                <a16:creationId xmlns:a16="http://schemas.microsoft.com/office/drawing/2014/main" id="{2C141F0F-BF76-8739-4C7F-D425DD036F0C}"/>
              </a:ext>
            </a:extLst>
          </p:cNvPr>
          <p:cNvSpPr/>
          <p:nvPr/>
        </p:nvSpPr>
        <p:spPr>
          <a:xfrm>
            <a:off x="668596" y="1752600"/>
            <a:ext cx="10589340" cy="33528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algn="just">
              <a:buFontTx/>
              <a:buChar char="-"/>
            </a:pPr>
            <a:r>
              <a:rPr lang="en-US" sz="3600" dirty="0">
                <a:latin typeface="Arial" panose="020B0604020202020204" pitchFamily="34" charset="0"/>
                <a:cs typeface="Arial" panose="020B0604020202020204" pitchFamily="34" charset="0"/>
              </a:rPr>
              <a:t>Trang </a:t>
            </a:r>
            <a:r>
              <a:rPr lang="en-US" sz="3600" dirty="0" err="1">
                <a:latin typeface="Arial" panose="020B0604020202020204" pitchFamily="34" charset="0"/>
                <a:cs typeface="Arial" panose="020B0604020202020204" pitchFamily="34" charset="0"/>
              </a:rPr>
              <a:t>Chủ</a:t>
            </a:r>
            <a:endParaRPr lang="en-US" sz="3600" dirty="0">
              <a:latin typeface="Arial" panose="020B0604020202020204" pitchFamily="34" charset="0"/>
              <a:cs typeface="Arial" panose="020B0604020202020204" pitchFamily="34" charset="0"/>
            </a:endParaRPr>
          </a:p>
          <a:p>
            <a:pPr marL="742950" lvl="1" indent="-285750" algn="just">
              <a:buFontTx/>
              <a:buChar char="-"/>
            </a:pPr>
            <a:r>
              <a:rPr lang="en-US" sz="3600" dirty="0">
                <a:latin typeface="Arial" panose="020B0604020202020204" pitchFamily="34" charset="0"/>
                <a:cs typeface="Arial" panose="020B0604020202020204" pitchFamily="34" charset="0"/>
              </a:rPr>
              <a:t>Trang chi </a:t>
            </a:r>
            <a:r>
              <a:rPr lang="en-US" sz="3600" dirty="0" err="1">
                <a:latin typeface="Arial" panose="020B0604020202020204" pitchFamily="34" charset="0"/>
                <a:cs typeface="Arial" panose="020B0604020202020204" pitchFamily="34" charset="0"/>
              </a:rPr>
              <a:t>tiết</a:t>
            </a:r>
            <a:endParaRPr lang="en-US" sz="3600" dirty="0">
              <a:latin typeface="Arial" panose="020B0604020202020204" pitchFamily="34" charset="0"/>
              <a:cs typeface="Arial" panose="020B0604020202020204" pitchFamily="34" charset="0"/>
            </a:endParaRPr>
          </a:p>
          <a:p>
            <a:pPr marL="742950" lvl="1" indent="-285750" algn="just">
              <a:buFontTx/>
              <a:buChar char="-"/>
            </a:pPr>
            <a:r>
              <a:rPr lang="en-US" sz="3600" dirty="0">
                <a:latin typeface="Arial" panose="020B0604020202020204" pitchFamily="34" charset="0"/>
                <a:cs typeface="Arial" panose="020B0604020202020204" pitchFamily="34" charset="0"/>
              </a:rPr>
              <a:t>Trang </a:t>
            </a:r>
            <a:r>
              <a:rPr lang="en-US" sz="3600" dirty="0" err="1">
                <a:latin typeface="Arial" panose="020B0604020202020204" pitchFamily="34" charset="0"/>
                <a:cs typeface="Arial" panose="020B0604020202020204" pitchFamily="34" charset="0"/>
              </a:rPr>
              <a:t>Đăng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nhập</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Đăng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kí</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828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0CA2-A710-4EE9-859B-F83C21EB41BE}"/>
              </a:ext>
            </a:extLst>
          </p:cNvPr>
          <p:cNvSpPr>
            <a:spLocks noGrp="1"/>
          </p:cNvSpPr>
          <p:nvPr>
            <p:ph type="title"/>
          </p:nvPr>
        </p:nvSpPr>
        <p:spPr>
          <a:xfrm>
            <a:off x="685800" y="640080"/>
            <a:ext cx="10058402" cy="1463040"/>
          </a:xfrm>
        </p:spPr>
        <p:txBody>
          <a:bodyPr/>
          <a:lstStyle/>
          <a:p>
            <a:endParaRPr lang="en-US" dirty="0"/>
          </a:p>
        </p:txBody>
      </p:sp>
      <p:sp>
        <p:nvSpPr>
          <p:cNvPr id="6" name="Content Placeholder 5">
            <a:extLst>
              <a:ext uri="{FF2B5EF4-FFF2-40B4-BE49-F238E27FC236}">
                <a16:creationId xmlns:a16="http://schemas.microsoft.com/office/drawing/2014/main" id="{B617A06B-072E-D53D-6A83-EEAA991B385C}"/>
              </a:ext>
            </a:extLst>
          </p:cNvPr>
          <p:cNvSpPr>
            <a:spLocks noGrp="1"/>
          </p:cNvSpPr>
          <p:nvPr>
            <p:ph sz="half" idx="1"/>
          </p:nvPr>
        </p:nvSpPr>
        <p:spPr>
          <a:xfrm>
            <a:off x="685800" y="3017520"/>
            <a:ext cx="5212080" cy="3200400"/>
          </a:xfrm>
        </p:spPr>
        <p:txBody>
          <a:bodyPr/>
          <a:lstStyle/>
          <a:p>
            <a:endParaRPr lang="en-US" dirty="0"/>
          </a:p>
        </p:txBody>
      </p:sp>
      <p:pic>
        <p:nvPicPr>
          <p:cNvPr id="9" name="Content Placeholder 8">
            <a:extLst>
              <a:ext uri="{FF2B5EF4-FFF2-40B4-BE49-F238E27FC236}">
                <a16:creationId xmlns:a16="http://schemas.microsoft.com/office/drawing/2014/main" id="{37740B90-7725-12E9-D8BA-554744284902}"/>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76481" y="1923806"/>
            <a:ext cx="6719857" cy="3779257"/>
          </a:xfrm>
        </p:spPr>
      </p:pic>
      <p:sp>
        <p:nvSpPr>
          <p:cNvPr id="12" name="Slide Number Placeholder 11">
            <a:extLst>
              <a:ext uri="{FF2B5EF4-FFF2-40B4-BE49-F238E27FC236}">
                <a16:creationId xmlns:a16="http://schemas.microsoft.com/office/drawing/2014/main" id="{65D3D959-B9A2-6198-BADF-B1C70A77500E}"/>
              </a:ext>
            </a:extLst>
          </p:cNvPr>
          <p:cNvSpPr>
            <a:spLocks noGrp="1"/>
          </p:cNvSpPr>
          <p:nvPr>
            <p:ph type="sldNum" sz="quarter" idx="12"/>
          </p:nvPr>
        </p:nvSpPr>
        <p:spPr>
          <a:xfrm>
            <a:off x="685800" y="6413342"/>
            <a:ext cx="762000" cy="228600"/>
          </a:xfrm>
        </p:spPr>
        <p:txBody>
          <a:bodyPr/>
          <a:lstStyle/>
          <a:p>
            <a:fld id="{022B156B-59AE-415F-B24B-8756D48BB977}" type="slidenum">
              <a:rPr lang="en-US" smtClean="0"/>
              <a:pPr/>
              <a:t>11</a:t>
            </a:fld>
            <a:endParaRPr lang="en-US"/>
          </a:p>
        </p:txBody>
      </p:sp>
      <p:sp>
        <p:nvSpPr>
          <p:cNvPr id="3" name="Rectangle: Diagonal Corners Rounded 2">
            <a:extLst>
              <a:ext uri="{FF2B5EF4-FFF2-40B4-BE49-F238E27FC236}">
                <a16:creationId xmlns:a16="http://schemas.microsoft.com/office/drawing/2014/main" id="{40F0C5D9-C214-4384-2D23-7C4457AB5CDD}"/>
              </a:ext>
            </a:extLst>
          </p:cNvPr>
          <p:cNvSpPr/>
          <p:nvPr/>
        </p:nvSpPr>
        <p:spPr>
          <a:xfrm>
            <a:off x="462116" y="154978"/>
            <a:ext cx="4699819" cy="894736"/>
          </a:xfrm>
          <a:prstGeom prst="round2Diag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Giao </a:t>
            </a:r>
            <a:r>
              <a:rPr lang="en-US" sz="3600" dirty="0" err="1">
                <a:latin typeface="Arial" panose="020B0604020202020204" pitchFamily="34" charset="0"/>
                <a:cs typeface="Arial" panose="020B0604020202020204" pitchFamily="34" charset="0"/>
              </a:rPr>
              <a:t>diện</a:t>
            </a:r>
            <a:r>
              <a:rPr lang="en-US" sz="3600" dirty="0">
                <a:latin typeface="Arial" panose="020B0604020202020204" pitchFamily="34" charset="0"/>
                <a:cs typeface="Arial" panose="020B0604020202020204" pitchFamily="34" charset="0"/>
              </a:rPr>
              <a:t> Trang </a:t>
            </a:r>
            <a:r>
              <a:rPr lang="en-US" sz="3600" dirty="0" err="1">
                <a:latin typeface="Arial" panose="020B0604020202020204" pitchFamily="34" charset="0"/>
                <a:cs typeface="Arial" panose="020B0604020202020204" pitchFamily="34" charset="0"/>
              </a:rPr>
              <a:t>chủ</a:t>
            </a:r>
            <a:endParaRPr lang="en-US" sz="3600"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4D8ADEA2-4F0A-1CAA-1E31-66BAFCBBA31E}"/>
              </a:ext>
            </a:extLst>
          </p:cNvPr>
          <p:cNvSpPr/>
          <p:nvPr/>
        </p:nvSpPr>
        <p:spPr>
          <a:xfrm>
            <a:off x="274320" y="1671895"/>
            <a:ext cx="4778477" cy="42830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1">
            <a:extLst>
              <a:ext uri="{FF2B5EF4-FFF2-40B4-BE49-F238E27FC236}">
                <a16:creationId xmlns:a16="http://schemas.microsoft.com/office/drawing/2014/main" id="{5C6297D3-EC32-926F-9C46-3D13BA033D2E}"/>
              </a:ext>
            </a:extLst>
          </p:cNvPr>
          <p:cNvSpPr>
            <a:spLocks noChangeArrowheads="1"/>
          </p:cNvSpPr>
          <p:nvPr/>
        </p:nvSpPr>
        <p:spPr bwMode="auto">
          <a:xfrm>
            <a:off x="462116" y="1231616"/>
            <a:ext cx="4699819" cy="460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endParaRPr lang="en-US" altLang="en-US" sz="2200" dirty="0">
              <a:solidFill>
                <a:schemeClr val="tx2"/>
              </a:solidFill>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sz="2200" dirty="0" err="1">
                <a:solidFill>
                  <a:schemeClr val="tx2"/>
                </a:solidFill>
                <a:latin typeface="Arial" panose="020B0604020202020204" pitchFamily="34" charset="0"/>
              </a:rPr>
              <a:t>Đề</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xuất</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danh</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sách</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bài</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hát</a:t>
            </a:r>
            <a:r>
              <a:rPr lang="en-US" altLang="en-US" sz="2200" dirty="0">
                <a:solidFill>
                  <a:schemeClr val="tx2"/>
                </a:solidFill>
                <a:latin typeface="Arial" panose="020B0604020202020204" pitchFamily="34" charset="0"/>
              </a:rPr>
              <a:t>.</a:t>
            </a:r>
          </a:p>
          <a:p>
            <a:pPr eaLnBrk="0" fontAlgn="base" hangingPunct="0">
              <a:lnSpc>
                <a:spcPct val="150000"/>
              </a:lnSpc>
              <a:spcBef>
                <a:spcPct val="0"/>
              </a:spcBef>
              <a:spcAft>
                <a:spcPct val="0"/>
              </a:spcAft>
              <a:buFontTx/>
              <a:buChar char="•"/>
            </a:pPr>
            <a:r>
              <a:rPr lang="en-US" altLang="en-US" sz="2200" dirty="0">
                <a:solidFill>
                  <a:schemeClr val="tx2"/>
                </a:solidFill>
                <a:latin typeface="Arial" panose="020B0604020202020204" pitchFamily="34" charset="0"/>
              </a:rPr>
              <a:t>Thanh </a:t>
            </a:r>
            <a:r>
              <a:rPr lang="en-US" altLang="en-US" sz="2200" dirty="0" err="1">
                <a:solidFill>
                  <a:schemeClr val="tx2"/>
                </a:solidFill>
                <a:latin typeface="Arial" panose="020B0604020202020204" pitchFamily="34" charset="0"/>
              </a:rPr>
              <a:t>tìm</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kiếm</a:t>
            </a:r>
            <a:r>
              <a:rPr lang="en-US" altLang="en-US" sz="2200" dirty="0">
                <a:solidFill>
                  <a:schemeClr val="tx2"/>
                </a:solidFill>
                <a:latin typeface="Arial" panose="020B0604020202020204" pitchFamily="34" charset="0"/>
              </a:rPr>
              <a:t>.</a:t>
            </a:r>
          </a:p>
          <a:p>
            <a:pPr eaLnBrk="0" fontAlgn="base" hangingPunct="0">
              <a:lnSpc>
                <a:spcPct val="150000"/>
              </a:lnSpc>
              <a:spcBef>
                <a:spcPct val="0"/>
              </a:spcBef>
              <a:spcAft>
                <a:spcPct val="0"/>
              </a:spcAft>
              <a:buFontTx/>
              <a:buChar char="•"/>
            </a:pPr>
            <a:r>
              <a:rPr lang="en-US" altLang="en-US" sz="2200" dirty="0">
                <a:solidFill>
                  <a:schemeClr val="tx2"/>
                </a:solidFill>
                <a:latin typeface="Arial" panose="020B0604020202020204" pitchFamily="34" charset="0"/>
              </a:rPr>
              <a:t>Logo</a:t>
            </a:r>
          </a:p>
          <a:p>
            <a:pPr lvl="0" eaLnBrk="0" fontAlgn="base" hangingPunct="0">
              <a:lnSpc>
                <a:spcPct val="150000"/>
              </a:lnSpc>
              <a:spcBef>
                <a:spcPct val="0"/>
              </a:spcBef>
              <a:spcAft>
                <a:spcPct val="0"/>
              </a:spcAft>
              <a:buFontTx/>
              <a:buChar char="•"/>
            </a:pPr>
            <a:r>
              <a:rPr lang="en-US" altLang="en-US" sz="2200" dirty="0" err="1">
                <a:solidFill>
                  <a:schemeClr val="tx2"/>
                </a:solidFill>
                <a:latin typeface="Arial" panose="020B0604020202020204" pitchFamily="34" charset="0"/>
              </a:rPr>
              <a:t>Biểu</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tượng</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đăng</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nhập</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tài</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khoản</a:t>
            </a:r>
            <a:endParaRPr lang="en-US" altLang="en-US" sz="2200" dirty="0">
              <a:solidFill>
                <a:schemeClr val="tx2"/>
              </a:solidFill>
              <a:latin typeface="Arial" panose="020B0604020202020204" pitchFamily="34" charset="0"/>
            </a:endParaRPr>
          </a:p>
          <a:p>
            <a:pPr eaLnBrk="0" fontAlgn="base" hangingPunct="0">
              <a:lnSpc>
                <a:spcPct val="150000"/>
              </a:lnSpc>
              <a:spcBef>
                <a:spcPct val="0"/>
              </a:spcBef>
              <a:spcAft>
                <a:spcPct val="0"/>
              </a:spcAft>
              <a:buFontTx/>
              <a:buChar char="•"/>
            </a:pPr>
            <a:r>
              <a:rPr lang="en-US" altLang="en-US" sz="2200" dirty="0">
                <a:solidFill>
                  <a:schemeClr val="tx2"/>
                </a:solidFill>
                <a:latin typeface="Arial" panose="020B0604020202020204" pitchFamily="34" charset="0"/>
              </a:rPr>
              <a:t>Danh </a:t>
            </a:r>
            <a:r>
              <a:rPr lang="en-US" altLang="en-US" sz="2200" dirty="0" err="1">
                <a:solidFill>
                  <a:schemeClr val="tx2"/>
                </a:solidFill>
                <a:latin typeface="Arial" panose="020B0604020202020204" pitchFamily="34" charset="0"/>
              </a:rPr>
              <a:t>sách</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bài</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hát</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phổ</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biến</a:t>
            </a:r>
            <a:r>
              <a:rPr lang="en-US" altLang="en-US" sz="2200" dirty="0">
                <a:solidFill>
                  <a:schemeClr val="tx2"/>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2200" dirty="0">
                <a:solidFill>
                  <a:schemeClr val="tx2"/>
                </a:solidFill>
                <a:latin typeface="Arial" panose="020B0604020202020204" pitchFamily="34" charset="0"/>
              </a:rPr>
              <a:t>Danh </a:t>
            </a:r>
            <a:r>
              <a:rPr lang="en-US" altLang="en-US" sz="2200" dirty="0" err="1">
                <a:solidFill>
                  <a:schemeClr val="tx2"/>
                </a:solidFill>
                <a:latin typeface="Arial" panose="020B0604020202020204" pitchFamily="34" charset="0"/>
              </a:rPr>
              <a:t>sách</a:t>
            </a:r>
            <a:r>
              <a:rPr lang="en-US" altLang="en-US" sz="2200" dirty="0">
                <a:solidFill>
                  <a:schemeClr val="tx2"/>
                </a:solidFill>
                <a:latin typeface="Arial" panose="020B0604020202020204" pitchFamily="34" charset="0"/>
              </a:rPr>
              <a:t> ca </a:t>
            </a:r>
            <a:r>
              <a:rPr lang="en-US" altLang="en-US" sz="2200" dirty="0" err="1">
                <a:solidFill>
                  <a:schemeClr val="tx2"/>
                </a:solidFill>
                <a:latin typeface="Arial" panose="020B0604020202020204" pitchFamily="34" charset="0"/>
              </a:rPr>
              <a:t>sĩ</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nổi</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tiếng</a:t>
            </a:r>
            <a:r>
              <a:rPr lang="en-US" altLang="en-US" sz="2200" dirty="0">
                <a:solidFill>
                  <a:schemeClr val="tx2"/>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2200" dirty="0" err="1">
                <a:solidFill>
                  <a:schemeClr val="tx2"/>
                </a:solidFill>
                <a:latin typeface="Arial" panose="020B0604020202020204" pitchFamily="34" charset="0"/>
              </a:rPr>
              <a:t>Biểu</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tượng</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đăng</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nhập</a:t>
            </a:r>
            <a:r>
              <a:rPr lang="en-US" altLang="en-US" sz="2200" dirty="0">
                <a:solidFill>
                  <a:schemeClr val="tx2"/>
                </a:solidFill>
                <a:latin typeface="Arial" panose="020B0604020202020204" pitchFamily="34" charset="0"/>
              </a:rPr>
              <a:t>/</a:t>
            </a:r>
            <a:r>
              <a:rPr lang="en-US" altLang="en-US" sz="2200" dirty="0" err="1">
                <a:solidFill>
                  <a:schemeClr val="tx2"/>
                </a:solidFill>
                <a:latin typeface="Arial" panose="020B0604020202020204" pitchFamily="34" charset="0"/>
              </a:rPr>
              <a:t>đăng</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ký</a:t>
            </a:r>
            <a:r>
              <a:rPr lang="en-US" altLang="en-US" sz="2200" dirty="0">
                <a:solidFill>
                  <a:schemeClr val="tx2"/>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2200" dirty="0">
                <a:solidFill>
                  <a:schemeClr val="tx2"/>
                </a:solidFill>
                <a:latin typeface="Arial" panose="020B0604020202020204" pitchFamily="34" charset="0"/>
              </a:rPr>
              <a:t>Thanh </a:t>
            </a:r>
            <a:r>
              <a:rPr lang="en-US" altLang="en-US" sz="2200" dirty="0" err="1">
                <a:solidFill>
                  <a:schemeClr val="tx2"/>
                </a:solidFill>
                <a:latin typeface="Arial" panose="020B0604020202020204" pitchFamily="34" charset="0"/>
              </a:rPr>
              <a:t>phát</a:t>
            </a:r>
            <a:r>
              <a:rPr lang="en-US" altLang="en-US" sz="2200" dirty="0">
                <a:solidFill>
                  <a:schemeClr val="tx2"/>
                </a:solidFill>
                <a:latin typeface="Arial" panose="020B0604020202020204" pitchFamily="34" charset="0"/>
              </a:rPr>
              <a:t> </a:t>
            </a:r>
            <a:r>
              <a:rPr lang="en-US" altLang="en-US" sz="2200" dirty="0" err="1">
                <a:solidFill>
                  <a:schemeClr val="tx2"/>
                </a:solidFill>
                <a:latin typeface="Arial" panose="020B0604020202020204" pitchFamily="34" charset="0"/>
              </a:rPr>
              <a:t>nhạc</a:t>
            </a:r>
            <a:r>
              <a:rPr lang="en-US" altLang="en-US" sz="2200" dirty="0">
                <a:solidFill>
                  <a:schemeClr val="tx2"/>
                </a:solidFill>
                <a:latin typeface="Arial" panose="020B0604020202020204" pitchFamily="34" charset="0"/>
              </a:rPr>
              <a:t> </a:t>
            </a:r>
          </a:p>
        </p:txBody>
      </p:sp>
    </p:spTree>
    <p:extLst>
      <p:ext uri="{BB962C8B-B14F-4D97-AF65-F5344CB8AC3E}">
        <p14:creationId xmlns:p14="http://schemas.microsoft.com/office/powerpoint/2010/main" val="90682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20B766-E7BF-EEB5-7053-A5F258AAC058}"/>
              </a:ext>
            </a:extLst>
          </p:cNvPr>
          <p:cNvSpPr>
            <a:spLocks noGrp="1"/>
          </p:cNvSpPr>
          <p:nvPr>
            <p:ph type="title"/>
          </p:nvPr>
        </p:nvSpPr>
        <p:spPr>
          <a:xfrm>
            <a:off x="685800" y="640080"/>
            <a:ext cx="10058402" cy="1463040"/>
          </a:xfrm>
        </p:spPr>
        <p:txBody>
          <a:bodyPr/>
          <a:lstStyle/>
          <a:p>
            <a:endParaRPr lang="en-US" dirty="0"/>
          </a:p>
        </p:txBody>
      </p:sp>
      <p:pic>
        <p:nvPicPr>
          <p:cNvPr id="11" name="Content Placeholder 10">
            <a:extLst>
              <a:ext uri="{FF2B5EF4-FFF2-40B4-BE49-F238E27FC236}">
                <a16:creationId xmlns:a16="http://schemas.microsoft.com/office/drawing/2014/main" id="{09876328-CF65-7AE5-492A-F4B61F06A51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632409" y="1162151"/>
            <a:ext cx="6225294" cy="2483508"/>
          </a:xfrm>
        </p:spPr>
      </p:pic>
      <p:sp>
        <p:nvSpPr>
          <p:cNvPr id="6" name="Slide Number Placeholder 5">
            <a:extLst>
              <a:ext uri="{FF2B5EF4-FFF2-40B4-BE49-F238E27FC236}">
                <a16:creationId xmlns:a16="http://schemas.microsoft.com/office/drawing/2014/main" id="{1481FCB1-CC86-5D0F-EDBD-DD116BA87EBF}"/>
              </a:ext>
            </a:extLst>
          </p:cNvPr>
          <p:cNvSpPr>
            <a:spLocks noGrp="1"/>
          </p:cNvSpPr>
          <p:nvPr>
            <p:ph type="sldNum" sz="quarter" idx="12"/>
          </p:nvPr>
        </p:nvSpPr>
        <p:spPr>
          <a:xfrm>
            <a:off x="685800" y="6413342"/>
            <a:ext cx="762000" cy="228600"/>
          </a:xfrm>
        </p:spPr>
        <p:txBody>
          <a:bodyPr/>
          <a:lstStyle/>
          <a:p>
            <a:fld id="{022B156B-59AE-415F-B24B-8756D48BB977}" type="slidenum">
              <a:rPr lang="en-US" smtClean="0"/>
              <a:pPr/>
              <a:t>12</a:t>
            </a:fld>
            <a:endParaRPr lang="en-US"/>
          </a:p>
        </p:txBody>
      </p:sp>
      <p:sp>
        <p:nvSpPr>
          <p:cNvPr id="7" name="Rectangle: Diagonal Corners Rounded 6">
            <a:extLst>
              <a:ext uri="{FF2B5EF4-FFF2-40B4-BE49-F238E27FC236}">
                <a16:creationId xmlns:a16="http://schemas.microsoft.com/office/drawing/2014/main" id="{3323924C-3E7D-78FE-ED88-5D17225A8331}"/>
              </a:ext>
            </a:extLst>
          </p:cNvPr>
          <p:cNvSpPr/>
          <p:nvPr/>
        </p:nvSpPr>
        <p:spPr>
          <a:xfrm>
            <a:off x="462116" y="154978"/>
            <a:ext cx="5093110" cy="894736"/>
          </a:xfrm>
          <a:prstGeom prst="round2Diag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Giao </a:t>
            </a:r>
            <a:r>
              <a:rPr lang="en-US" sz="3600" dirty="0" err="1">
                <a:latin typeface="Arial" panose="020B0604020202020204" pitchFamily="34" charset="0"/>
                <a:cs typeface="Arial" panose="020B0604020202020204" pitchFamily="34" charset="0"/>
              </a:rPr>
              <a:t>diện</a:t>
            </a:r>
            <a:r>
              <a:rPr lang="en-US" sz="3600" dirty="0">
                <a:latin typeface="Arial" panose="020B0604020202020204" pitchFamily="34" charset="0"/>
                <a:cs typeface="Arial" panose="020B0604020202020204" pitchFamily="34" charset="0"/>
              </a:rPr>
              <a:t> Trang chi </a:t>
            </a:r>
            <a:r>
              <a:rPr lang="en-US" sz="3600" dirty="0" err="1">
                <a:latin typeface="Arial" panose="020B0604020202020204" pitchFamily="34" charset="0"/>
                <a:cs typeface="Arial" panose="020B0604020202020204" pitchFamily="34" charset="0"/>
              </a:rPr>
              <a:t>tiết</a:t>
            </a:r>
            <a:endParaRPr lang="en-US" sz="3600" dirty="0">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9FF56E5F-6C9B-6571-1890-B76C630F4F2F}"/>
              </a:ext>
            </a:extLst>
          </p:cNvPr>
          <p:cNvSpPr/>
          <p:nvPr/>
        </p:nvSpPr>
        <p:spPr>
          <a:xfrm>
            <a:off x="195662" y="1858297"/>
            <a:ext cx="4323247" cy="3706761"/>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bg1"/>
                </a:solidFill>
                <a:effectLst/>
                <a:latin typeface="Arial" panose="020B0604020202020204" pitchFamily="34" charset="0"/>
              </a:rPr>
              <a:t>Tên</a:t>
            </a:r>
            <a:r>
              <a:rPr kumimoji="0" lang="en-US" altLang="en-US" sz="2400" b="0" i="0" u="none" strike="noStrike" cap="none" normalizeH="0" baseline="0" dirty="0">
                <a:ln>
                  <a:noFill/>
                </a:ln>
                <a:solidFill>
                  <a:schemeClr val="bg1"/>
                </a:solidFill>
                <a:effectLst/>
                <a:latin typeface="Arial" panose="020B0604020202020204" pitchFamily="34" charset="0"/>
              </a:rPr>
              <a:t> ca </a:t>
            </a:r>
            <a:r>
              <a:rPr kumimoji="0" lang="en-US" altLang="en-US" sz="2400" b="0" i="0" u="none" strike="noStrike" cap="none" normalizeH="0" baseline="0" dirty="0" err="1">
                <a:ln>
                  <a:noFill/>
                </a:ln>
                <a:solidFill>
                  <a:schemeClr val="bg1"/>
                </a:solidFill>
                <a:effectLst/>
                <a:latin typeface="Arial" panose="020B0604020202020204" pitchFamily="34" charset="0"/>
              </a:rPr>
              <a:t>sĩ</a:t>
            </a:r>
            <a:r>
              <a:rPr kumimoji="0" lang="en-US" altLang="en-US" sz="2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solidFill>
                  <a:schemeClr val="bg1"/>
                </a:solidFill>
                <a:latin typeface="Arial" panose="020B0604020202020204" pitchFamily="34" charset="0"/>
              </a:rPr>
              <a:t>Thông tin </a:t>
            </a:r>
            <a:r>
              <a:rPr lang="en-US" altLang="en-US" sz="2400" dirty="0" err="1">
                <a:solidFill>
                  <a:schemeClr val="bg1"/>
                </a:solidFill>
                <a:latin typeface="Arial" panose="020B0604020202020204" pitchFamily="34" charset="0"/>
              </a:rPr>
              <a:t>cơ</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bản</a:t>
            </a:r>
            <a:r>
              <a:rPr kumimoji="0" lang="en-US" altLang="en-US" sz="2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err="1">
                <a:solidFill>
                  <a:schemeClr val="bg1"/>
                </a:solidFill>
                <a:latin typeface="Arial" panose="020B0604020202020204" pitchFamily="34" charset="0"/>
              </a:rPr>
              <a:t>Một</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số</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bài</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hát</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phổ</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biến</a:t>
            </a:r>
            <a:endParaRPr lang="en-US" altLang="en-US" sz="2400" dirty="0">
              <a:solidFill>
                <a:schemeClr val="bg1"/>
              </a:solidFill>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 Thanh </a:t>
            </a:r>
            <a:r>
              <a:rPr kumimoji="0" lang="en-US" altLang="en-US" sz="2400" b="0" i="0" u="none" strike="noStrike" cap="none" normalizeH="0" baseline="0" dirty="0" err="1">
                <a:ln>
                  <a:noFill/>
                </a:ln>
                <a:solidFill>
                  <a:schemeClr val="bg1"/>
                </a:solidFill>
                <a:effectLst/>
                <a:latin typeface="Arial" panose="020B0604020202020204" pitchFamily="34" charset="0"/>
              </a:rPr>
              <a:t>phát</a:t>
            </a: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0" i="0" u="none" strike="noStrike" cap="none" normalizeH="0" baseline="0" dirty="0" err="1">
                <a:ln>
                  <a:noFill/>
                </a:ln>
                <a:solidFill>
                  <a:schemeClr val="bg1"/>
                </a:solidFill>
                <a:effectLst/>
                <a:latin typeface="Arial" panose="020B0604020202020204" pitchFamily="34" charset="0"/>
              </a:rPr>
              <a:t>nhạc</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8A34E526-88AE-0F41-6494-56A9E3602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2409" y="3859160"/>
            <a:ext cx="6225293" cy="2483507"/>
          </a:xfrm>
          <a:prstGeom prst="rect">
            <a:avLst/>
          </a:prstGeom>
        </p:spPr>
      </p:pic>
      <p:sp>
        <p:nvSpPr>
          <p:cNvPr id="26" name="Content Placeholder 25">
            <a:extLst>
              <a:ext uri="{FF2B5EF4-FFF2-40B4-BE49-F238E27FC236}">
                <a16:creationId xmlns:a16="http://schemas.microsoft.com/office/drawing/2014/main" id="{CA08BC2F-5561-93C2-F78A-D02B4FF8ABB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8040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60A9-20F4-F6D9-F2E0-77446DEA1030}"/>
              </a:ext>
            </a:extLst>
          </p:cNvPr>
          <p:cNvSpPr>
            <a:spLocks noGrp="1"/>
          </p:cNvSpPr>
          <p:nvPr>
            <p:ph type="title"/>
          </p:nvPr>
        </p:nvSpPr>
        <p:spPr>
          <a:xfrm flipV="1">
            <a:off x="685800" y="594361"/>
            <a:ext cx="10058402"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F3306C12-34E0-C61C-1A58-36861B9A1604}"/>
              </a:ext>
            </a:extLst>
          </p:cNvPr>
          <p:cNvSpPr>
            <a:spLocks noGrp="1"/>
          </p:cNvSpPr>
          <p:nvPr>
            <p:ph sz="half" idx="1"/>
          </p:nvPr>
        </p:nvSpPr>
        <p:spPr>
          <a:xfrm>
            <a:off x="451301" y="1926511"/>
            <a:ext cx="5212080" cy="1934619"/>
          </a:xfrm>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19E8BC39-2AF4-C62F-0D94-5889E4E71284}"/>
              </a:ext>
            </a:extLst>
          </p:cNvPr>
          <p:cNvSpPr>
            <a:spLocks noGrp="1"/>
          </p:cNvSpPr>
          <p:nvPr>
            <p:ph type="sldNum" sz="quarter" idx="12"/>
          </p:nvPr>
        </p:nvSpPr>
        <p:spPr/>
        <p:txBody>
          <a:bodyPr/>
          <a:lstStyle/>
          <a:p>
            <a:fld id="{022B156B-59AE-415F-B24B-8756D48BB977}" type="slidenum">
              <a:rPr lang="en-US" smtClean="0"/>
              <a:t>13</a:t>
            </a:fld>
            <a:endParaRPr lang="en-US"/>
          </a:p>
        </p:txBody>
      </p:sp>
      <p:pic>
        <p:nvPicPr>
          <p:cNvPr id="6" name="Content Placeholder 7">
            <a:extLst>
              <a:ext uri="{FF2B5EF4-FFF2-40B4-BE49-F238E27FC236}">
                <a16:creationId xmlns:a16="http://schemas.microsoft.com/office/drawing/2014/main" id="{B1FA3DDB-3D18-AAD4-565C-1BC84F26A1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4122" y="934065"/>
            <a:ext cx="5602910" cy="5662157"/>
          </a:xfrm>
        </p:spPr>
      </p:pic>
      <p:sp>
        <p:nvSpPr>
          <p:cNvPr id="7" name="Rectangle: Diagonal Corners Rounded 6">
            <a:extLst>
              <a:ext uri="{FF2B5EF4-FFF2-40B4-BE49-F238E27FC236}">
                <a16:creationId xmlns:a16="http://schemas.microsoft.com/office/drawing/2014/main" id="{06021EF5-DC5E-7DD0-85FC-2049B03C598B}"/>
              </a:ext>
            </a:extLst>
          </p:cNvPr>
          <p:cNvSpPr/>
          <p:nvPr/>
        </p:nvSpPr>
        <p:spPr>
          <a:xfrm>
            <a:off x="185830" y="316541"/>
            <a:ext cx="4876800" cy="875071"/>
          </a:xfrm>
          <a:prstGeom prst="round2Diag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Giao </a:t>
            </a:r>
            <a:r>
              <a:rPr lang="en-US" sz="3200" dirty="0" err="1"/>
              <a:t>diện</a:t>
            </a:r>
            <a:r>
              <a:rPr lang="en-US" sz="3200" dirty="0"/>
              <a:t> </a:t>
            </a:r>
            <a:r>
              <a:rPr lang="en-US" sz="3200" dirty="0" err="1"/>
              <a:t>trang</a:t>
            </a:r>
            <a:r>
              <a:rPr lang="en-US" sz="3200" dirty="0"/>
              <a:t> </a:t>
            </a:r>
            <a:r>
              <a:rPr lang="en-US" sz="3200" dirty="0" err="1"/>
              <a:t>Đăng</a:t>
            </a:r>
            <a:r>
              <a:rPr lang="en-US" sz="3200" dirty="0"/>
              <a:t> </a:t>
            </a:r>
            <a:r>
              <a:rPr lang="en-US" sz="3200" dirty="0" err="1"/>
              <a:t>kí</a:t>
            </a:r>
            <a:endParaRPr lang="en-US" sz="3200" dirty="0"/>
          </a:p>
        </p:txBody>
      </p:sp>
      <p:sp>
        <p:nvSpPr>
          <p:cNvPr id="8" name="Rectangle 7">
            <a:extLst>
              <a:ext uri="{FF2B5EF4-FFF2-40B4-BE49-F238E27FC236}">
                <a16:creationId xmlns:a16="http://schemas.microsoft.com/office/drawing/2014/main" id="{A73DBF77-6B02-5CB6-7233-839B9364D0DD}"/>
              </a:ext>
            </a:extLst>
          </p:cNvPr>
          <p:cNvSpPr/>
          <p:nvPr/>
        </p:nvSpPr>
        <p:spPr>
          <a:xfrm>
            <a:off x="96846" y="2802074"/>
            <a:ext cx="5999154" cy="1818968"/>
          </a:xfrm>
          <a:prstGeom prst="rect">
            <a:avLst/>
          </a:prstGeom>
          <a:solidFill>
            <a:srgbClr val="2D7C3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err="1">
                <a:solidFill>
                  <a:schemeClr val="bg1"/>
                </a:solidFill>
              </a:rPr>
              <a:t>Người</a:t>
            </a:r>
            <a:r>
              <a:rPr lang="en-US" sz="2800" dirty="0">
                <a:solidFill>
                  <a:schemeClr val="bg1"/>
                </a:solidFill>
              </a:rPr>
              <a:t> </a:t>
            </a:r>
            <a:r>
              <a:rPr lang="en-US" sz="2800" dirty="0" err="1">
                <a:solidFill>
                  <a:schemeClr val="bg1"/>
                </a:solidFill>
              </a:rPr>
              <a:t>dùng</a:t>
            </a:r>
            <a:r>
              <a:rPr lang="en-US" sz="2800" dirty="0">
                <a:solidFill>
                  <a:schemeClr val="bg1"/>
                </a:solidFill>
              </a:rPr>
              <a:t> </a:t>
            </a:r>
            <a:r>
              <a:rPr lang="en-US" sz="2800" dirty="0" err="1">
                <a:solidFill>
                  <a:schemeClr val="bg1"/>
                </a:solidFill>
              </a:rPr>
              <a:t>có</a:t>
            </a:r>
            <a:r>
              <a:rPr lang="en-US" sz="2800" dirty="0">
                <a:solidFill>
                  <a:schemeClr val="bg1"/>
                </a:solidFill>
              </a:rPr>
              <a:t> </a:t>
            </a:r>
            <a:r>
              <a:rPr lang="en-US" sz="2800" dirty="0" err="1">
                <a:solidFill>
                  <a:schemeClr val="bg1"/>
                </a:solidFill>
              </a:rPr>
              <a:t>thể</a:t>
            </a:r>
            <a:r>
              <a:rPr lang="en-US" sz="2800" dirty="0">
                <a:solidFill>
                  <a:schemeClr val="bg1"/>
                </a:solidFill>
              </a:rPr>
              <a:t> </a:t>
            </a:r>
            <a:r>
              <a:rPr lang="en-US" sz="2800" dirty="0" err="1">
                <a:solidFill>
                  <a:schemeClr val="bg1"/>
                </a:solidFill>
              </a:rPr>
              <a:t>đăng</a:t>
            </a:r>
            <a:r>
              <a:rPr lang="en-US" sz="2800" dirty="0">
                <a:solidFill>
                  <a:schemeClr val="bg1"/>
                </a:solidFill>
              </a:rPr>
              <a:t> </a:t>
            </a:r>
            <a:r>
              <a:rPr lang="en-US" sz="2800" dirty="0" err="1">
                <a:solidFill>
                  <a:schemeClr val="bg1"/>
                </a:solidFill>
              </a:rPr>
              <a:t>kí</a:t>
            </a:r>
            <a:r>
              <a:rPr lang="en-US" sz="2800" dirty="0">
                <a:solidFill>
                  <a:schemeClr val="bg1"/>
                </a:solidFill>
              </a:rPr>
              <a:t> </a:t>
            </a:r>
            <a:r>
              <a:rPr lang="en-US" sz="2800" dirty="0" err="1">
                <a:solidFill>
                  <a:schemeClr val="bg1"/>
                </a:solidFill>
              </a:rPr>
              <a:t>tài</a:t>
            </a:r>
            <a:r>
              <a:rPr lang="en-US" sz="2800" dirty="0">
                <a:solidFill>
                  <a:schemeClr val="bg1"/>
                </a:solidFill>
              </a:rPr>
              <a:t> </a:t>
            </a:r>
            <a:r>
              <a:rPr lang="en-US" sz="2800" dirty="0" err="1">
                <a:solidFill>
                  <a:schemeClr val="bg1"/>
                </a:solidFill>
              </a:rPr>
              <a:t>khoản</a:t>
            </a:r>
            <a:r>
              <a:rPr lang="en-US" sz="2800" dirty="0">
                <a:solidFill>
                  <a:schemeClr val="bg1"/>
                </a:solidFill>
              </a:rPr>
              <a:t> </a:t>
            </a:r>
            <a:r>
              <a:rPr lang="en-US" sz="2800" dirty="0" err="1">
                <a:solidFill>
                  <a:schemeClr val="bg1"/>
                </a:solidFill>
              </a:rPr>
              <a:t>bằng</a:t>
            </a:r>
            <a:r>
              <a:rPr lang="en-US" sz="2800" dirty="0">
                <a:solidFill>
                  <a:schemeClr val="bg1"/>
                </a:solidFill>
              </a:rPr>
              <a:t> email </a:t>
            </a:r>
            <a:r>
              <a:rPr lang="en-US" sz="2800" dirty="0" err="1">
                <a:solidFill>
                  <a:schemeClr val="bg1"/>
                </a:solidFill>
              </a:rPr>
              <a:t>và</a:t>
            </a:r>
            <a:r>
              <a:rPr lang="en-US" sz="2800" dirty="0">
                <a:solidFill>
                  <a:schemeClr val="bg1"/>
                </a:solidFill>
              </a:rPr>
              <a:t> </a:t>
            </a:r>
            <a:r>
              <a:rPr lang="en-US" sz="2800" dirty="0" err="1">
                <a:solidFill>
                  <a:schemeClr val="bg1"/>
                </a:solidFill>
              </a:rPr>
              <a:t>mật</a:t>
            </a:r>
            <a:r>
              <a:rPr lang="en-US" sz="2800" dirty="0">
                <a:solidFill>
                  <a:schemeClr val="bg1"/>
                </a:solidFill>
              </a:rPr>
              <a:t> </a:t>
            </a:r>
            <a:r>
              <a:rPr lang="en-US" sz="2800" dirty="0" err="1">
                <a:solidFill>
                  <a:schemeClr val="bg1"/>
                </a:solidFill>
              </a:rPr>
              <a:t>khẩu</a:t>
            </a:r>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269989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BD88-2BD9-1DC7-D9FF-D1271E80D6A5}"/>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D7C7E801-5C60-F42E-1600-7460775886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10633" y="1199535"/>
            <a:ext cx="5447070" cy="5368413"/>
          </a:xfrm>
        </p:spPr>
      </p:pic>
      <p:sp>
        <p:nvSpPr>
          <p:cNvPr id="4" name="Content Placeholder 3">
            <a:extLst>
              <a:ext uri="{FF2B5EF4-FFF2-40B4-BE49-F238E27FC236}">
                <a16:creationId xmlns:a16="http://schemas.microsoft.com/office/drawing/2014/main" id="{7C1296E7-489A-B1E6-FC94-3B2263A52F6E}"/>
              </a:ext>
            </a:extLst>
          </p:cNvPr>
          <p:cNvSpPr>
            <a:spLocks noGrp="1"/>
          </p:cNvSpPr>
          <p:nvPr>
            <p:ph sz="half" idx="2"/>
          </p:nvPr>
        </p:nvSpPr>
        <p:spPr>
          <a:xfrm>
            <a:off x="824927" y="2735334"/>
            <a:ext cx="5212080" cy="1541698"/>
          </a:xfrm>
        </p:spPr>
        <p:txBody>
          <a:bodyPr/>
          <a:lstStyle/>
          <a:p>
            <a:endParaRPr lang="en-US" dirty="0"/>
          </a:p>
        </p:txBody>
      </p:sp>
      <p:sp>
        <p:nvSpPr>
          <p:cNvPr id="5" name="Slide Number Placeholder 4">
            <a:extLst>
              <a:ext uri="{FF2B5EF4-FFF2-40B4-BE49-F238E27FC236}">
                <a16:creationId xmlns:a16="http://schemas.microsoft.com/office/drawing/2014/main" id="{0E9F744E-71AE-4B6B-5815-FAEDA2D82F5B}"/>
              </a:ext>
            </a:extLst>
          </p:cNvPr>
          <p:cNvSpPr>
            <a:spLocks noGrp="1"/>
          </p:cNvSpPr>
          <p:nvPr>
            <p:ph type="sldNum" sz="quarter" idx="12"/>
          </p:nvPr>
        </p:nvSpPr>
        <p:spPr/>
        <p:txBody>
          <a:bodyPr/>
          <a:lstStyle/>
          <a:p>
            <a:fld id="{022B156B-59AE-415F-B24B-8756D48BB977}" type="slidenum">
              <a:rPr lang="en-US" smtClean="0"/>
              <a:t>14</a:t>
            </a:fld>
            <a:endParaRPr lang="en-US"/>
          </a:p>
        </p:txBody>
      </p:sp>
      <p:sp>
        <p:nvSpPr>
          <p:cNvPr id="7" name="Rectangle: Diagonal Corners Rounded 6">
            <a:extLst>
              <a:ext uri="{FF2B5EF4-FFF2-40B4-BE49-F238E27FC236}">
                <a16:creationId xmlns:a16="http://schemas.microsoft.com/office/drawing/2014/main" id="{0C9F1381-EE28-A263-2583-3848F266F282}"/>
              </a:ext>
            </a:extLst>
          </p:cNvPr>
          <p:cNvSpPr/>
          <p:nvPr/>
        </p:nvSpPr>
        <p:spPr>
          <a:xfrm>
            <a:off x="481781" y="432619"/>
            <a:ext cx="5181600" cy="875071"/>
          </a:xfrm>
          <a:prstGeom prst="round2Diag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Giao </a:t>
            </a:r>
            <a:r>
              <a:rPr lang="en-US" sz="3200" dirty="0" err="1"/>
              <a:t>diện</a:t>
            </a:r>
            <a:r>
              <a:rPr lang="en-US" sz="3200" dirty="0"/>
              <a:t> </a:t>
            </a:r>
            <a:r>
              <a:rPr lang="en-US" sz="3200" dirty="0" err="1"/>
              <a:t>trang</a:t>
            </a:r>
            <a:r>
              <a:rPr lang="en-US" sz="3200" dirty="0"/>
              <a:t> </a:t>
            </a:r>
            <a:r>
              <a:rPr lang="en-US" sz="3200" dirty="0" err="1"/>
              <a:t>Đăng</a:t>
            </a:r>
            <a:r>
              <a:rPr lang="en-US" sz="3200" dirty="0"/>
              <a:t> </a:t>
            </a:r>
            <a:r>
              <a:rPr lang="en-US" sz="3200" dirty="0" err="1"/>
              <a:t>nhập</a:t>
            </a:r>
            <a:endParaRPr lang="en-US" sz="3200" dirty="0"/>
          </a:p>
        </p:txBody>
      </p:sp>
      <p:sp>
        <p:nvSpPr>
          <p:cNvPr id="10" name="Rectangle: Rounded Corners 9">
            <a:extLst>
              <a:ext uri="{FF2B5EF4-FFF2-40B4-BE49-F238E27FC236}">
                <a16:creationId xmlns:a16="http://schemas.microsoft.com/office/drawing/2014/main" id="{F9976396-A045-60A4-1320-741606D93FFD}"/>
              </a:ext>
            </a:extLst>
          </p:cNvPr>
          <p:cNvSpPr/>
          <p:nvPr/>
        </p:nvSpPr>
        <p:spPr>
          <a:xfrm>
            <a:off x="334297" y="2605549"/>
            <a:ext cx="5761703" cy="196645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website</a:t>
            </a:r>
          </a:p>
          <a:p>
            <a:pPr algn="ct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25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E4366-D8FE-4EBE-226F-9A311E08B351}"/>
              </a:ext>
            </a:extLst>
          </p:cNvPr>
          <p:cNvSpPr>
            <a:spLocks noGrp="1"/>
          </p:cNvSpPr>
          <p:nvPr>
            <p:ph type="title"/>
          </p:nvPr>
        </p:nvSpPr>
        <p:spPr>
          <a:xfrm>
            <a:off x="685800" y="1188720"/>
            <a:ext cx="5212080" cy="2286000"/>
          </a:xfrm>
        </p:spPr>
        <p:txBody>
          <a:bodyPr/>
          <a:lstStyle/>
          <a:p>
            <a:endParaRPr lang="en-US" dirty="0"/>
          </a:p>
        </p:txBody>
      </p:sp>
      <p:sp>
        <p:nvSpPr>
          <p:cNvPr id="4" name="Content Placeholder 3">
            <a:extLst>
              <a:ext uri="{FF2B5EF4-FFF2-40B4-BE49-F238E27FC236}">
                <a16:creationId xmlns:a16="http://schemas.microsoft.com/office/drawing/2014/main" id="{06EE9B99-D7BA-DF80-4B85-F22E199B3BAE}"/>
              </a:ext>
            </a:extLst>
          </p:cNvPr>
          <p:cNvSpPr>
            <a:spLocks noGrp="1"/>
          </p:cNvSpPr>
          <p:nvPr>
            <p:ph sz="half" idx="13"/>
          </p:nvPr>
        </p:nvSpPr>
        <p:spPr>
          <a:xfrm>
            <a:off x="685800" y="3840480"/>
            <a:ext cx="3840480" cy="2286000"/>
          </a:xfrm>
        </p:spPr>
        <p:txBody>
          <a:bodyPr/>
          <a:lstStyle/>
          <a:p>
            <a:endParaRPr lang="en-US" dirty="0"/>
          </a:p>
        </p:txBody>
      </p:sp>
      <p:sp>
        <p:nvSpPr>
          <p:cNvPr id="2" name="Content Placeholder 1">
            <a:extLst>
              <a:ext uri="{FF2B5EF4-FFF2-40B4-BE49-F238E27FC236}">
                <a16:creationId xmlns:a16="http://schemas.microsoft.com/office/drawing/2014/main" id="{391A42D1-84AF-3620-4FDB-CBAEB5922DED}"/>
              </a:ext>
            </a:extLst>
          </p:cNvPr>
          <p:cNvSpPr>
            <a:spLocks noGrp="1"/>
          </p:cNvSpPr>
          <p:nvPr>
            <p:ph idx="1"/>
          </p:nvPr>
        </p:nvSpPr>
        <p:spPr>
          <a:xfrm>
            <a:off x="6583680" y="1188720"/>
            <a:ext cx="5029200" cy="4937760"/>
          </a:xfrm>
        </p:spPr>
        <p:txBody>
          <a:bodyPr/>
          <a:lstStyle/>
          <a:p>
            <a:endParaRPr lang="en-US" dirty="0"/>
          </a:p>
        </p:txBody>
      </p:sp>
      <p:sp>
        <p:nvSpPr>
          <p:cNvPr id="27" name="Slide Number Placeholder 26">
            <a:extLst>
              <a:ext uri="{FF2B5EF4-FFF2-40B4-BE49-F238E27FC236}">
                <a16:creationId xmlns:a16="http://schemas.microsoft.com/office/drawing/2014/main" id="{41829EAE-DDC2-87E6-A6EB-D0A81D8E4E63}"/>
              </a:ext>
            </a:extLst>
          </p:cNvPr>
          <p:cNvSpPr>
            <a:spLocks noGrp="1"/>
          </p:cNvSpPr>
          <p:nvPr>
            <p:ph type="sldNum" sz="quarter" idx="12"/>
          </p:nvPr>
        </p:nvSpPr>
        <p:spPr>
          <a:xfrm>
            <a:off x="685800" y="6413342"/>
            <a:ext cx="762000" cy="228600"/>
          </a:xfrm>
        </p:spPr>
        <p:txBody>
          <a:bodyPr/>
          <a:lstStyle/>
          <a:p>
            <a:fld id="{022B156B-59AE-415F-B24B-8756D48BB977}" type="slidenum">
              <a:rPr lang="en-US" smtClean="0"/>
              <a:pPr/>
              <a:t>15</a:t>
            </a:fld>
            <a:endParaRPr lang="en-US" dirty="0"/>
          </a:p>
        </p:txBody>
      </p:sp>
      <p:sp>
        <p:nvSpPr>
          <p:cNvPr id="5" name="Arrow: Right 4">
            <a:extLst>
              <a:ext uri="{FF2B5EF4-FFF2-40B4-BE49-F238E27FC236}">
                <a16:creationId xmlns:a16="http://schemas.microsoft.com/office/drawing/2014/main" id="{DA509095-DC02-16DB-87E6-134E6CAC8EF1}"/>
              </a:ext>
            </a:extLst>
          </p:cNvPr>
          <p:cNvSpPr/>
          <p:nvPr/>
        </p:nvSpPr>
        <p:spPr>
          <a:xfrm>
            <a:off x="137651" y="2657659"/>
            <a:ext cx="4691951" cy="1884844"/>
          </a:xfrm>
          <a:prstGeom prst="rightArrow">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nhạc</a:t>
            </a: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A9FA984-3625-0711-8604-F1604D73D869}"/>
              </a:ext>
            </a:extLst>
          </p:cNvPr>
          <p:cNvSpPr/>
          <p:nvPr/>
        </p:nvSpPr>
        <p:spPr>
          <a:xfrm>
            <a:off x="5074428" y="240764"/>
            <a:ext cx="6783277" cy="637647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Diagonal Corners Rounded 8">
            <a:extLst>
              <a:ext uri="{FF2B5EF4-FFF2-40B4-BE49-F238E27FC236}">
                <a16:creationId xmlns:a16="http://schemas.microsoft.com/office/drawing/2014/main" id="{B5EB050C-10FA-3134-5C4E-AB62CCC12A7E}"/>
              </a:ext>
            </a:extLst>
          </p:cNvPr>
          <p:cNvSpPr/>
          <p:nvPr/>
        </p:nvSpPr>
        <p:spPr>
          <a:xfrm>
            <a:off x="6159910" y="993058"/>
            <a:ext cx="4660490" cy="84557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tuc</a:t>
            </a:r>
            <a:endParaRPr lang="en-US" sz="2400" dirty="0">
              <a:latin typeface="Arial" panose="020B0604020202020204" pitchFamily="34" charset="0"/>
              <a:cs typeface="Arial" panose="020B0604020202020204" pitchFamily="34" charset="0"/>
            </a:endParaRPr>
          </a:p>
        </p:txBody>
      </p:sp>
      <p:sp>
        <p:nvSpPr>
          <p:cNvPr id="10" name="Rectangle: Diagonal Corners Rounded 9">
            <a:extLst>
              <a:ext uri="{FF2B5EF4-FFF2-40B4-BE49-F238E27FC236}">
                <a16:creationId xmlns:a16="http://schemas.microsoft.com/office/drawing/2014/main" id="{02269BF4-5B66-AC2A-63E4-14E1BD005CB0}"/>
              </a:ext>
            </a:extLst>
          </p:cNvPr>
          <p:cNvSpPr/>
          <p:nvPr/>
        </p:nvSpPr>
        <p:spPr>
          <a:xfrm>
            <a:off x="6159910" y="2415913"/>
            <a:ext cx="4660490" cy="84557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endParaRPr lang="en-US" sz="2400" dirty="0">
              <a:latin typeface="Arial" panose="020B0604020202020204" pitchFamily="34" charset="0"/>
              <a:cs typeface="Arial" panose="020B0604020202020204" pitchFamily="34" charset="0"/>
            </a:endParaRPr>
          </a:p>
        </p:txBody>
      </p:sp>
      <p:sp>
        <p:nvSpPr>
          <p:cNvPr id="11" name="Rectangle: Diagonal Corners Rounded 10">
            <a:extLst>
              <a:ext uri="{FF2B5EF4-FFF2-40B4-BE49-F238E27FC236}">
                <a16:creationId xmlns:a16="http://schemas.microsoft.com/office/drawing/2014/main" id="{93E238E6-8F95-0C11-90CC-95EEFEA193EA}"/>
              </a:ext>
            </a:extLst>
          </p:cNvPr>
          <p:cNvSpPr/>
          <p:nvPr/>
        </p:nvSpPr>
        <p:spPr>
          <a:xfrm>
            <a:off x="6159910" y="3817375"/>
            <a:ext cx="4660490" cy="84557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next, back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chậm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hát</a:t>
            </a:r>
            <a:endParaRPr lang="en-US" sz="2400" dirty="0">
              <a:latin typeface="Arial" panose="020B0604020202020204" pitchFamily="34" charset="0"/>
              <a:cs typeface="Arial" panose="020B0604020202020204" pitchFamily="34" charset="0"/>
            </a:endParaRPr>
          </a:p>
        </p:txBody>
      </p:sp>
      <p:sp>
        <p:nvSpPr>
          <p:cNvPr id="12" name="Rectangle: Diagonal Corners Rounded 11">
            <a:extLst>
              <a:ext uri="{FF2B5EF4-FFF2-40B4-BE49-F238E27FC236}">
                <a16:creationId xmlns:a16="http://schemas.microsoft.com/office/drawing/2014/main" id="{F7CD1D61-EEB3-3BD1-9013-63FD2B3EC8E3}"/>
              </a:ext>
            </a:extLst>
          </p:cNvPr>
          <p:cNvSpPr/>
          <p:nvPr/>
        </p:nvSpPr>
        <p:spPr>
          <a:xfrm>
            <a:off x="6269049" y="5153704"/>
            <a:ext cx="4660490" cy="84557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tùy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361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7AC7-DBC5-A5F8-1D39-79E88D93495E}"/>
              </a:ext>
            </a:extLst>
          </p:cNvPr>
          <p:cNvSpPr>
            <a:spLocks noGrp="1"/>
          </p:cNvSpPr>
          <p:nvPr>
            <p:ph type="title"/>
          </p:nvPr>
        </p:nvSpPr>
        <p:spPr>
          <a:xfrm>
            <a:off x="2691579" y="0"/>
            <a:ext cx="7209503" cy="1409946"/>
          </a:xfrm>
        </p:spPr>
        <p:txBody>
          <a:bodyPr/>
          <a:lstStyle/>
          <a:p>
            <a:r>
              <a:rPr lang="en-US" dirty="0">
                <a:latin typeface="Arial" panose="020B0604020202020204" pitchFamily="34" charset="0"/>
                <a:cs typeface="Arial" panose="020B0604020202020204" pitchFamily="34" charset="0"/>
              </a:rPr>
              <a:t>6.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564E95D-C477-7156-A655-4EBAA25F59DC}"/>
              </a:ext>
            </a:extLst>
          </p:cNvPr>
          <p:cNvSpPr>
            <a:spLocks noGrp="1"/>
          </p:cNvSpPr>
          <p:nvPr>
            <p:ph sz="half" idx="2"/>
          </p:nvPr>
        </p:nvSpPr>
        <p:spPr>
          <a:xfrm>
            <a:off x="7315199" y="2194560"/>
            <a:ext cx="4721087" cy="4023360"/>
          </a:xfrm>
        </p:spPr>
        <p:txBody>
          <a:bodyPr/>
          <a:lstStyle/>
          <a:p>
            <a:endParaRPr lang="en-US" dirty="0"/>
          </a:p>
        </p:txBody>
      </p:sp>
      <p:sp>
        <p:nvSpPr>
          <p:cNvPr id="4" name="Rectangle: Rounded Corners 3">
            <a:extLst>
              <a:ext uri="{FF2B5EF4-FFF2-40B4-BE49-F238E27FC236}">
                <a16:creationId xmlns:a16="http://schemas.microsoft.com/office/drawing/2014/main" id="{6C95DAE1-FC6A-19D8-E916-E3C6466FADBD}"/>
              </a:ext>
            </a:extLst>
          </p:cNvPr>
          <p:cNvSpPr/>
          <p:nvPr/>
        </p:nvSpPr>
        <p:spPr>
          <a:xfrm>
            <a:off x="1258529" y="1986116"/>
            <a:ext cx="10540181" cy="3736258"/>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1">
            <a:extLst>
              <a:ext uri="{FF2B5EF4-FFF2-40B4-BE49-F238E27FC236}">
                <a16:creationId xmlns:a16="http://schemas.microsoft.com/office/drawing/2014/main" id="{99A48457-A403-39CB-DCA9-2785F526313B}"/>
              </a:ext>
            </a:extLst>
          </p:cNvPr>
          <p:cNvSpPr>
            <a:spLocks noChangeArrowheads="1"/>
          </p:cNvSpPr>
          <p:nvPr/>
        </p:nvSpPr>
        <p:spPr bwMode="auto">
          <a:xfrm>
            <a:off x="2536723" y="1662405"/>
            <a:ext cx="8538491" cy="369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endParaRPr lang="en-US" altLang="en-US" sz="3200" dirty="0">
              <a:solidFill>
                <a:schemeClr val="tx2">
                  <a:lumMod val="95000"/>
                  <a:lumOff val="5000"/>
                </a:schemeClr>
              </a:solidFill>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sz="3200" dirty="0">
                <a:solidFill>
                  <a:schemeClr val="tx2">
                    <a:lumMod val="95000"/>
                    <a:lumOff val="5000"/>
                  </a:schemeClr>
                </a:solidFill>
                <a:latin typeface="Arial" panose="020B0604020202020204" pitchFamily="34" charset="0"/>
              </a:rPr>
              <a:t>Website </a:t>
            </a:r>
            <a:r>
              <a:rPr lang="en-US" altLang="en-US" sz="3200" dirty="0" err="1">
                <a:solidFill>
                  <a:schemeClr val="tx2">
                    <a:lumMod val="95000"/>
                    <a:lumOff val="5000"/>
                  </a:schemeClr>
                </a:solidFill>
                <a:latin typeface="Arial" panose="020B0604020202020204" pitchFamily="34" charset="0"/>
              </a:rPr>
              <a:t>hoạt</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động</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trên</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môi</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trường</a:t>
            </a:r>
            <a:r>
              <a:rPr lang="en-US" altLang="en-US" sz="3200" dirty="0">
                <a:solidFill>
                  <a:schemeClr val="tx2">
                    <a:lumMod val="95000"/>
                    <a:lumOff val="5000"/>
                  </a:schemeClr>
                </a:solidFill>
                <a:latin typeface="Arial" panose="020B0604020202020204" pitchFamily="34" charset="0"/>
              </a:rPr>
              <a:t> localhost:</a:t>
            </a:r>
          </a:p>
          <a:p>
            <a:pPr lvl="0" eaLnBrk="0" fontAlgn="base" hangingPunct="0">
              <a:lnSpc>
                <a:spcPct val="150000"/>
              </a:lnSpc>
              <a:spcBef>
                <a:spcPct val="0"/>
              </a:spcBef>
              <a:spcAft>
                <a:spcPct val="0"/>
              </a:spcAft>
              <a:buFontTx/>
              <a:buChar char="•"/>
            </a:pPr>
            <a:r>
              <a:rPr lang="en-US" altLang="en-US" sz="3200" dirty="0" err="1">
                <a:solidFill>
                  <a:schemeClr val="tx2">
                    <a:lumMod val="95000"/>
                    <a:lumOff val="5000"/>
                  </a:schemeClr>
                </a:solidFill>
                <a:latin typeface="Arial" panose="020B0604020202020204" pitchFamily="34" charset="0"/>
              </a:rPr>
              <a:t>Đăng</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nhập</a:t>
            </a:r>
            <a:r>
              <a:rPr lang="en-US" altLang="en-US" sz="3200" dirty="0">
                <a:solidFill>
                  <a:schemeClr val="tx2">
                    <a:lumMod val="95000"/>
                    <a:lumOff val="5000"/>
                  </a:schemeClr>
                </a:solidFill>
                <a:latin typeface="Arial" panose="020B0604020202020204" pitchFamily="34" charset="0"/>
              </a:rPr>
              <a:t>/</a:t>
            </a:r>
            <a:r>
              <a:rPr lang="en-US" altLang="en-US" sz="3200" dirty="0" err="1">
                <a:solidFill>
                  <a:schemeClr val="tx2">
                    <a:lumMod val="95000"/>
                    <a:lumOff val="5000"/>
                  </a:schemeClr>
                </a:solidFill>
                <a:latin typeface="Arial" panose="020B0604020202020204" pitchFamily="34" charset="0"/>
              </a:rPr>
              <a:t>Đăng</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ký</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thành</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công</a:t>
            </a:r>
            <a:r>
              <a:rPr lang="en-US" altLang="en-US" sz="3200" dirty="0">
                <a:solidFill>
                  <a:schemeClr val="tx2">
                    <a:lumMod val="95000"/>
                    <a:lumOff val="5000"/>
                  </a:schemeClr>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3200" dirty="0">
                <a:solidFill>
                  <a:schemeClr val="tx2">
                    <a:lumMod val="95000"/>
                    <a:lumOff val="5000"/>
                  </a:schemeClr>
                </a:solidFill>
                <a:latin typeface="Arial" panose="020B0604020202020204" pitchFamily="34" charset="0"/>
              </a:rPr>
              <a:t>Nghe </a:t>
            </a:r>
            <a:r>
              <a:rPr lang="en-US" altLang="en-US" sz="3200" dirty="0" err="1">
                <a:solidFill>
                  <a:schemeClr val="tx2">
                    <a:lumMod val="95000"/>
                    <a:lumOff val="5000"/>
                  </a:schemeClr>
                </a:solidFill>
                <a:latin typeface="Arial" panose="020B0604020202020204" pitchFamily="34" charset="0"/>
              </a:rPr>
              <a:t>nhạc</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ổn</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định</a:t>
            </a:r>
            <a:r>
              <a:rPr lang="en-US" altLang="en-US" sz="3200" dirty="0">
                <a:solidFill>
                  <a:schemeClr val="tx2">
                    <a:lumMod val="95000"/>
                    <a:lumOff val="5000"/>
                  </a:schemeClr>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3200" dirty="0">
                <a:solidFill>
                  <a:schemeClr val="tx2">
                    <a:lumMod val="95000"/>
                    <a:lumOff val="5000"/>
                  </a:schemeClr>
                </a:solidFill>
                <a:latin typeface="Arial" panose="020B0604020202020204" pitchFamily="34" charset="0"/>
              </a:rPr>
              <a:t>Giao </a:t>
            </a:r>
            <a:r>
              <a:rPr lang="en-US" altLang="en-US" sz="3200" dirty="0" err="1">
                <a:solidFill>
                  <a:schemeClr val="tx2">
                    <a:lumMod val="95000"/>
                    <a:lumOff val="5000"/>
                  </a:schemeClr>
                </a:solidFill>
                <a:latin typeface="Arial" panose="020B0604020202020204" pitchFamily="34" charset="0"/>
              </a:rPr>
              <a:t>diện</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đơn</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giản</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thân</a:t>
            </a:r>
            <a:r>
              <a:rPr lang="en-US" altLang="en-US" sz="3200" dirty="0">
                <a:solidFill>
                  <a:schemeClr val="tx2">
                    <a:lumMod val="95000"/>
                    <a:lumOff val="5000"/>
                  </a:schemeClr>
                </a:solidFill>
                <a:latin typeface="Arial" panose="020B0604020202020204" pitchFamily="34" charset="0"/>
              </a:rPr>
              <a:t> </a:t>
            </a:r>
            <a:r>
              <a:rPr lang="en-US" altLang="en-US" sz="3200" dirty="0" err="1">
                <a:solidFill>
                  <a:schemeClr val="tx2">
                    <a:lumMod val="95000"/>
                    <a:lumOff val="5000"/>
                  </a:schemeClr>
                </a:solidFill>
                <a:latin typeface="Arial" panose="020B0604020202020204" pitchFamily="34" charset="0"/>
              </a:rPr>
              <a:t>thiện</a:t>
            </a:r>
            <a:r>
              <a:rPr lang="en-US" altLang="en-US" sz="3200" dirty="0">
                <a:solidFill>
                  <a:schemeClr val="tx2">
                    <a:lumMod val="95000"/>
                    <a:lumOff val="5000"/>
                  </a:schemeClr>
                </a:solidFill>
                <a:latin typeface="Arial" panose="020B0604020202020204" pitchFamily="34" charset="0"/>
              </a:rPr>
              <a:t>. </a:t>
            </a:r>
          </a:p>
        </p:txBody>
      </p:sp>
    </p:spTree>
    <p:extLst>
      <p:ext uri="{BB962C8B-B14F-4D97-AF65-F5344CB8AC3E}">
        <p14:creationId xmlns:p14="http://schemas.microsoft.com/office/powerpoint/2010/main" val="274800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B196-A625-622E-20E2-D7A17B15B528}"/>
              </a:ext>
            </a:extLst>
          </p:cNvPr>
          <p:cNvSpPr>
            <a:spLocks noGrp="1"/>
          </p:cNvSpPr>
          <p:nvPr>
            <p:ph type="title"/>
          </p:nvPr>
        </p:nvSpPr>
        <p:spPr>
          <a:xfrm>
            <a:off x="990600" y="412955"/>
            <a:ext cx="3817374" cy="1262462"/>
          </a:xfrm>
        </p:spPr>
        <p:txBody>
          <a:bodyPr/>
          <a:lstStyle/>
          <a:p>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2BF05BC-8032-D29E-7733-C12D1EECDF84}"/>
              </a:ext>
            </a:extLst>
          </p:cNvPr>
          <p:cNvSpPr>
            <a:spLocks noGrp="1"/>
          </p:cNvSpPr>
          <p:nvPr>
            <p:ph sz="half" idx="2"/>
          </p:nvPr>
        </p:nvSpPr>
        <p:spPr/>
        <p:txBody>
          <a:bodyPr/>
          <a:lstStyle/>
          <a:p>
            <a:endParaRPr lang="en-US"/>
          </a:p>
        </p:txBody>
      </p:sp>
      <p:sp>
        <p:nvSpPr>
          <p:cNvPr id="5" name="Arrow: Right 4">
            <a:extLst>
              <a:ext uri="{FF2B5EF4-FFF2-40B4-BE49-F238E27FC236}">
                <a16:creationId xmlns:a16="http://schemas.microsoft.com/office/drawing/2014/main" id="{17746DB5-C2E0-BB0D-8ACE-23D6FC022CE0}"/>
              </a:ext>
            </a:extLst>
          </p:cNvPr>
          <p:cNvSpPr/>
          <p:nvPr/>
        </p:nvSpPr>
        <p:spPr>
          <a:xfrm>
            <a:off x="904568" y="511277"/>
            <a:ext cx="4168877" cy="1599661"/>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err="1">
                <a:latin typeface="Arial" panose="020B0604020202020204" pitchFamily="34" charset="0"/>
                <a:cs typeface="Arial" panose="020B0604020202020204" pitchFamily="34" charset="0"/>
              </a:rPr>
              <a:t>Kết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Luận</a:t>
            </a:r>
            <a:endParaRPr lang="en-US" sz="3600" dirty="0"/>
          </a:p>
        </p:txBody>
      </p:sp>
      <p:sp>
        <p:nvSpPr>
          <p:cNvPr id="8" name="Arrow: Right 7">
            <a:extLst>
              <a:ext uri="{FF2B5EF4-FFF2-40B4-BE49-F238E27FC236}">
                <a16:creationId xmlns:a16="http://schemas.microsoft.com/office/drawing/2014/main" id="{05E147B9-2FB2-76C5-9B4F-20597CF106FE}"/>
              </a:ext>
            </a:extLst>
          </p:cNvPr>
          <p:cNvSpPr/>
          <p:nvPr/>
        </p:nvSpPr>
        <p:spPr>
          <a:xfrm>
            <a:off x="7049728" y="511276"/>
            <a:ext cx="4168877" cy="1683283"/>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err="1">
                <a:latin typeface="Arial" panose="020B0604020202020204" pitchFamily="34" charset="0"/>
                <a:cs typeface="Arial" panose="020B0604020202020204" pitchFamily="34" charset="0"/>
              </a:rPr>
              <a:t>Hướng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phát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triển</a:t>
            </a:r>
            <a:endParaRPr lang="en-US" sz="3600" dirty="0"/>
          </a:p>
        </p:txBody>
      </p:sp>
      <p:sp>
        <p:nvSpPr>
          <p:cNvPr id="9" name="Rectangle: Rounded Corners 8">
            <a:extLst>
              <a:ext uri="{FF2B5EF4-FFF2-40B4-BE49-F238E27FC236}">
                <a16:creationId xmlns:a16="http://schemas.microsoft.com/office/drawing/2014/main" id="{9ACF0519-19A3-F525-D41C-FA271160AAC5}"/>
              </a:ext>
            </a:extLst>
          </p:cNvPr>
          <p:cNvSpPr/>
          <p:nvPr/>
        </p:nvSpPr>
        <p:spPr>
          <a:xfrm>
            <a:off x="462115" y="2330244"/>
            <a:ext cx="5476568" cy="429669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843A77D-380B-5A33-C5DE-0E7CA00690F7}"/>
              </a:ext>
            </a:extLst>
          </p:cNvPr>
          <p:cNvSpPr/>
          <p:nvPr/>
        </p:nvSpPr>
        <p:spPr>
          <a:xfrm>
            <a:off x="6253315" y="2330244"/>
            <a:ext cx="5663381" cy="429669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Arial" panose="020B0604020202020204" pitchFamily="34" charset="0"/>
              <a:buChar char="•"/>
            </a:pPr>
            <a:r>
              <a:rPr lang="vi-VN" sz="2400" dirty="0">
                <a:solidFill>
                  <a:schemeClr val="tx1">
                    <a:lumMod val="50000"/>
                  </a:schemeClr>
                </a:solidFill>
                <a:latin typeface="Arial" panose="020B0604020202020204" pitchFamily="34" charset="0"/>
                <a:cs typeface="Arial" panose="020B0604020202020204" pitchFamily="34" charset="0"/>
              </a:rPr>
              <a:t>Thêm tính năng gợi ý bài hát dựa trên lịch sử nghe nhạc của người dùng.</a:t>
            </a:r>
            <a:endParaRPr lang="en-US" sz="2400" dirty="0">
              <a:solidFill>
                <a:schemeClr val="tx1">
                  <a:lumMod val="50000"/>
                </a:schemeClr>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dirty="0" err="1">
                <a:solidFill>
                  <a:schemeClr val="tx1">
                    <a:lumMod val="50000"/>
                  </a:schemeClr>
                </a:solidFill>
                <a:latin typeface="Arial" panose="020B0604020202020204" pitchFamily="34" charset="0"/>
                <a:cs typeface="Arial" panose="020B0604020202020204" pitchFamily="34" charset="0"/>
              </a:rPr>
              <a:t>Tạo</a:t>
            </a:r>
            <a:r>
              <a:rPr lang="en-US" sz="2400" dirty="0">
                <a:solidFill>
                  <a:schemeClr val="tx1">
                    <a:lumMod val="50000"/>
                  </a:schemeClr>
                </a:solidFill>
                <a:latin typeface="Arial" panose="020B0604020202020204" pitchFamily="34" charset="0"/>
                <a:cs typeface="Arial" panose="020B0604020202020204" pitchFamily="34" charset="0"/>
              </a:rPr>
              <a:t> playlist </a:t>
            </a:r>
            <a:r>
              <a:rPr lang="en-US" sz="2400" dirty="0" err="1">
                <a:solidFill>
                  <a:schemeClr val="tx1">
                    <a:lumMod val="50000"/>
                  </a:schemeClr>
                </a:solidFill>
                <a:latin typeface="Arial" panose="020B0604020202020204" pitchFamily="34" charset="0"/>
                <a:cs typeface="Arial" panose="020B0604020202020204" pitchFamily="34" charset="0"/>
              </a:rPr>
              <a:t>cá</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nhân</a:t>
            </a:r>
            <a:r>
              <a:rPr lang="en-US" sz="2400" dirty="0">
                <a:solidFill>
                  <a:schemeClr val="tx1">
                    <a:lumMod val="50000"/>
                  </a:schemeClr>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2400" dirty="0" err="1">
                <a:solidFill>
                  <a:schemeClr val="tx1">
                    <a:lumMod val="50000"/>
                  </a:schemeClr>
                </a:solidFill>
                <a:latin typeface="Arial" panose="020B0604020202020204" pitchFamily="34" charset="0"/>
                <a:cs typeface="Arial" panose="020B0604020202020204" pitchFamily="34" charset="0"/>
              </a:rPr>
              <a:t>Hỗ</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trợ</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đa</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nền</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tảng</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ứng</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dụng</a:t>
            </a:r>
            <a:r>
              <a:rPr lang="en-US" sz="2400" dirty="0">
                <a:solidFill>
                  <a:schemeClr val="tx1">
                    <a:lumMod val="50000"/>
                  </a:schemeClr>
                </a:solidFill>
                <a:latin typeface="Arial" panose="020B0604020202020204" pitchFamily="34" charset="0"/>
                <a:cs typeface="Arial" panose="020B0604020202020204" pitchFamily="34" charset="0"/>
              </a:rPr>
              <a:t> di </a:t>
            </a:r>
            <a:r>
              <a:rPr lang="en-US" sz="2400" dirty="0" err="1">
                <a:solidFill>
                  <a:schemeClr val="tx1">
                    <a:lumMod val="50000"/>
                  </a:schemeClr>
                </a:solidFill>
                <a:latin typeface="Arial" panose="020B0604020202020204" pitchFamily="34" charset="0"/>
                <a:cs typeface="Arial" panose="020B0604020202020204" pitchFamily="34" charset="0"/>
              </a:rPr>
              <a:t>động</a:t>
            </a:r>
            <a:r>
              <a:rPr lang="en-US" sz="2400" dirty="0">
                <a:solidFill>
                  <a:schemeClr val="tx1">
                    <a:lumMod val="50000"/>
                  </a:schemeClr>
                </a:solidFill>
                <a:latin typeface="Arial" panose="020B0604020202020204" pitchFamily="34" charset="0"/>
                <a:cs typeface="Arial" panose="020B0604020202020204" pitchFamily="34" charset="0"/>
              </a:rPr>
              <a:t>).</a:t>
            </a:r>
          </a:p>
        </p:txBody>
      </p:sp>
      <p:sp>
        <p:nvSpPr>
          <p:cNvPr id="11" name="Rectangle 1">
            <a:extLst>
              <a:ext uri="{FF2B5EF4-FFF2-40B4-BE49-F238E27FC236}">
                <a16:creationId xmlns:a16="http://schemas.microsoft.com/office/drawing/2014/main" id="{C22AA612-DE7B-DA97-C660-7AFA4826B011}"/>
              </a:ext>
            </a:extLst>
          </p:cNvPr>
          <p:cNvSpPr>
            <a:spLocks noChangeArrowheads="1"/>
          </p:cNvSpPr>
          <p:nvPr/>
        </p:nvSpPr>
        <p:spPr bwMode="auto">
          <a:xfrm>
            <a:off x="990600" y="1951801"/>
            <a:ext cx="4296697" cy="445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endParaRPr lang="en-US" altLang="en-US" sz="2400" dirty="0">
              <a:solidFill>
                <a:schemeClr val="tx1">
                  <a:lumMod val="50000"/>
                </a:schemeClr>
              </a:solidFill>
              <a:latin typeface="Arial" panose="020B0604020202020204" pitchFamily="34" charset="0"/>
            </a:endParaRPr>
          </a:p>
          <a:p>
            <a:pPr lvl="0" algn="just" eaLnBrk="0" fontAlgn="base" hangingPunct="0">
              <a:lnSpc>
                <a:spcPct val="150000"/>
              </a:lnSpc>
              <a:spcBef>
                <a:spcPct val="0"/>
              </a:spcBef>
              <a:spcAft>
                <a:spcPct val="0"/>
              </a:spcAft>
              <a:buFontTx/>
              <a:buChar char="•"/>
            </a:pPr>
            <a:r>
              <a:rPr lang="en-US" altLang="en-US" sz="2400" dirty="0" err="1">
                <a:solidFill>
                  <a:schemeClr val="tx1">
                    <a:lumMod val="50000"/>
                  </a:schemeClr>
                </a:solidFill>
                <a:latin typeface="Arial" panose="020B0604020202020204" pitchFamily="34" charset="0"/>
              </a:rPr>
              <a:t>Đề</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tài</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đã</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hoàn</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thành</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các</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mục</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tiêu</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đặt</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ra</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là</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thiết</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kế</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ra</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một</a:t>
            </a:r>
            <a:r>
              <a:rPr lang="en-US" altLang="en-US" sz="2400" dirty="0">
                <a:solidFill>
                  <a:schemeClr val="tx1">
                    <a:lumMod val="50000"/>
                  </a:schemeClr>
                </a:solidFill>
                <a:latin typeface="Arial" panose="020B0604020202020204" pitchFamily="34" charset="0"/>
              </a:rPr>
              <a:t> website </a:t>
            </a:r>
            <a:r>
              <a:rPr lang="en-US" altLang="en-US" sz="2400" dirty="0" err="1">
                <a:solidFill>
                  <a:schemeClr val="tx1">
                    <a:lumMod val="50000"/>
                  </a:schemeClr>
                </a:solidFill>
                <a:latin typeface="Arial" panose="020B0604020202020204" pitchFamily="34" charset="0"/>
              </a:rPr>
              <a:t>có</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thể</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nghe</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nhạc</a:t>
            </a:r>
            <a:r>
              <a:rPr lang="en-US" altLang="en-US" sz="2400" dirty="0">
                <a:solidFill>
                  <a:schemeClr val="tx1">
                    <a:lumMod val="50000"/>
                  </a:schemeClr>
                </a:solidFill>
                <a:latin typeface="Arial" panose="020B0604020202020204" pitchFamily="34" charset="0"/>
              </a:rPr>
              <a:t>.</a:t>
            </a:r>
          </a:p>
          <a:p>
            <a:pPr lvl="0" algn="just" eaLnBrk="0" fontAlgn="base" hangingPunct="0">
              <a:lnSpc>
                <a:spcPct val="150000"/>
              </a:lnSpc>
              <a:spcBef>
                <a:spcPct val="0"/>
              </a:spcBef>
              <a:spcAft>
                <a:spcPct val="0"/>
              </a:spcAft>
              <a:buFontTx/>
              <a:buChar char="•"/>
            </a:pPr>
            <a:r>
              <a:rPr lang="en-US" altLang="en-US" sz="2400" dirty="0">
                <a:solidFill>
                  <a:schemeClr val="tx1">
                    <a:lumMod val="50000"/>
                  </a:schemeClr>
                </a:solidFill>
                <a:latin typeface="Arial" panose="020B0604020202020204" pitchFamily="34" charset="0"/>
              </a:rPr>
              <a:t>Website </a:t>
            </a:r>
            <a:r>
              <a:rPr lang="en-US" altLang="en-US" sz="2400" dirty="0" err="1">
                <a:solidFill>
                  <a:schemeClr val="tx1">
                    <a:lumMod val="50000"/>
                  </a:schemeClr>
                </a:solidFill>
                <a:latin typeface="Arial" panose="020B0604020202020204" pitchFamily="34" charset="0"/>
              </a:rPr>
              <a:t>cung</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cấp</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các</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chức</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năng</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cơ</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bản</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đáp</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ứng</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nhu</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cầu</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nghe</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nhạc</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trực</a:t>
            </a:r>
            <a:r>
              <a:rPr lang="en-US" altLang="en-US" sz="2400" dirty="0">
                <a:solidFill>
                  <a:schemeClr val="tx1">
                    <a:lumMod val="50000"/>
                  </a:schemeClr>
                </a:solidFill>
                <a:latin typeface="Arial" panose="020B0604020202020204" pitchFamily="34" charset="0"/>
              </a:rPr>
              <a:t> </a:t>
            </a:r>
            <a:r>
              <a:rPr lang="en-US" altLang="en-US" sz="2400" dirty="0" err="1">
                <a:solidFill>
                  <a:schemeClr val="tx1">
                    <a:lumMod val="50000"/>
                  </a:schemeClr>
                </a:solidFill>
                <a:latin typeface="Arial" panose="020B0604020202020204" pitchFamily="34" charset="0"/>
              </a:rPr>
              <a:t>tuyến</a:t>
            </a:r>
            <a:r>
              <a:rPr lang="en-US" altLang="en-US" sz="2400" dirty="0">
                <a:solidFill>
                  <a:schemeClr val="tx1">
                    <a:lumMod val="50000"/>
                  </a:schemeClr>
                </a:solidFill>
                <a:latin typeface="Arial" panose="020B0604020202020204" pitchFamily="34" charset="0"/>
              </a:rPr>
              <a:t>. </a:t>
            </a:r>
          </a:p>
        </p:txBody>
      </p:sp>
    </p:spTree>
    <p:extLst>
      <p:ext uri="{BB962C8B-B14F-4D97-AF65-F5344CB8AC3E}">
        <p14:creationId xmlns:p14="http://schemas.microsoft.com/office/powerpoint/2010/main" val="296065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E5D9-A2C2-838A-9F93-8B4E3D84ECC6}"/>
              </a:ext>
            </a:extLst>
          </p:cNvPr>
          <p:cNvSpPr>
            <a:spLocks noGrp="1"/>
          </p:cNvSpPr>
          <p:nvPr>
            <p:ph type="title"/>
          </p:nvPr>
        </p:nvSpPr>
        <p:spPr>
          <a:xfrm>
            <a:off x="2898057" y="2253553"/>
            <a:ext cx="7455310" cy="1360785"/>
          </a:xfrm>
        </p:spPr>
        <p:txBody>
          <a:bodyPr>
            <a:noAutofit/>
          </a:bodyPr>
          <a:lstStyle/>
          <a:p>
            <a:r>
              <a:rPr lang="en-US" sz="8000" dirty="0">
                <a:latin typeface="Arial" panose="020B0604020202020204" pitchFamily="34" charset="0"/>
                <a:cs typeface="Arial" panose="020B0604020202020204" pitchFamily="34" charset="0"/>
              </a:rPr>
              <a:t>Thank you</a:t>
            </a:r>
          </a:p>
        </p:txBody>
      </p:sp>
      <p:sp>
        <p:nvSpPr>
          <p:cNvPr id="3" name="Content Placeholder 2">
            <a:extLst>
              <a:ext uri="{FF2B5EF4-FFF2-40B4-BE49-F238E27FC236}">
                <a16:creationId xmlns:a16="http://schemas.microsoft.com/office/drawing/2014/main" id="{D1A13A3A-EEF8-20E5-D25C-CDD986B48AB0}"/>
              </a:ext>
            </a:extLst>
          </p:cNvPr>
          <p:cNvSpPr>
            <a:spLocks noGrp="1"/>
          </p:cNvSpPr>
          <p:nvPr>
            <p:ph sz="half" idx="2"/>
          </p:nvPr>
        </p:nvSpPr>
        <p:spPr>
          <a:xfrm>
            <a:off x="7315199" y="5997676"/>
            <a:ext cx="4721087" cy="220243"/>
          </a:xfrm>
        </p:spPr>
        <p:txBody>
          <a:bodyPr>
            <a:normAutofit fontScale="47500" lnSpcReduction="20000"/>
          </a:bodyPr>
          <a:lstStyle/>
          <a:p>
            <a:endParaRPr lang="en-US" dirty="0"/>
          </a:p>
        </p:txBody>
      </p:sp>
    </p:spTree>
    <p:extLst>
      <p:ext uri="{BB962C8B-B14F-4D97-AF65-F5344CB8AC3E}">
        <p14:creationId xmlns:p14="http://schemas.microsoft.com/office/powerpoint/2010/main" val="29880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2E1C11-66AA-0114-D592-BD6F085A323D}"/>
              </a:ext>
            </a:extLst>
          </p:cNvPr>
          <p:cNvSpPr>
            <a:spLocks noGrp="1"/>
          </p:cNvSpPr>
          <p:nvPr>
            <p:ph type="title"/>
          </p:nvPr>
        </p:nvSpPr>
        <p:spPr>
          <a:xfrm>
            <a:off x="3120854" y="0"/>
            <a:ext cx="6377105" cy="1387332"/>
          </a:xfrm>
        </p:spPr>
        <p:txBody>
          <a:bodyPr>
            <a:normAutofit/>
          </a:bodyPr>
          <a:lstStyle/>
          <a:p>
            <a:r>
              <a:rPr lang="vi-VN" sz="4400" dirty="0">
                <a:latin typeface="Arial" panose="020B0604020202020204" pitchFamily="34" charset="0"/>
                <a:cs typeface="Arial" panose="020B0604020202020204" pitchFamily="34" charset="0"/>
              </a:rPr>
              <a:t> Nội dung chính</a:t>
            </a:r>
            <a:endParaRPr lang="en-US" sz="4400"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A3712F02-29A0-1BFA-3182-86D6B2C3C4FC}"/>
              </a:ext>
            </a:extLst>
          </p:cNvPr>
          <p:cNvSpPr>
            <a:spLocks noGrp="1"/>
          </p:cNvSpPr>
          <p:nvPr>
            <p:ph idx="1"/>
          </p:nvPr>
        </p:nvSpPr>
        <p:spPr>
          <a:xfrm flipV="1">
            <a:off x="2040192" y="6270521"/>
            <a:ext cx="7457767" cy="371421"/>
          </a:xfrm>
        </p:spPr>
        <p:txBody>
          <a:bodyPr>
            <a:noAutofit/>
          </a:bodyPr>
          <a:lstStyle/>
          <a:p>
            <a:pPr marL="0" indent="0">
              <a:buNone/>
            </a:pPr>
            <a:endParaRPr lang="en-US" sz="28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B7F5513-0094-97C3-9B37-BB12C24BCD49}"/>
              </a:ext>
            </a:extLst>
          </p:cNvPr>
          <p:cNvSpPr>
            <a:spLocks noGrp="1"/>
          </p:cNvSpPr>
          <p:nvPr>
            <p:ph type="sldNum" sz="quarter" idx="12"/>
          </p:nvPr>
        </p:nvSpPr>
        <p:spPr>
          <a:xfrm>
            <a:off x="795528" y="6413342"/>
            <a:ext cx="762000" cy="228600"/>
          </a:xfrm>
        </p:spPr>
        <p:txBody>
          <a:bodyPr/>
          <a:lstStyle/>
          <a:p>
            <a:fld id="{022B156B-59AE-415F-B24B-8756D48BB977}" type="slidenum">
              <a:rPr lang="en-US" smtClean="0"/>
              <a:pPr/>
              <a:t>2</a:t>
            </a:fld>
            <a:endParaRPr lang="en-US" dirty="0"/>
          </a:p>
        </p:txBody>
      </p:sp>
      <p:sp>
        <p:nvSpPr>
          <p:cNvPr id="4" name="Rectangle: Rounded Corners 3">
            <a:extLst>
              <a:ext uri="{FF2B5EF4-FFF2-40B4-BE49-F238E27FC236}">
                <a16:creationId xmlns:a16="http://schemas.microsoft.com/office/drawing/2014/main" id="{50331F56-1FD7-8948-08A1-0E2EF596E2B8}"/>
              </a:ext>
            </a:extLst>
          </p:cNvPr>
          <p:cNvSpPr/>
          <p:nvPr/>
        </p:nvSpPr>
        <p:spPr>
          <a:xfrm>
            <a:off x="2330245" y="973394"/>
            <a:ext cx="7650378" cy="563020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150000"/>
              </a:lnSpc>
            </a:pPr>
            <a:r>
              <a:rPr lang="en-US" sz="3200" dirty="0">
                <a:latin typeface="Arial" panose="020B0604020202020204" pitchFamily="34" charset="0"/>
                <a:cs typeface="Arial" panose="020B0604020202020204" pitchFamily="34" charset="0"/>
              </a:rPr>
              <a:t>1. </a:t>
            </a:r>
            <a:r>
              <a:rPr lang="vi-VN" sz="3200" dirty="0">
                <a:latin typeface="Arial" panose="020B0604020202020204" pitchFamily="34" charset="0"/>
                <a:cs typeface="Arial" panose="020B0604020202020204" pitchFamily="34" charset="0"/>
              </a:rPr>
              <a:t>Lý do chọn đề tài</a:t>
            </a:r>
            <a:endParaRPr lang="en-US" sz="3200" dirty="0">
              <a:latin typeface="Arial" panose="020B0604020202020204" pitchFamily="34" charset="0"/>
              <a:cs typeface="Arial" panose="020B0604020202020204" pitchFamily="34" charset="0"/>
            </a:endParaRPr>
          </a:p>
          <a:p>
            <a:pPr>
              <a:lnSpc>
                <a:spcPct val="150000"/>
              </a:lnSpc>
            </a:pPr>
            <a:r>
              <a:rPr lang="vi-VN" sz="3200" dirty="0">
                <a:latin typeface="Arial" panose="020B0604020202020204" pitchFamily="34" charset="0"/>
                <a:cs typeface="Arial" panose="020B0604020202020204" pitchFamily="34" charset="0"/>
              </a:rPr>
              <a:t>2. Mục tiêu nghiên cứu</a:t>
            </a:r>
            <a:endParaRPr lang="en-US" sz="3200" dirty="0">
              <a:latin typeface="Arial" panose="020B0604020202020204" pitchFamily="34" charset="0"/>
              <a:cs typeface="Arial" panose="020B0604020202020204" pitchFamily="34" charset="0"/>
            </a:endParaRPr>
          </a:p>
          <a:p>
            <a:pPr>
              <a:lnSpc>
                <a:spcPct val="150000"/>
              </a:lnSpc>
            </a:pPr>
            <a:r>
              <a:rPr lang="vi-VN" sz="3200" dirty="0">
                <a:latin typeface="Arial" panose="020B0604020202020204" pitchFamily="34" charset="0"/>
                <a:cs typeface="Arial" panose="020B0604020202020204" pitchFamily="34" charset="0"/>
              </a:rPr>
              <a:t>3. Cơ sở lý thuyết</a:t>
            </a:r>
            <a:endParaRPr lang="en-US" sz="3200" dirty="0">
              <a:latin typeface="Arial" panose="020B0604020202020204" pitchFamily="34" charset="0"/>
              <a:cs typeface="Arial" panose="020B0604020202020204" pitchFamily="34" charset="0"/>
            </a:endParaRPr>
          </a:p>
          <a:p>
            <a:pPr>
              <a:lnSpc>
                <a:spcPct val="150000"/>
              </a:lnSpc>
            </a:pPr>
            <a:r>
              <a:rPr lang="vi-VN" sz="3200" dirty="0">
                <a:latin typeface="Arial" panose="020B0604020202020204" pitchFamily="34" charset="0"/>
                <a:cs typeface="Arial" panose="020B0604020202020204" pitchFamily="34" charset="0"/>
              </a:rPr>
              <a:t>4. Cơ sở dữ liệu</a:t>
            </a:r>
          </a:p>
          <a:p>
            <a:pPr>
              <a:lnSpc>
                <a:spcPct val="150000"/>
              </a:lnSpc>
            </a:pPr>
            <a:r>
              <a:rPr lang="vi-VN" sz="3200" dirty="0">
                <a:latin typeface="Arial" panose="020B0604020202020204" pitchFamily="34" charset="0"/>
                <a:cs typeface="Arial" panose="020B0604020202020204" pitchFamily="34" charset="0"/>
              </a:rPr>
              <a:t>5. Mô tả giao diện</a:t>
            </a:r>
          </a:p>
          <a:p>
            <a:pPr>
              <a:lnSpc>
                <a:spcPct val="150000"/>
              </a:lnSpc>
            </a:pPr>
            <a:r>
              <a:rPr lang="vi-VN" sz="3200" dirty="0">
                <a:latin typeface="Arial" panose="020B0604020202020204" pitchFamily="34" charset="0"/>
                <a:cs typeface="Arial" panose="020B0604020202020204" pitchFamily="34" charset="0"/>
              </a:rPr>
              <a:t>6. Kết quả đạt được</a:t>
            </a:r>
          </a:p>
          <a:p>
            <a:pPr>
              <a:lnSpc>
                <a:spcPct val="150000"/>
              </a:lnSpc>
            </a:pPr>
            <a:r>
              <a:rPr lang="vi-VN" sz="3200" dirty="0">
                <a:latin typeface="Arial" panose="020B0604020202020204" pitchFamily="34" charset="0"/>
                <a:cs typeface="Arial" panose="020B0604020202020204" pitchFamily="34" charset="0"/>
              </a:rPr>
              <a:t>7. Kết luận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và</a:t>
            </a:r>
            <a:r>
              <a:rPr lang="en-US" sz="3200" dirty="0">
                <a:latin typeface="Arial" panose="020B0604020202020204" pitchFamily="34" charset="0"/>
                <a:cs typeface="Arial" panose="020B0604020202020204" pitchFamily="34" charset="0"/>
              </a:rPr>
              <a:t> h</a:t>
            </a:r>
            <a:r>
              <a:rPr lang="vi-VN" sz="3200" dirty="0">
                <a:latin typeface="Arial" panose="020B0604020202020204" pitchFamily="34" charset="0"/>
                <a:cs typeface="Arial" panose="020B0604020202020204" pitchFamily="34" charset="0"/>
              </a:rPr>
              <a:t>ướng phát triển</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566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6EE0-2A5B-0112-FADA-B68BDF4E9417}"/>
              </a:ext>
            </a:extLst>
          </p:cNvPr>
          <p:cNvSpPr>
            <a:spLocks noGrp="1"/>
          </p:cNvSpPr>
          <p:nvPr>
            <p:ph type="ctrTitle"/>
          </p:nvPr>
        </p:nvSpPr>
        <p:spPr>
          <a:xfrm>
            <a:off x="1256070" y="353961"/>
            <a:ext cx="7278329" cy="944879"/>
          </a:xfrm>
        </p:spPr>
        <p:txBody>
          <a:bodyPr/>
          <a:lstStyle/>
          <a:p>
            <a:r>
              <a:rPr lang="vi-VN" dirty="0">
                <a:latin typeface="Arial" panose="020B0604020202020204" pitchFamily="34" charset="0"/>
                <a:cs typeface="Arial" panose="020B0604020202020204" pitchFamily="34" charset="0"/>
              </a:rPr>
              <a:t>1. Lý do chọn đề tài</a:t>
            </a:r>
            <a:endParaRPr lang="en-US"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235041B9-E8AB-3424-F0AF-AF905A9BD4F3}"/>
              </a:ext>
            </a:extLst>
          </p:cNvPr>
          <p:cNvSpPr/>
          <p:nvPr/>
        </p:nvSpPr>
        <p:spPr>
          <a:xfrm>
            <a:off x="275303" y="1622323"/>
            <a:ext cx="11552903" cy="410005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2800" dirty="0">
                <a:solidFill>
                  <a:schemeClr val="tx2">
                    <a:lumMod val="95000"/>
                    <a:lumOff val="5000"/>
                  </a:schemeClr>
                </a:solidFill>
                <a:latin typeface="Arial" panose="020B0604020202020204" pitchFamily="34" charset="0"/>
                <a:cs typeface="Arial" panose="020B0604020202020204" pitchFamily="34" charset="0"/>
              </a:rPr>
              <a:t>Thiết kế website nghe nhạc trực tuyến giúp em có thể vận dụng các kiến thức như HTML, CSS, Javacript, PHP và MySQL để thiết kế giao diện và xử lý cơ sở dữ liệu, đề tài này không những giúp em rèn luyện kỹ năng lập trình mà còn giúp em cải thiện khả năng làm việc độc lập</a:t>
            </a:r>
            <a:endParaRPr lang="en-US" sz="2800" dirty="0">
              <a:solidFill>
                <a:schemeClr val="tx2">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38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97B7-A41A-E4F9-EFED-996C961EE609}"/>
              </a:ext>
            </a:extLst>
          </p:cNvPr>
          <p:cNvSpPr>
            <a:spLocks noGrp="1"/>
          </p:cNvSpPr>
          <p:nvPr>
            <p:ph type="ctrTitle"/>
          </p:nvPr>
        </p:nvSpPr>
        <p:spPr>
          <a:xfrm>
            <a:off x="1757516" y="117987"/>
            <a:ext cx="8969477" cy="1023538"/>
          </a:xfrm>
        </p:spPr>
        <p:txBody>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cứu</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581C7D3-BFE5-5805-51BD-8F1225349B07}"/>
              </a:ext>
            </a:extLst>
          </p:cNvPr>
          <p:cNvSpPr/>
          <p:nvPr/>
        </p:nvSpPr>
        <p:spPr>
          <a:xfrm>
            <a:off x="923002" y="1356851"/>
            <a:ext cx="10638503" cy="51521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Times New Roman" panose="02020603050405020304" pitchFamily="18" charset="0"/>
              <a:buChar char="-"/>
            </a:pP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Mục</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tiêu</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nghiên</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cứu</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hướng</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đến</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n</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hóm</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đối</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tượng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yêu</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thích</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nghe</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nhạc</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trực</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tuyến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đặc</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biệt</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là</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những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có</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nhu</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cầu</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cá</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nhân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hóa</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trải</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nghiệm</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nhưng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gặp</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khó</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khăn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với</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nền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tảng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phức</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tạp</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a:t>
            </a:r>
          </a:p>
          <a:p>
            <a:pPr marL="342900" lvl="0" indent="-342900" algn="just">
              <a:lnSpc>
                <a:spcPct val="150000"/>
              </a:lnSpc>
              <a:buFont typeface="Times New Roman" panose="02020603050405020304" pitchFamily="18" charset="0"/>
              <a:buChar char="-"/>
            </a:pP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Vận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dụng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ngôn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ngữ</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lập</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trình</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như</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HTML, CSS, JavaScript, PHP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quản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lý</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cơ</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sở</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dữ</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liệu</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MySQL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để</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thiết</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kế</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ra</a:t>
            </a:r>
            <a:r>
              <a:rPr lang="en-US" sz="2500" dirty="0">
                <a:solidFill>
                  <a:schemeClr val="tx2">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 1 website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hoàn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chỉnh</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a:t>
            </a:r>
          </a:p>
          <a:p>
            <a:pPr marL="342900" lvl="0" indent="-342900" algn="just">
              <a:lnSpc>
                <a:spcPct val="150000"/>
              </a:lnSpc>
              <a:buFont typeface="Times New Roman" panose="02020603050405020304" pitchFamily="18" charset="0"/>
              <a:buChar char="-"/>
            </a:pP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Tích</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hợp</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công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nghệ</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XAMPP</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để</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triển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khai</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kiểm</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thử</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hệ</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thống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Củng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cố</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kỹ</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năng</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phân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tích</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thiết</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kế</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giao</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diện</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xử</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lý</a:t>
            </a:r>
            <a:r>
              <a:rPr lang="en-US" sz="2500" dirty="0">
                <a:solidFill>
                  <a:schemeClr val="tx2">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logic backend.</a:t>
            </a:r>
          </a:p>
        </p:txBody>
      </p:sp>
    </p:spTree>
    <p:extLst>
      <p:ext uri="{BB962C8B-B14F-4D97-AF65-F5344CB8AC3E}">
        <p14:creationId xmlns:p14="http://schemas.microsoft.com/office/powerpoint/2010/main" val="179433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E859-CD51-4063-1BA9-EA51FB70392F}"/>
              </a:ext>
            </a:extLst>
          </p:cNvPr>
          <p:cNvSpPr>
            <a:spLocks noGrp="1"/>
          </p:cNvSpPr>
          <p:nvPr>
            <p:ph type="ctrTitle"/>
          </p:nvPr>
        </p:nvSpPr>
        <p:spPr/>
        <p:txBody>
          <a:bodyPr/>
          <a:lstStyle/>
          <a:p>
            <a:endParaRPr lang="en-US" dirty="0"/>
          </a:p>
        </p:txBody>
      </p:sp>
      <p:sp>
        <p:nvSpPr>
          <p:cNvPr id="3" name="Picture Placeholder 2">
            <a:extLst>
              <a:ext uri="{FF2B5EF4-FFF2-40B4-BE49-F238E27FC236}">
                <a16:creationId xmlns:a16="http://schemas.microsoft.com/office/drawing/2014/main" id="{5C584D71-EC6E-2278-3DA7-0F9F2C7B4B96}"/>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39A7005F-E995-1651-AFDF-5A3EB7C020C7}"/>
              </a:ext>
            </a:extLst>
          </p:cNvPr>
          <p:cNvSpPr/>
          <p:nvPr/>
        </p:nvSpPr>
        <p:spPr>
          <a:xfrm>
            <a:off x="403123" y="334298"/>
            <a:ext cx="11444748" cy="612058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0AB6273-7EFE-7653-7D1B-CAB07363AF39}"/>
              </a:ext>
            </a:extLst>
          </p:cNvPr>
          <p:cNvSpPr/>
          <p:nvPr/>
        </p:nvSpPr>
        <p:spPr>
          <a:xfrm>
            <a:off x="674892" y="2813992"/>
            <a:ext cx="3696929" cy="1230015"/>
          </a:xfrm>
          <a:prstGeom prst="rightArrow">
            <a:avLst/>
          </a:prstGeom>
          <a:solidFill>
            <a:schemeClr val="tx2">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t>Phạm</a:t>
            </a:r>
            <a:r>
              <a:rPr lang="en-US" sz="3200" dirty="0"/>
              <a:t> vi </a:t>
            </a:r>
            <a:r>
              <a:rPr lang="en-US" sz="3200" dirty="0" err="1"/>
              <a:t>đề</a:t>
            </a:r>
            <a:r>
              <a:rPr lang="en-US" sz="3200" dirty="0"/>
              <a:t> </a:t>
            </a:r>
            <a:r>
              <a:rPr lang="en-US" sz="3200" dirty="0" err="1"/>
              <a:t>tài</a:t>
            </a:r>
            <a:endParaRPr lang="en-US" sz="3200" dirty="0"/>
          </a:p>
        </p:txBody>
      </p:sp>
      <p:sp>
        <p:nvSpPr>
          <p:cNvPr id="7" name="Rectangle 6">
            <a:extLst>
              <a:ext uri="{FF2B5EF4-FFF2-40B4-BE49-F238E27FC236}">
                <a16:creationId xmlns:a16="http://schemas.microsoft.com/office/drawing/2014/main" id="{186062B3-AC02-BFCD-D4FC-2514A8A2078D}"/>
              </a:ext>
            </a:extLst>
          </p:cNvPr>
          <p:cNvSpPr/>
          <p:nvPr/>
        </p:nvSpPr>
        <p:spPr>
          <a:xfrm>
            <a:off x="4507587" y="907025"/>
            <a:ext cx="6974606" cy="5043948"/>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
            <a:extLst>
              <a:ext uri="{FF2B5EF4-FFF2-40B4-BE49-F238E27FC236}">
                <a16:creationId xmlns:a16="http://schemas.microsoft.com/office/drawing/2014/main" id="{7108BB89-7D1B-19DB-7F42-AFF8A572FAC1}"/>
              </a:ext>
            </a:extLst>
          </p:cNvPr>
          <p:cNvSpPr>
            <a:spLocks noChangeArrowheads="1"/>
          </p:cNvSpPr>
          <p:nvPr/>
        </p:nvSpPr>
        <p:spPr bwMode="auto">
          <a:xfrm>
            <a:off x="4876799" y="644256"/>
            <a:ext cx="6405705"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endParaRPr lang="en-US" altLang="en-US" sz="2400" dirty="0">
              <a:solidFill>
                <a:schemeClr val="bg1"/>
              </a:solidFill>
              <a:latin typeface="Arial" panose="020B0604020202020204" pitchFamily="34" charset="0"/>
            </a:endParaRPr>
          </a:p>
          <a:p>
            <a:pPr lvl="0" eaLnBrk="0" fontAlgn="base" hangingPunct="0">
              <a:lnSpc>
                <a:spcPct val="150000"/>
              </a:lnSpc>
              <a:spcBef>
                <a:spcPct val="0"/>
              </a:spcBef>
              <a:spcAft>
                <a:spcPct val="0"/>
              </a:spcAft>
            </a:pPr>
            <a:r>
              <a:rPr lang="en-US" altLang="en-US" sz="2400" dirty="0" err="1">
                <a:solidFill>
                  <a:schemeClr val="bg1"/>
                </a:solidFill>
                <a:latin typeface="Arial" panose="020B0604020202020204" pitchFamily="34" charset="0"/>
              </a:rPr>
              <a:t>Chỉ</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tập</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trung</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vào</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phiên</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bản</a:t>
            </a:r>
            <a:r>
              <a:rPr lang="en-US" altLang="en-US" sz="2400" dirty="0">
                <a:solidFill>
                  <a:schemeClr val="bg1"/>
                </a:solidFill>
                <a:latin typeface="Arial" panose="020B0604020202020204" pitchFamily="34" charset="0"/>
              </a:rPr>
              <a:t> website (</a:t>
            </a:r>
            <a:r>
              <a:rPr lang="en-US" altLang="en-US" sz="2400" dirty="0" err="1">
                <a:solidFill>
                  <a:schemeClr val="bg1"/>
                </a:solidFill>
                <a:latin typeface="Arial" panose="020B0604020202020204" pitchFamily="34" charset="0"/>
              </a:rPr>
              <a:t>không</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xây</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dựng</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ứng</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dụng</a:t>
            </a:r>
            <a:r>
              <a:rPr lang="en-US" altLang="en-US" sz="2400" dirty="0">
                <a:solidFill>
                  <a:schemeClr val="bg1"/>
                </a:solidFill>
                <a:latin typeface="Arial" panose="020B0604020202020204" pitchFamily="34" charset="0"/>
              </a:rPr>
              <a:t> di </a:t>
            </a:r>
            <a:r>
              <a:rPr lang="en-US" altLang="en-US" sz="2400" dirty="0" err="1">
                <a:solidFill>
                  <a:schemeClr val="bg1"/>
                </a:solidFill>
                <a:latin typeface="Arial" panose="020B0604020202020204" pitchFamily="34" charset="0"/>
              </a:rPr>
              <a:t>động</a:t>
            </a:r>
            <a:r>
              <a:rPr lang="en-US" altLang="en-US" sz="2400" dirty="0">
                <a:solidFill>
                  <a:schemeClr val="bg1"/>
                </a:solidFill>
                <a:latin typeface="Arial" panose="020B0604020202020204" pitchFamily="34" charset="0"/>
              </a:rPr>
              <a:t>).</a:t>
            </a:r>
          </a:p>
          <a:p>
            <a:pPr lvl="0" eaLnBrk="0" fontAlgn="base" hangingPunct="0">
              <a:lnSpc>
                <a:spcPct val="150000"/>
              </a:lnSpc>
              <a:spcBef>
                <a:spcPct val="0"/>
              </a:spcBef>
              <a:spcAft>
                <a:spcPct val="0"/>
              </a:spcAft>
            </a:pPr>
            <a:endParaRPr lang="en-US" altLang="en-US" sz="2400" dirty="0">
              <a:solidFill>
                <a:schemeClr val="bg1"/>
              </a:solidFill>
              <a:latin typeface="Arial" panose="020B0604020202020204" pitchFamily="34" charset="0"/>
            </a:endParaRPr>
          </a:p>
          <a:p>
            <a:pPr lvl="0" eaLnBrk="0" fontAlgn="base" hangingPunct="0">
              <a:lnSpc>
                <a:spcPct val="150000"/>
              </a:lnSpc>
              <a:spcBef>
                <a:spcPct val="0"/>
              </a:spcBef>
              <a:spcAft>
                <a:spcPct val="0"/>
              </a:spcAft>
            </a:pPr>
            <a:r>
              <a:rPr lang="en-US" altLang="en-US" sz="2400" dirty="0">
                <a:solidFill>
                  <a:schemeClr val="bg1"/>
                </a:solidFill>
                <a:latin typeface="Arial" panose="020B0604020202020204" pitchFamily="34" charset="0"/>
              </a:rPr>
              <a:t>Cung </a:t>
            </a:r>
            <a:r>
              <a:rPr lang="en-US" altLang="en-US" sz="2400" dirty="0" err="1">
                <a:solidFill>
                  <a:schemeClr val="bg1"/>
                </a:solidFill>
                <a:latin typeface="Arial" panose="020B0604020202020204" pitchFamily="34" charset="0"/>
              </a:rPr>
              <a:t>cấp</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các</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tính</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năng</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cơ</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bản</a:t>
            </a:r>
            <a:r>
              <a:rPr lang="en-US" altLang="en-US" sz="2400" dirty="0">
                <a:solidFill>
                  <a:schemeClr val="bg1"/>
                </a:solidFill>
                <a:latin typeface="Arial" panose="020B0604020202020204" pitchFamily="34" charset="0"/>
              </a:rPr>
              <a:t>:</a:t>
            </a:r>
          </a:p>
          <a:p>
            <a:pPr lvl="1" eaLnBrk="0" fontAlgn="base" hangingPunct="0">
              <a:lnSpc>
                <a:spcPct val="150000"/>
              </a:lnSpc>
              <a:spcBef>
                <a:spcPct val="0"/>
              </a:spcBef>
              <a:spcAft>
                <a:spcPct val="0"/>
              </a:spcAft>
              <a:buFontTx/>
              <a:buChar char="•"/>
            </a:pPr>
            <a:r>
              <a:rPr lang="en-US" altLang="en-US" sz="2400" dirty="0" err="1">
                <a:solidFill>
                  <a:schemeClr val="bg1"/>
                </a:solidFill>
                <a:latin typeface="Arial" panose="020B0604020202020204" pitchFamily="34" charset="0"/>
              </a:rPr>
              <a:t>Tìm</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kiếm</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bài</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hát</a:t>
            </a:r>
            <a:r>
              <a:rPr lang="en-US" altLang="en-US" sz="2400" dirty="0">
                <a:solidFill>
                  <a:schemeClr val="bg1"/>
                </a:solidFill>
                <a:latin typeface="Arial" panose="020B0604020202020204" pitchFamily="34" charset="0"/>
              </a:rPr>
              <a:t>.</a:t>
            </a:r>
          </a:p>
          <a:p>
            <a:pPr lvl="1" eaLnBrk="0" fontAlgn="base" hangingPunct="0">
              <a:lnSpc>
                <a:spcPct val="150000"/>
              </a:lnSpc>
              <a:spcBef>
                <a:spcPct val="0"/>
              </a:spcBef>
              <a:spcAft>
                <a:spcPct val="0"/>
              </a:spcAft>
              <a:buFontTx/>
              <a:buChar char="•"/>
            </a:pPr>
            <a:r>
              <a:rPr lang="en-US" altLang="en-US" sz="2400" dirty="0">
                <a:solidFill>
                  <a:schemeClr val="bg1"/>
                </a:solidFill>
                <a:latin typeface="Arial" panose="020B0604020202020204" pitchFamily="34" charset="0"/>
              </a:rPr>
              <a:t>Nghe </a:t>
            </a:r>
            <a:r>
              <a:rPr lang="en-US" altLang="en-US" sz="2400" dirty="0" err="1">
                <a:solidFill>
                  <a:schemeClr val="bg1"/>
                </a:solidFill>
                <a:latin typeface="Arial" panose="020B0604020202020204" pitchFamily="34" charset="0"/>
              </a:rPr>
              <a:t>nhạc</a:t>
            </a:r>
            <a:r>
              <a:rPr lang="en-US" altLang="en-US" sz="2400" dirty="0">
                <a:solidFill>
                  <a:schemeClr val="bg1"/>
                </a:solidFill>
                <a:latin typeface="Arial" panose="020B0604020202020204" pitchFamily="34" charset="0"/>
              </a:rPr>
              <a:t>.</a:t>
            </a:r>
          </a:p>
          <a:p>
            <a:pPr lvl="1" eaLnBrk="0" fontAlgn="base" hangingPunct="0">
              <a:lnSpc>
                <a:spcPct val="150000"/>
              </a:lnSpc>
              <a:spcBef>
                <a:spcPct val="0"/>
              </a:spcBef>
              <a:spcAft>
                <a:spcPct val="0"/>
              </a:spcAft>
              <a:buFontTx/>
              <a:buChar char="•"/>
            </a:pPr>
            <a:r>
              <a:rPr lang="en-US" altLang="en-US" sz="2400" dirty="0" err="1">
                <a:solidFill>
                  <a:schemeClr val="bg1"/>
                </a:solidFill>
                <a:latin typeface="Arial" panose="020B0604020202020204" pitchFamily="34" charset="0"/>
              </a:rPr>
              <a:t>Đăng</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kí</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đăng</a:t>
            </a:r>
            <a:r>
              <a:rPr lang="en-US" altLang="en-US" sz="2400" dirty="0">
                <a:solidFill>
                  <a:schemeClr val="bg1"/>
                </a:solidFill>
                <a:latin typeface="Arial" panose="020B0604020202020204" pitchFamily="34" charset="0"/>
              </a:rPr>
              <a:t> </a:t>
            </a:r>
            <a:r>
              <a:rPr lang="en-US" altLang="en-US" sz="2400" dirty="0" err="1">
                <a:solidFill>
                  <a:schemeClr val="bg1"/>
                </a:solidFill>
                <a:latin typeface="Arial" panose="020B0604020202020204" pitchFamily="34" charset="0"/>
              </a:rPr>
              <a:t>nhập</a:t>
            </a:r>
            <a:endParaRPr lang="en-US" altLang="en-US" sz="2400" dirty="0">
              <a:solidFill>
                <a:schemeClr val="bg1"/>
              </a:solidFill>
              <a:latin typeface="Arial" panose="020B0604020202020204" pitchFamily="34" charset="0"/>
            </a:endParaRPr>
          </a:p>
          <a:p>
            <a:pPr lvl="0" eaLnBrk="0" fontAlgn="base" hangingPunct="0">
              <a:lnSpc>
                <a:spcPct val="150000"/>
              </a:lnSpc>
              <a:spcBef>
                <a:spcPct val="0"/>
              </a:spcBef>
              <a:spcAft>
                <a:spcPct val="0"/>
              </a:spcAft>
            </a:pPr>
            <a:endParaRPr lang="en-US" altLang="en-US" sz="2400" dirty="0">
              <a:solidFill>
                <a:schemeClr val="bg1"/>
              </a:solidFill>
              <a:latin typeface="Arial" panose="020B0604020202020204" pitchFamily="34" charset="0"/>
            </a:endParaRPr>
          </a:p>
        </p:txBody>
      </p:sp>
    </p:spTree>
    <p:extLst>
      <p:ext uri="{BB962C8B-B14F-4D97-AF65-F5344CB8AC3E}">
        <p14:creationId xmlns:p14="http://schemas.microsoft.com/office/powerpoint/2010/main" val="226651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CF8C-F345-38AF-6C8E-B61C0191844F}"/>
              </a:ext>
            </a:extLst>
          </p:cNvPr>
          <p:cNvSpPr>
            <a:spLocks noGrp="1"/>
          </p:cNvSpPr>
          <p:nvPr>
            <p:ph type="ctrTitle"/>
          </p:nvPr>
        </p:nvSpPr>
        <p:spPr/>
        <p:txBody>
          <a:bodyPr/>
          <a:lstStyle/>
          <a:p>
            <a:endParaRPr lang="en-US" dirty="0"/>
          </a:p>
        </p:txBody>
      </p:sp>
      <p:sp>
        <p:nvSpPr>
          <p:cNvPr id="3" name="Picture Placeholder 2">
            <a:extLst>
              <a:ext uri="{FF2B5EF4-FFF2-40B4-BE49-F238E27FC236}">
                <a16:creationId xmlns:a16="http://schemas.microsoft.com/office/drawing/2014/main" id="{3606D29D-3D8A-11D5-845B-E26DD5C499A8}"/>
              </a:ext>
            </a:extLst>
          </p:cNvPr>
          <p:cNvSpPr>
            <a:spLocks noGrp="1"/>
          </p:cNvSpPr>
          <p:nvPr>
            <p:ph type="pic" sz="quarter" idx="10"/>
          </p:nvPr>
        </p:nvSpPr>
        <p:spPr/>
      </p:sp>
      <p:sp>
        <p:nvSpPr>
          <p:cNvPr id="7" name="Rectangle: Rounded Corners 6">
            <a:extLst>
              <a:ext uri="{FF2B5EF4-FFF2-40B4-BE49-F238E27FC236}">
                <a16:creationId xmlns:a16="http://schemas.microsoft.com/office/drawing/2014/main" id="{6847A762-C41F-0C2D-2000-64B4BDC97F38}"/>
              </a:ext>
            </a:extLst>
          </p:cNvPr>
          <p:cNvSpPr/>
          <p:nvPr/>
        </p:nvSpPr>
        <p:spPr>
          <a:xfrm>
            <a:off x="294967" y="548640"/>
            <a:ext cx="11602065" cy="583249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4EDB47F-3FDC-0459-1794-3A956E61E8F5}"/>
              </a:ext>
            </a:extLst>
          </p:cNvPr>
          <p:cNvSpPr/>
          <p:nvPr/>
        </p:nvSpPr>
        <p:spPr>
          <a:xfrm>
            <a:off x="816076" y="2813992"/>
            <a:ext cx="3876267" cy="1551531"/>
          </a:xfrm>
          <a:prstGeom prst="rightArrow">
            <a:avLst/>
          </a:prstGeom>
          <a:solidFill>
            <a:schemeClr val="tx2">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Công</a:t>
            </a:r>
            <a:r>
              <a:rPr lang="en-US" sz="2000" dirty="0"/>
              <a:t> </a:t>
            </a:r>
            <a:r>
              <a:rPr lang="en-US" sz="2000" dirty="0" err="1"/>
              <a:t>cụ</a:t>
            </a:r>
            <a:r>
              <a:rPr lang="en-US" sz="2000" dirty="0"/>
              <a:t> </a:t>
            </a:r>
            <a:r>
              <a:rPr lang="en-US" sz="2000" dirty="0" err="1"/>
              <a:t>và</a:t>
            </a:r>
            <a:r>
              <a:rPr lang="en-US" sz="2000" dirty="0"/>
              <a:t> </a:t>
            </a:r>
            <a:r>
              <a:rPr lang="en-US" sz="2000" dirty="0" err="1"/>
              <a:t>Công</a:t>
            </a:r>
            <a:r>
              <a:rPr lang="en-US" sz="2000" dirty="0"/>
              <a:t> </a:t>
            </a:r>
            <a:r>
              <a:rPr lang="en-US" sz="2000" dirty="0" err="1"/>
              <a:t>nghệ</a:t>
            </a:r>
            <a:endParaRPr lang="en-US" sz="2000" dirty="0"/>
          </a:p>
        </p:txBody>
      </p:sp>
      <p:sp>
        <p:nvSpPr>
          <p:cNvPr id="9" name="Rectangle 8">
            <a:extLst>
              <a:ext uri="{FF2B5EF4-FFF2-40B4-BE49-F238E27FC236}">
                <a16:creationId xmlns:a16="http://schemas.microsoft.com/office/drawing/2014/main" id="{804D4FB7-045E-8C68-814F-EE2706AFCBD6}"/>
              </a:ext>
            </a:extLst>
          </p:cNvPr>
          <p:cNvSpPr/>
          <p:nvPr/>
        </p:nvSpPr>
        <p:spPr>
          <a:xfrm>
            <a:off x="4822619" y="1047872"/>
            <a:ext cx="6225883" cy="4762255"/>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0A8AD425-DB2C-BB05-6B16-C926222D758E}"/>
              </a:ext>
            </a:extLst>
          </p:cNvPr>
          <p:cNvSpPr>
            <a:spLocks noChangeArrowheads="1"/>
          </p:cNvSpPr>
          <p:nvPr/>
        </p:nvSpPr>
        <p:spPr bwMode="auto">
          <a:xfrm>
            <a:off x="5378143" y="1068071"/>
            <a:ext cx="5803260" cy="443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Tx/>
              <a:buChar char="•"/>
            </a:pPr>
            <a:r>
              <a:rPr lang="en-US" altLang="en-US" sz="3200" b="1" dirty="0">
                <a:solidFill>
                  <a:schemeClr val="bg1"/>
                </a:solidFill>
                <a:latin typeface="Arial" panose="020B0604020202020204" pitchFamily="34" charset="0"/>
              </a:rPr>
              <a:t>Frontend</a:t>
            </a:r>
            <a:r>
              <a:rPr lang="en-US" altLang="en-US" sz="3200" dirty="0">
                <a:solidFill>
                  <a:schemeClr val="bg1"/>
                </a:solidFill>
                <a:latin typeface="Arial" panose="020B0604020202020204" pitchFamily="34" charset="0"/>
              </a:rPr>
              <a:t>: HTML, CSS, JavaScript</a:t>
            </a:r>
          </a:p>
          <a:p>
            <a:pPr lvl="0" eaLnBrk="0" fontAlgn="base" hangingPunct="0">
              <a:lnSpc>
                <a:spcPct val="150000"/>
              </a:lnSpc>
              <a:spcBef>
                <a:spcPct val="0"/>
              </a:spcBef>
              <a:spcAft>
                <a:spcPct val="0"/>
              </a:spcAft>
              <a:buFontTx/>
              <a:buChar char="•"/>
            </a:pPr>
            <a:r>
              <a:rPr lang="en-US" altLang="en-US" sz="3200" b="1" dirty="0">
                <a:solidFill>
                  <a:schemeClr val="bg1"/>
                </a:solidFill>
                <a:latin typeface="Arial" panose="020B0604020202020204" pitchFamily="34" charset="0"/>
              </a:rPr>
              <a:t>Backend</a:t>
            </a:r>
            <a:r>
              <a:rPr lang="en-US" altLang="en-US" sz="3200" dirty="0">
                <a:solidFill>
                  <a:schemeClr val="bg1"/>
                </a:solidFill>
                <a:latin typeface="Arial" panose="020B0604020202020204" pitchFamily="34" charset="0"/>
              </a:rPr>
              <a:t>: PHP</a:t>
            </a:r>
          </a:p>
          <a:p>
            <a:pPr lvl="0" eaLnBrk="0" fontAlgn="base" hangingPunct="0">
              <a:lnSpc>
                <a:spcPct val="150000"/>
              </a:lnSpc>
              <a:spcBef>
                <a:spcPct val="0"/>
              </a:spcBef>
              <a:spcAft>
                <a:spcPct val="0"/>
              </a:spcAft>
              <a:buFontTx/>
              <a:buChar char="•"/>
            </a:pPr>
            <a:r>
              <a:rPr lang="en-US" altLang="en-US" sz="3200" b="1" dirty="0" err="1">
                <a:solidFill>
                  <a:schemeClr val="bg1"/>
                </a:solidFill>
                <a:latin typeface="Arial" panose="020B0604020202020204" pitchFamily="34" charset="0"/>
              </a:rPr>
              <a:t>Cơ</a:t>
            </a:r>
            <a:r>
              <a:rPr lang="en-US" altLang="en-US" sz="3200" b="1" dirty="0">
                <a:solidFill>
                  <a:schemeClr val="bg1"/>
                </a:solidFill>
                <a:latin typeface="Arial" panose="020B0604020202020204" pitchFamily="34" charset="0"/>
              </a:rPr>
              <a:t> </a:t>
            </a:r>
            <a:r>
              <a:rPr lang="en-US" altLang="en-US" sz="3200" b="1" dirty="0" err="1">
                <a:solidFill>
                  <a:schemeClr val="bg1"/>
                </a:solidFill>
                <a:latin typeface="Arial" panose="020B0604020202020204" pitchFamily="34" charset="0"/>
              </a:rPr>
              <a:t>sở</a:t>
            </a:r>
            <a:r>
              <a:rPr lang="en-US" altLang="en-US" sz="3200" b="1" dirty="0">
                <a:solidFill>
                  <a:schemeClr val="bg1"/>
                </a:solidFill>
                <a:latin typeface="Arial" panose="020B0604020202020204" pitchFamily="34" charset="0"/>
              </a:rPr>
              <a:t> </a:t>
            </a:r>
            <a:r>
              <a:rPr lang="en-US" altLang="en-US" sz="3200" b="1" dirty="0" err="1">
                <a:solidFill>
                  <a:schemeClr val="bg1"/>
                </a:solidFill>
                <a:latin typeface="Arial" panose="020B0604020202020204" pitchFamily="34" charset="0"/>
              </a:rPr>
              <a:t>dữ</a:t>
            </a:r>
            <a:r>
              <a:rPr lang="en-US" altLang="en-US" sz="3200" b="1" dirty="0">
                <a:solidFill>
                  <a:schemeClr val="bg1"/>
                </a:solidFill>
                <a:latin typeface="Arial" panose="020B0604020202020204" pitchFamily="34" charset="0"/>
              </a:rPr>
              <a:t> </a:t>
            </a:r>
            <a:r>
              <a:rPr lang="en-US" altLang="en-US" sz="3200" b="1" dirty="0" err="1">
                <a:solidFill>
                  <a:schemeClr val="bg1"/>
                </a:solidFill>
                <a:latin typeface="Arial" panose="020B0604020202020204" pitchFamily="34" charset="0"/>
              </a:rPr>
              <a:t>liệu</a:t>
            </a:r>
            <a:r>
              <a:rPr lang="en-US" altLang="en-US" sz="3200" dirty="0">
                <a:solidFill>
                  <a:schemeClr val="bg1"/>
                </a:solidFill>
                <a:latin typeface="Arial" panose="020B0604020202020204" pitchFamily="34" charset="0"/>
              </a:rPr>
              <a:t>: MySQL</a:t>
            </a:r>
          </a:p>
          <a:p>
            <a:pPr lvl="0" eaLnBrk="0" fontAlgn="base" hangingPunct="0">
              <a:lnSpc>
                <a:spcPct val="150000"/>
              </a:lnSpc>
              <a:spcBef>
                <a:spcPct val="0"/>
              </a:spcBef>
              <a:spcAft>
                <a:spcPct val="0"/>
              </a:spcAft>
              <a:buFontTx/>
              <a:buChar char="•"/>
            </a:pPr>
            <a:r>
              <a:rPr lang="en-US" altLang="en-US" sz="3200" b="1" dirty="0">
                <a:solidFill>
                  <a:schemeClr val="bg1"/>
                </a:solidFill>
                <a:latin typeface="Arial" panose="020B0604020202020204" pitchFamily="34" charset="0"/>
              </a:rPr>
              <a:t>Server</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XAMPP</a:t>
            </a:r>
            <a:endParaRPr lang="en-US" altLang="en-US" sz="3200" dirty="0">
              <a:solidFill>
                <a:schemeClr val="bg1"/>
              </a:solidFill>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sz="3200" b="1" dirty="0">
                <a:solidFill>
                  <a:schemeClr val="bg1"/>
                </a:solidFill>
                <a:latin typeface="Arial" panose="020B0604020202020204" pitchFamily="34" charset="0"/>
              </a:rPr>
              <a:t>IDE</a:t>
            </a:r>
            <a:r>
              <a:rPr lang="en-US" altLang="en-US" sz="3200" dirty="0">
                <a:solidFill>
                  <a:schemeClr val="bg1"/>
                </a:solidFill>
                <a:latin typeface="Arial" panose="020B0604020202020204" pitchFamily="34" charset="0"/>
              </a:rPr>
              <a:t>: Visual Studio Code </a:t>
            </a:r>
          </a:p>
        </p:txBody>
      </p:sp>
    </p:spTree>
    <p:extLst>
      <p:ext uri="{BB962C8B-B14F-4D97-AF65-F5344CB8AC3E}">
        <p14:creationId xmlns:p14="http://schemas.microsoft.com/office/powerpoint/2010/main" val="410732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F78E-8329-10FE-4B04-5EF4854FFDCE}"/>
              </a:ext>
            </a:extLst>
          </p:cNvPr>
          <p:cNvSpPr>
            <a:spLocks noGrp="1"/>
          </p:cNvSpPr>
          <p:nvPr>
            <p:ph type="ctrTitle"/>
          </p:nvPr>
        </p:nvSpPr>
        <p:spPr/>
        <p:txBody>
          <a:bodyPr/>
          <a:lstStyle/>
          <a:p>
            <a:endParaRPr lang="en-US"/>
          </a:p>
        </p:txBody>
      </p:sp>
      <p:sp>
        <p:nvSpPr>
          <p:cNvPr id="3" name="Picture Placeholder 2">
            <a:extLst>
              <a:ext uri="{FF2B5EF4-FFF2-40B4-BE49-F238E27FC236}">
                <a16:creationId xmlns:a16="http://schemas.microsoft.com/office/drawing/2014/main" id="{D033C5B5-46EA-909B-5294-A032B7B282E3}"/>
              </a:ext>
            </a:extLst>
          </p:cNvPr>
          <p:cNvSpPr>
            <a:spLocks noGrp="1"/>
          </p:cNvSpPr>
          <p:nvPr>
            <p:ph type="pic" sz="quarter" idx="10"/>
          </p:nvPr>
        </p:nvSpPr>
        <p:spPr/>
      </p:sp>
      <p:sp>
        <p:nvSpPr>
          <p:cNvPr id="4" name="Rectangle: Rounded Corners 3">
            <a:extLst>
              <a:ext uri="{FF2B5EF4-FFF2-40B4-BE49-F238E27FC236}">
                <a16:creationId xmlns:a16="http://schemas.microsoft.com/office/drawing/2014/main" id="{E5156B1F-A52E-8032-6A1A-3C18210E1F70}"/>
              </a:ext>
            </a:extLst>
          </p:cNvPr>
          <p:cNvSpPr/>
          <p:nvPr/>
        </p:nvSpPr>
        <p:spPr>
          <a:xfrm>
            <a:off x="491613" y="548640"/>
            <a:ext cx="11287432" cy="593081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F408644E-134B-5D0F-5EC3-761F7C75944D}"/>
              </a:ext>
            </a:extLst>
          </p:cNvPr>
          <p:cNvSpPr/>
          <p:nvPr/>
        </p:nvSpPr>
        <p:spPr>
          <a:xfrm>
            <a:off x="816076" y="2813992"/>
            <a:ext cx="3876267" cy="1551531"/>
          </a:xfrm>
          <a:prstGeom prst="rightArrow">
            <a:avLst/>
          </a:prstGeom>
          <a:solidFill>
            <a:schemeClr val="tx2">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Quy </a:t>
            </a:r>
            <a:r>
              <a:rPr lang="en-US" sz="2800" dirty="0" err="1"/>
              <a:t>trình</a:t>
            </a:r>
            <a:r>
              <a:rPr lang="en-US" sz="2800" dirty="0"/>
              <a:t> </a:t>
            </a:r>
            <a:r>
              <a:rPr lang="en-US" sz="2800" dirty="0" err="1"/>
              <a:t>thực</a:t>
            </a:r>
            <a:r>
              <a:rPr lang="en-US" sz="2800" dirty="0"/>
              <a:t> </a:t>
            </a:r>
            <a:r>
              <a:rPr lang="en-US" sz="2800" dirty="0" err="1"/>
              <a:t>hiện</a:t>
            </a:r>
            <a:endParaRPr lang="en-US" sz="2800" dirty="0"/>
          </a:p>
        </p:txBody>
      </p:sp>
      <p:sp>
        <p:nvSpPr>
          <p:cNvPr id="6" name="Rectangle 5">
            <a:extLst>
              <a:ext uri="{FF2B5EF4-FFF2-40B4-BE49-F238E27FC236}">
                <a16:creationId xmlns:a16="http://schemas.microsoft.com/office/drawing/2014/main" id="{10884E40-4CB3-C423-0ADE-A051ACE1FE8F}"/>
              </a:ext>
            </a:extLst>
          </p:cNvPr>
          <p:cNvSpPr/>
          <p:nvPr/>
        </p:nvSpPr>
        <p:spPr>
          <a:xfrm>
            <a:off x="4822619" y="1047872"/>
            <a:ext cx="6683581" cy="476225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
            <a:extLst>
              <a:ext uri="{FF2B5EF4-FFF2-40B4-BE49-F238E27FC236}">
                <a16:creationId xmlns:a16="http://schemas.microsoft.com/office/drawing/2014/main" id="{CE699D63-D561-D53E-9715-A28FD2D5050B}"/>
              </a:ext>
            </a:extLst>
          </p:cNvPr>
          <p:cNvSpPr>
            <a:spLocks noChangeArrowheads="1"/>
          </p:cNvSpPr>
          <p:nvPr/>
        </p:nvSpPr>
        <p:spPr bwMode="auto">
          <a:xfrm>
            <a:off x="4830542" y="200531"/>
            <a:ext cx="6545382" cy="517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endParaRPr lang="en-US" altLang="en-US" sz="3200" dirty="0">
              <a:solidFill>
                <a:schemeClr val="bg1"/>
              </a:solidFill>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sz="3200" dirty="0" err="1">
                <a:solidFill>
                  <a:schemeClr val="bg1"/>
                </a:solidFill>
                <a:latin typeface="Arial" panose="020B0604020202020204" pitchFamily="34" charset="0"/>
              </a:rPr>
              <a:t>Phân</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tích</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yêu</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cầu</a:t>
            </a:r>
            <a:r>
              <a:rPr lang="en-US" altLang="en-US" sz="3200" dirty="0">
                <a:solidFill>
                  <a:schemeClr val="bg1"/>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3200" dirty="0" err="1">
                <a:solidFill>
                  <a:schemeClr val="bg1"/>
                </a:solidFill>
                <a:latin typeface="Arial" panose="020B0604020202020204" pitchFamily="34" charset="0"/>
              </a:rPr>
              <a:t>Thiết</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kế</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giao</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diện</a:t>
            </a:r>
            <a:r>
              <a:rPr lang="en-US" altLang="en-US" sz="3200" dirty="0">
                <a:solidFill>
                  <a:schemeClr val="bg1"/>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3200" dirty="0" err="1">
                <a:solidFill>
                  <a:schemeClr val="bg1"/>
                </a:solidFill>
                <a:latin typeface="Arial" panose="020B0604020202020204" pitchFamily="34" charset="0"/>
              </a:rPr>
              <a:t>Xây</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dựng</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cơ</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sở</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dữ</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liệu</a:t>
            </a:r>
            <a:r>
              <a:rPr lang="en-US" altLang="en-US" sz="3200" dirty="0">
                <a:solidFill>
                  <a:schemeClr val="bg1"/>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3200" dirty="0" err="1">
                <a:solidFill>
                  <a:schemeClr val="bg1"/>
                </a:solidFill>
                <a:latin typeface="Arial" panose="020B0604020202020204" pitchFamily="34" charset="0"/>
              </a:rPr>
              <a:t>Lập</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trình</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các</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chức</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năng</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chính</a:t>
            </a:r>
            <a:r>
              <a:rPr lang="en-US" altLang="en-US" sz="3200" dirty="0">
                <a:solidFill>
                  <a:schemeClr val="bg1"/>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3200" dirty="0" err="1">
                <a:solidFill>
                  <a:schemeClr val="bg1"/>
                </a:solidFill>
                <a:latin typeface="Arial" panose="020B0604020202020204" pitchFamily="34" charset="0"/>
              </a:rPr>
              <a:t>Kiểm</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thử</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và</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sửa</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lỗi</a:t>
            </a:r>
            <a:r>
              <a:rPr lang="en-US" altLang="en-US" sz="3200" dirty="0">
                <a:solidFill>
                  <a:schemeClr val="bg1"/>
                </a:solidFill>
                <a:latin typeface="Arial" panose="020B0604020202020204" pitchFamily="34" charset="0"/>
              </a:rPr>
              <a:t>.</a:t>
            </a:r>
          </a:p>
          <a:p>
            <a:pPr lvl="0" eaLnBrk="0" fontAlgn="base" hangingPunct="0">
              <a:lnSpc>
                <a:spcPct val="150000"/>
              </a:lnSpc>
              <a:spcBef>
                <a:spcPct val="0"/>
              </a:spcBef>
              <a:spcAft>
                <a:spcPct val="0"/>
              </a:spcAft>
              <a:buFontTx/>
              <a:buChar char="•"/>
            </a:pPr>
            <a:r>
              <a:rPr lang="en-US" altLang="en-US" sz="3200" dirty="0" err="1">
                <a:solidFill>
                  <a:schemeClr val="bg1"/>
                </a:solidFill>
                <a:latin typeface="Arial" panose="020B0604020202020204" pitchFamily="34" charset="0"/>
              </a:rPr>
              <a:t>Báo</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cáo</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và</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hoàn</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thiện</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sản</a:t>
            </a:r>
            <a:r>
              <a:rPr lang="en-US" altLang="en-US" sz="3200" dirty="0">
                <a:solidFill>
                  <a:schemeClr val="bg1"/>
                </a:solidFill>
                <a:latin typeface="Arial" panose="020B0604020202020204" pitchFamily="34" charset="0"/>
              </a:rPr>
              <a:t> </a:t>
            </a:r>
            <a:r>
              <a:rPr lang="en-US" altLang="en-US" sz="3200" dirty="0" err="1">
                <a:solidFill>
                  <a:schemeClr val="bg1"/>
                </a:solidFill>
                <a:latin typeface="Arial" panose="020B0604020202020204" pitchFamily="34" charset="0"/>
              </a:rPr>
              <a:t>phẩm</a:t>
            </a:r>
            <a:r>
              <a:rPr lang="en-US" altLang="en-US" sz="3200" dirty="0">
                <a:solidFill>
                  <a:schemeClr val="bg1"/>
                </a:solidFill>
                <a:latin typeface="Arial" panose="020B0604020202020204" pitchFamily="34" charset="0"/>
              </a:rPr>
              <a:t>. </a:t>
            </a:r>
          </a:p>
        </p:txBody>
      </p:sp>
    </p:spTree>
    <p:extLst>
      <p:ext uri="{BB962C8B-B14F-4D97-AF65-F5344CB8AC3E}">
        <p14:creationId xmlns:p14="http://schemas.microsoft.com/office/powerpoint/2010/main" val="329516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FC8572-A7E9-E40B-A76C-5D42A8053E09}"/>
              </a:ext>
            </a:extLst>
          </p:cNvPr>
          <p:cNvSpPr>
            <a:spLocks noGrp="1"/>
          </p:cNvSpPr>
          <p:nvPr>
            <p:ph type="title"/>
          </p:nvPr>
        </p:nvSpPr>
        <p:spPr>
          <a:xfrm>
            <a:off x="1310640" y="290052"/>
            <a:ext cx="6035041" cy="1233948"/>
          </a:xfrm>
        </p:spPr>
        <p:txBody>
          <a:bodyPr>
            <a:normAutofit/>
          </a:bodyPr>
          <a:lstStyle/>
          <a:p>
            <a:r>
              <a:rPr lang="en-US" sz="4000" dirty="0">
                <a:latin typeface="Arial" panose="020B0604020202020204" pitchFamily="34" charset="0"/>
                <a:cs typeface="Arial" panose="020B0604020202020204" pitchFamily="34" charset="0"/>
              </a:rPr>
              <a:t>3. </a:t>
            </a:r>
            <a:r>
              <a:rPr lang="en-US" sz="4000" dirty="0" err="1">
                <a:latin typeface="Arial" panose="020B0604020202020204" pitchFamily="34" charset="0"/>
                <a:cs typeface="Arial" panose="020B0604020202020204" pitchFamily="34" charset="0"/>
              </a:rPr>
              <a:t>Cơ</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sở</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lý</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thuyết</a:t>
            </a:r>
            <a:endParaRPr lang="en-US" sz="4000"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6A9A42F0-DFA1-09D6-7705-C684D341F2B6}"/>
              </a:ext>
            </a:extLst>
          </p:cNvPr>
          <p:cNvSpPr>
            <a:spLocks noGrp="1"/>
          </p:cNvSpPr>
          <p:nvPr>
            <p:ph idx="1"/>
          </p:nvPr>
        </p:nvSpPr>
        <p:spPr>
          <a:xfrm>
            <a:off x="6583680" y="1371600"/>
            <a:ext cx="5029200" cy="4754880"/>
          </a:xfrm>
        </p:spPr>
        <p:txBody>
          <a:bodyPr>
            <a:normAutofit/>
          </a:bodyPr>
          <a:lstStyle/>
          <a:p>
            <a:endParaRPr lang="en-US" dirty="0"/>
          </a:p>
        </p:txBody>
      </p:sp>
      <p:sp>
        <p:nvSpPr>
          <p:cNvPr id="13" name="Slide Number Placeholder 12">
            <a:extLst>
              <a:ext uri="{FF2B5EF4-FFF2-40B4-BE49-F238E27FC236}">
                <a16:creationId xmlns:a16="http://schemas.microsoft.com/office/drawing/2014/main" id="{174B5062-E606-0795-875C-478F39FEBF2F}"/>
              </a:ext>
            </a:extLst>
          </p:cNvPr>
          <p:cNvSpPr>
            <a:spLocks noGrp="1"/>
          </p:cNvSpPr>
          <p:nvPr>
            <p:ph type="sldNum" sz="quarter" idx="12"/>
          </p:nvPr>
        </p:nvSpPr>
        <p:spPr>
          <a:xfrm>
            <a:off x="548640" y="6413342"/>
            <a:ext cx="762000" cy="228600"/>
          </a:xfrm>
        </p:spPr>
        <p:txBody>
          <a:bodyPr/>
          <a:lstStyle/>
          <a:p>
            <a:fld id="{022B156B-59AE-415F-B24B-8756D48BB977}" type="slidenum">
              <a:rPr lang="en-US" smtClean="0"/>
              <a:pPr/>
              <a:t>8</a:t>
            </a:fld>
            <a:endParaRPr lang="en-US" dirty="0"/>
          </a:p>
        </p:txBody>
      </p:sp>
      <p:sp>
        <p:nvSpPr>
          <p:cNvPr id="4" name="Rectangle: Rounded Corners 3">
            <a:extLst>
              <a:ext uri="{FF2B5EF4-FFF2-40B4-BE49-F238E27FC236}">
                <a16:creationId xmlns:a16="http://schemas.microsoft.com/office/drawing/2014/main" id="{57A25401-E44C-0D2C-A660-2564AF1260EB}"/>
              </a:ext>
            </a:extLst>
          </p:cNvPr>
          <p:cNvSpPr/>
          <p:nvPr/>
        </p:nvSpPr>
        <p:spPr>
          <a:xfrm>
            <a:off x="1065084" y="1371598"/>
            <a:ext cx="10544605" cy="4754881"/>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1">
            <a:extLst>
              <a:ext uri="{FF2B5EF4-FFF2-40B4-BE49-F238E27FC236}">
                <a16:creationId xmlns:a16="http://schemas.microsoft.com/office/drawing/2014/main" id="{AC38A74B-BFDC-A186-FF23-2412D4FFF9F0}"/>
              </a:ext>
            </a:extLst>
          </p:cNvPr>
          <p:cNvSpPr>
            <a:spLocks noChangeArrowheads="1"/>
          </p:cNvSpPr>
          <p:nvPr/>
        </p:nvSpPr>
        <p:spPr bwMode="auto">
          <a:xfrm>
            <a:off x="2043527" y="1332992"/>
            <a:ext cx="874246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800" b="1" dirty="0">
                <a:latin typeface="Arial" panose="020B0604020202020204" pitchFamily="34" charset="0"/>
              </a:rPr>
              <a:t>Frontend</a:t>
            </a:r>
            <a:r>
              <a:rPr lang="en-US" altLang="en-US" sz="2800" dirty="0">
                <a:latin typeface="Arial" panose="020B0604020202020204" pitchFamily="34" charset="0"/>
              </a:rPr>
              <a:t>:</a:t>
            </a:r>
          </a:p>
          <a:p>
            <a:pPr lvl="0" eaLnBrk="0" fontAlgn="base" hangingPunct="0">
              <a:spcBef>
                <a:spcPct val="0"/>
              </a:spcBef>
              <a:spcAft>
                <a:spcPct val="0"/>
              </a:spcAft>
              <a:buFontTx/>
              <a:buChar char="•"/>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dirty="0">
                <a:latin typeface="Arial" panose="020B0604020202020204" pitchFamily="34" charset="0"/>
              </a:rPr>
              <a:t>HTML, CSS: </a:t>
            </a:r>
            <a:r>
              <a:rPr lang="en-US" altLang="en-US" sz="2800" dirty="0" err="1">
                <a:latin typeface="Arial" panose="020B0604020202020204" pitchFamily="34" charset="0"/>
              </a:rPr>
              <a:t>để</a:t>
            </a:r>
            <a:r>
              <a:rPr lang="en-US" altLang="en-US" sz="2800" dirty="0">
                <a:latin typeface="Arial" panose="020B0604020202020204" pitchFamily="34" charset="0"/>
              </a:rPr>
              <a:t> </a:t>
            </a:r>
            <a:r>
              <a:rPr lang="en-US" altLang="en-US" sz="2800" dirty="0" err="1">
                <a:latin typeface="Arial" panose="020B0604020202020204" pitchFamily="34" charset="0"/>
              </a:rPr>
              <a:t>thiết</a:t>
            </a:r>
            <a:r>
              <a:rPr lang="en-US" altLang="en-US" sz="2800" dirty="0">
                <a:latin typeface="Arial" panose="020B0604020202020204" pitchFamily="34" charset="0"/>
              </a:rPr>
              <a:t> </a:t>
            </a:r>
            <a:r>
              <a:rPr lang="en-US" altLang="en-US" sz="2800" dirty="0" err="1">
                <a:latin typeface="Arial" panose="020B0604020202020204" pitchFamily="34" charset="0"/>
              </a:rPr>
              <a:t>kế</a:t>
            </a:r>
            <a:r>
              <a:rPr lang="en-US" altLang="en-US" sz="2800" dirty="0">
                <a:latin typeface="Arial" panose="020B0604020202020204" pitchFamily="34" charset="0"/>
              </a:rPr>
              <a:t> </a:t>
            </a:r>
            <a:r>
              <a:rPr lang="en-US" altLang="en-US" sz="2800" dirty="0" err="1">
                <a:latin typeface="Arial" panose="020B0604020202020204" pitchFamily="34" charset="0"/>
              </a:rPr>
              <a:t>giao</a:t>
            </a:r>
            <a:r>
              <a:rPr lang="en-US" altLang="en-US" sz="2800" dirty="0">
                <a:latin typeface="Arial" panose="020B0604020202020204" pitchFamily="34" charset="0"/>
              </a:rPr>
              <a:t> </a:t>
            </a:r>
            <a:r>
              <a:rPr lang="en-US" altLang="en-US" sz="2800" dirty="0" err="1">
                <a:latin typeface="Arial" panose="020B0604020202020204" pitchFamily="34" charset="0"/>
              </a:rPr>
              <a:t>diện</a:t>
            </a: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dirty="0">
                <a:latin typeface="Arial" panose="020B0604020202020204" pitchFamily="34" charset="0"/>
              </a:rPr>
              <a:t>JavaScript: </a:t>
            </a:r>
            <a:r>
              <a:rPr lang="en-US" altLang="en-US" sz="2800" dirty="0" err="1">
                <a:latin typeface="Arial" panose="020B0604020202020204" pitchFamily="34" charset="0"/>
              </a:rPr>
              <a:t>để</a:t>
            </a:r>
            <a:r>
              <a:rPr lang="en-US" altLang="en-US" sz="2800" dirty="0">
                <a:latin typeface="Arial" panose="020B0604020202020204" pitchFamily="34" charset="0"/>
              </a:rPr>
              <a:t> </a:t>
            </a:r>
            <a:r>
              <a:rPr lang="en-US" altLang="en-US" sz="2800" dirty="0" err="1">
                <a:latin typeface="Arial" panose="020B0604020202020204" pitchFamily="34" charset="0"/>
              </a:rPr>
              <a:t>xử</a:t>
            </a:r>
            <a:r>
              <a:rPr lang="en-US" altLang="en-US" sz="2800" dirty="0">
                <a:latin typeface="Arial" panose="020B0604020202020204" pitchFamily="34" charset="0"/>
              </a:rPr>
              <a:t> </a:t>
            </a:r>
            <a:r>
              <a:rPr lang="en-US" altLang="en-US" sz="2800" dirty="0" err="1">
                <a:latin typeface="Arial" panose="020B0604020202020204" pitchFamily="34" charset="0"/>
              </a:rPr>
              <a:t>lý</a:t>
            </a:r>
            <a:r>
              <a:rPr lang="en-US" altLang="en-US" sz="2800" dirty="0">
                <a:latin typeface="Arial" panose="020B0604020202020204" pitchFamily="34" charset="0"/>
              </a:rPr>
              <a:t> </a:t>
            </a:r>
            <a:r>
              <a:rPr lang="en-US" altLang="en-US" sz="2800" dirty="0" err="1">
                <a:latin typeface="Arial" panose="020B0604020202020204" pitchFamily="34" charset="0"/>
              </a:rPr>
              <a:t>các</a:t>
            </a:r>
            <a:r>
              <a:rPr lang="en-US" altLang="en-US" sz="2800" dirty="0">
                <a:latin typeface="Arial" panose="020B0604020202020204" pitchFamily="34" charset="0"/>
              </a:rPr>
              <a:t> </a:t>
            </a:r>
            <a:r>
              <a:rPr lang="en-US" altLang="en-US" sz="2800" dirty="0" err="1">
                <a:latin typeface="Arial" panose="020B0604020202020204" pitchFamily="34" charset="0"/>
              </a:rPr>
              <a:t>tính</a:t>
            </a:r>
            <a:r>
              <a:rPr lang="en-US" altLang="en-US" sz="2800" dirty="0">
                <a:latin typeface="Arial" panose="020B0604020202020204" pitchFamily="34" charset="0"/>
              </a:rPr>
              <a:t> </a:t>
            </a:r>
            <a:r>
              <a:rPr lang="en-US" altLang="en-US" sz="2800" dirty="0" err="1">
                <a:latin typeface="Arial" panose="020B0604020202020204" pitchFamily="34" charset="0"/>
              </a:rPr>
              <a:t>năng</a:t>
            </a:r>
            <a:r>
              <a:rPr lang="en-US" altLang="en-US" sz="2800" dirty="0">
                <a:latin typeface="Arial" panose="020B0604020202020204" pitchFamily="34" charset="0"/>
              </a:rPr>
              <a:t> </a:t>
            </a:r>
            <a:r>
              <a:rPr lang="en-US" altLang="en-US" sz="2800" dirty="0" err="1">
                <a:latin typeface="Arial" panose="020B0604020202020204" pitchFamily="34" charset="0"/>
              </a:rPr>
              <a:t>như</a:t>
            </a:r>
            <a:r>
              <a:rPr lang="en-US" altLang="en-US" sz="2800" dirty="0">
                <a:latin typeface="Arial" panose="020B0604020202020204" pitchFamily="34" charset="0"/>
              </a:rPr>
              <a:t> </a:t>
            </a:r>
            <a:r>
              <a:rPr lang="en-US" altLang="en-US" sz="2800" dirty="0" err="1">
                <a:latin typeface="Arial" panose="020B0604020202020204" pitchFamily="34" charset="0"/>
              </a:rPr>
              <a:t>tìm</a:t>
            </a:r>
            <a:r>
              <a:rPr lang="en-US" altLang="en-US" sz="2800" dirty="0">
                <a:latin typeface="Arial" panose="020B0604020202020204" pitchFamily="34" charset="0"/>
              </a:rPr>
              <a:t> </a:t>
            </a:r>
            <a:r>
              <a:rPr lang="en-US" altLang="en-US" sz="2800" dirty="0" err="1">
                <a:latin typeface="Arial" panose="020B0604020202020204" pitchFamily="34" charset="0"/>
              </a:rPr>
              <a:t>kiếm</a:t>
            </a:r>
            <a:r>
              <a:rPr lang="en-US" altLang="en-US" sz="2800" dirty="0">
                <a:latin typeface="Arial" panose="020B0604020202020204" pitchFamily="34" charset="0"/>
              </a:rPr>
              <a:t>, </a:t>
            </a:r>
            <a:r>
              <a:rPr lang="en-US" altLang="en-US" sz="2800" dirty="0" err="1">
                <a:latin typeface="Arial" panose="020B0604020202020204" pitchFamily="34" charset="0"/>
              </a:rPr>
              <a:t>tùy</a:t>
            </a:r>
            <a:r>
              <a:rPr lang="en-US" altLang="en-US" sz="2800" dirty="0">
                <a:latin typeface="Arial" panose="020B0604020202020204" pitchFamily="34" charset="0"/>
              </a:rPr>
              <a:t> </a:t>
            </a:r>
            <a:r>
              <a:rPr lang="en-US" altLang="en-US" sz="2800" dirty="0" err="1">
                <a:latin typeface="Arial" panose="020B0604020202020204" pitchFamily="34" charset="0"/>
              </a:rPr>
              <a:t>chỉnh</a:t>
            </a:r>
            <a:r>
              <a:rPr lang="en-US" altLang="en-US" sz="2800" dirty="0">
                <a:latin typeface="Arial" panose="020B0604020202020204" pitchFamily="34" charset="0"/>
              </a:rPr>
              <a:t> </a:t>
            </a:r>
            <a:r>
              <a:rPr lang="en-US" altLang="en-US" sz="2800" dirty="0" err="1">
                <a:latin typeface="Arial" panose="020B0604020202020204" pitchFamily="34" charset="0"/>
              </a:rPr>
              <a:t>âm</a:t>
            </a:r>
            <a:r>
              <a:rPr lang="en-US" altLang="en-US" sz="2800" dirty="0">
                <a:latin typeface="Arial" panose="020B0604020202020204" pitchFamily="34" charset="0"/>
              </a:rPr>
              <a:t> </a:t>
            </a:r>
            <a:r>
              <a:rPr lang="en-US" altLang="en-US" sz="2800" dirty="0" err="1">
                <a:latin typeface="Arial" panose="020B0604020202020204" pitchFamily="34" charset="0"/>
              </a:rPr>
              <a:t>lượng</a:t>
            </a:r>
            <a:r>
              <a:rPr lang="en-US" altLang="en-US" sz="2800" dirty="0">
                <a:latin typeface="Arial" panose="020B0604020202020204" pitchFamily="34" charset="0"/>
              </a:rPr>
              <a:t>, pause, repeat,…</a:t>
            </a:r>
          </a:p>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b="1" dirty="0">
                <a:latin typeface="Arial" panose="020B0604020202020204" pitchFamily="34" charset="0"/>
              </a:rPr>
              <a:t>Backend</a:t>
            </a:r>
            <a:r>
              <a:rPr lang="en-US" altLang="en-US" sz="2800" dirty="0">
                <a:latin typeface="Arial" panose="020B0604020202020204" pitchFamily="34" charset="0"/>
              </a:rPr>
              <a:t>:</a:t>
            </a:r>
          </a:p>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dirty="0">
                <a:latin typeface="Arial" panose="020B0604020202020204" pitchFamily="34" charset="0"/>
              </a:rPr>
              <a:t>PHP: </a:t>
            </a:r>
            <a:r>
              <a:rPr lang="en-US" altLang="en-US" sz="2800" dirty="0" err="1">
                <a:latin typeface="Arial" panose="020B0604020202020204" pitchFamily="34" charset="0"/>
              </a:rPr>
              <a:t>xử</a:t>
            </a:r>
            <a:r>
              <a:rPr lang="en-US" altLang="en-US" sz="2800" dirty="0">
                <a:latin typeface="Arial" panose="020B0604020202020204" pitchFamily="34" charset="0"/>
              </a:rPr>
              <a:t> </a:t>
            </a:r>
            <a:r>
              <a:rPr lang="en-US" altLang="en-US" sz="2800" dirty="0" err="1">
                <a:latin typeface="Arial" panose="020B0604020202020204" pitchFamily="34" charset="0"/>
              </a:rPr>
              <a:t>lý</a:t>
            </a:r>
            <a:r>
              <a:rPr lang="en-US" altLang="en-US" sz="2800" dirty="0">
                <a:latin typeface="Arial" panose="020B0604020202020204" pitchFamily="34" charset="0"/>
              </a:rPr>
              <a:t> logic </a:t>
            </a:r>
            <a:r>
              <a:rPr lang="en-US" altLang="en-US" sz="2800" dirty="0" err="1">
                <a:latin typeface="Arial" panose="020B0604020202020204" pitchFamily="34" charset="0"/>
              </a:rPr>
              <a:t>phía</a:t>
            </a:r>
            <a:r>
              <a:rPr lang="en-US" altLang="en-US" sz="2800" dirty="0">
                <a:latin typeface="Arial" panose="020B0604020202020204" pitchFamily="34" charset="0"/>
              </a:rPr>
              <a:t> server.</a:t>
            </a:r>
          </a:p>
          <a:p>
            <a:pPr lvl="0" eaLnBrk="0" fontAlgn="base" hangingPunct="0">
              <a:spcBef>
                <a:spcPct val="0"/>
              </a:spcBef>
              <a:spcAft>
                <a:spcPct val="0"/>
              </a:spcAft>
              <a:buFontTx/>
              <a:buChar char="•"/>
            </a:pPr>
            <a:r>
              <a:rPr lang="en-US" altLang="en-US" sz="2800" dirty="0">
                <a:latin typeface="Arial" panose="020B0604020202020204" pitchFamily="34" charset="0"/>
              </a:rPr>
              <a:t>MySQL: </a:t>
            </a:r>
            <a:r>
              <a:rPr lang="en-US" altLang="en-US" sz="2800" dirty="0" err="1">
                <a:latin typeface="Arial" panose="020B0604020202020204" pitchFamily="34" charset="0"/>
              </a:rPr>
              <a:t>lưu</a:t>
            </a:r>
            <a:r>
              <a:rPr lang="en-US" altLang="en-US" sz="2800" dirty="0">
                <a:latin typeface="Arial" panose="020B0604020202020204" pitchFamily="34" charset="0"/>
              </a:rPr>
              <a:t> </a:t>
            </a:r>
            <a:r>
              <a:rPr lang="en-US" altLang="en-US" sz="2800" dirty="0" err="1">
                <a:latin typeface="Arial" panose="020B0604020202020204" pitchFamily="34" charset="0"/>
              </a:rPr>
              <a:t>trữ</a:t>
            </a:r>
            <a:r>
              <a:rPr lang="en-US" altLang="en-US" sz="2800" dirty="0">
                <a:latin typeface="Arial" panose="020B0604020202020204" pitchFamily="34" charset="0"/>
              </a:rPr>
              <a:t> </a:t>
            </a:r>
            <a:r>
              <a:rPr lang="en-US" altLang="en-US" sz="2800" dirty="0" err="1">
                <a:latin typeface="Arial" panose="020B0604020202020204" pitchFamily="34" charset="0"/>
              </a:rPr>
              <a:t>thông</a:t>
            </a:r>
            <a:r>
              <a:rPr lang="en-US" altLang="en-US" sz="2800" dirty="0">
                <a:latin typeface="Arial" panose="020B0604020202020204" pitchFamily="34" charset="0"/>
              </a:rPr>
              <a:t> tin </a:t>
            </a:r>
            <a:r>
              <a:rPr lang="en-US" altLang="en-US" sz="2800" dirty="0" err="1">
                <a:latin typeface="Arial" panose="020B0604020202020204" pitchFamily="34" charset="0"/>
              </a:rPr>
              <a:t>người</a:t>
            </a:r>
            <a:r>
              <a:rPr lang="en-US" altLang="en-US" sz="2800" dirty="0">
                <a:latin typeface="Arial" panose="020B0604020202020204" pitchFamily="34" charset="0"/>
              </a:rPr>
              <a:t> </a:t>
            </a:r>
            <a:r>
              <a:rPr lang="en-US" altLang="en-US" sz="2800" dirty="0" err="1">
                <a:latin typeface="Arial" panose="020B0604020202020204" pitchFamily="34" charset="0"/>
              </a:rPr>
              <a:t>dùng</a:t>
            </a:r>
            <a:r>
              <a:rPr lang="en-US" altLang="en-US" sz="2800" dirty="0">
                <a:latin typeface="Arial" panose="020B0604020202020204" pitchFamily="34" charset="0"/>
              </a:rPr>
              <a:t>.</a:t>
            </a:r>
          </a:p>
          <a:p>
            <a:pPr lvl="0" eaLnBrk="0" fontAlgn="base" hangingPunct="0">
              <a:spcBef>
                <a:spcPct val="0"/>
              </a:spcBef>
              <a:spcAft>
                <a:spcPct val="0"/>
              </a:spcAft>
            </a:pPr>
            <a:endParaRPr lang="en-US" altLang="en-US" sz="2800" dirty="0">
              <a:latin typeface="Arial" panose="020B0604020202020204" pitchFamily="34" charset="0"/>
            </a:endParaRPr>
          </a:p>
        </p:txBody>
      </p:sp>
    </p:spTree>
    <p:extLst>
      <p:ext uri="{BB962C8B-B14F-4D97-AF65-F5344CB8AC3E}">
        <p14:creationId xmlns:p14="http://schemas.microsoft.com/office/powerpoint/2010/main" val="173572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BB47-F968-4B65-480B-1E41EF4A58AF}"/>
              </a:ext>
            </a:extLst>
          </p:cNvPr>
          <p:cNvSpPr>
            <a:spLocks noGrp="1"/>
          </p:cNvSpPr>
          <p:nvPr>
            <p:ph type="ctrTitle"/>
          </p:nvPr>
        </p:nvSpPr>
        <p:spPr>
          <a:xfrm>
            <a:off x="1478772" y="324463"/>
            <a:ext cx="6492240" cy="974377"/>
          </a:xfrm>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endParaRPr lang="en-US"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43E2EE1E-8EA2-B78D-F624-F5521C2BDA44}"/>
              </a:ext>
            </a:extLst>
          </p:cNvPr>
          <p:cNvSpPr/>
          <p:nvPr/>
        </p:nvSpPr>
        <p:spPr>
          <a:xfrm>
            <a:off x="609600" y="1732935"/>
            <a:ext cx="10913806" cy="387145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tx2"/>
                </a:solidFill>
                <a:latin typeface="Arial" panose="020B0604020202020204" pitchFamily="34" charset="0"/>
                <a:cs typeface="Arial" panose="020B0604020202020204" pitchFamily="34" charset="0"/>
              </a:rPr>
              <a:t>Bảng</a:t>
            </a:r>
            <a:r>
              <a:rPr lang="en-US" sz="3600" dirty="0">
                <a:solidFill>
                  <a:schemeClr val="tx2"/>
                </a:solidFill>
                <a:latin typeface="Arial" panose="020B0604020202020204" pitchFamily="34" charset="0"/>
                <a:cs typeface="Arial" panose="020B0604020202020204" pitchFamily="34" charset="0"/>
              </a:rPr>
              <a:t> user: </a:t>
            </a:r>
          </a:p>
          <a:p>
            <a:pPr algn="ctr"/>
            <a:r>
              <a:rPr lang="en-US" sz="3600" dirty="0" err="1">
                <a:solidFill>
                  <a:schemeClr val="tx2"/>
                </a:solidFill>
                <a:latin typeface="Arial" panose="020B0604020202020204" pitchFamily="34" charset="0"/>
                <a:cs typeface="Arial" panose="020B0604020202020204" pitchFamily="34" charset="0"/>
              </a:rPr>
              <a:t>Quản</a:t>
            </a:r>
            <a:r>
              <a:rPr lang="en-US" sz="3600" dirty="0">
                <a:solidFill>
                  <a:schemeClr val="tx2"/>
                </a:solidFill>
                <a:latin typeface="Arial" panose="020B0604020202020204" pitchFamily="34" charset="0"/>
                <a:cs typeface="Arial" panose="020B0604020202020204" pitchFamily="34" charset="0"/>
              </a:rPr>
              <a:t> </a:t>
            </a:r>
            <a:r>
              <a:rPr lang="en-US" sz="3600" dirty="0" err="1">
                <a:solidFill>
                  <a:schemeClr val="tx2"/>
                </a:solidFill>
                <a:latin typeface="Arial" panose="020B0604020202020204" pitchFamily="34" charset="0"/>
                <a:cs typeface="Arial" panose="020B0604020202020204" pitchFamily="34" charset="0"/>
              </a:rPr>
              <a:t>lý</a:t>
            </a:r>
            <a:r>
              <a:rPr lang="en-US" sz="3600" dirty="0">
                <a:solidFill>
                  <a:schemeClr val="tx2"/>
                </a:solidFill>
                <a:latin typeface="Arial" panose="020B0604020202020204" pitchFamily="34" charset="0"/>
                <a:cs typeface="Arial" panose="020B0604020202020204" pitchFamily="34" charset="0"/>
              </a:rPr>
              <a:t> </a:t>
            </a:r>
            <a:r>
              <a:rPr lang="en-US" sz="3600" dirty="0" err="1">
                <a:solidFill>
                  <a:schemeClr val="tx2"/>
                </a:solidFill>
                <a:latin typeface="Arial" panose="020B0604020202020204" pitchFamily="34" charset="0"/>
                <a:cs typeface="Arial" panose="020B0604020202020204" pitchFamily="34" charset="0"/>
              </a:rPr>
              <a:t>thông</a:t>
            </a:r>
            <a:r>
              <a:rPr lang="en-US" sz="3600" dirty="0">
                <a:solidFill>
                  <a:schemeClr val="tx2"/>
                </a:solidFill>
                <a:latin typeface="Arial" panose="020B0604020202020204" pitchFamily="34" charset="0"/>
                <a:cs typeface="Arial" panose="020B0604020202020204" pitchFamily="34" charset="0"/>
              </a:rPr>
              <a:t> tin </a:t>
            </a:r>
            <a:r>
              <a:rPr lang="en-US" sz="3600" dirty="0" err="1">
                <a:solidFill>
                  <a:schemeClr val="tx2"/>
                </a:solidFill>
                <a:latin typeface="Arial" panose="020B0604020202020204" pitchFamily="34" charset="0"/>
                <a:cs typeface="Arial" panose="020B0604020202020204" pitchFamily="34" charset="0"/>
              </a:rPr>
              <a:t>khi</a:t>
            </a:r>
            <a:r>
              <a:rPr lang="en-US" sz="3600" dirty="0">
                <a:solidFill>
                  <a:schemeClr val="tx2"/>
                </a:solidFill>
                <a:latin typeface="Arial" panose="020B0604020202020204" pitchFamily="34" charset="0"/>
                <a:cs typeface="Arial" panose="020B0604020202020204" pitchFamily="34" charset="0"/>
              </a:rPr>
              <a:t> </a:t>
            </a:r>
            <a:r>
              <a:rPr lang="en-US" sz="3600" dirty="0" err="1">
                <a:solidFill>
                  <a:schemeClr val="tx2"/>
                </a:solidFill>
                <a:latin typeface="Arial" panose="020B0604020202020204" pitchFamily="34" charset="0"/>
                <a:cs typeface="Arial" panose="020B0604020202020204" pitchFamily="34" charset="0"/>
              </a:rPr>
              <a:t>người</a:t>
            </a:r>
            <a:r>
              <a:rPr lang="en-US" sz="3600" dirty="0">
                <a:solidFill>
                  <a:schemeClr val="tx2"/>
                </a:solidFill>
                <a:latin typeface="Arial" panose="020B0604020202020204" pitchFamily="34" charset="0"/>
                <a:cs typeface="Arial" panose="020B0604020202020204" pitchFamily="34" charset="0"/>
              </a:rPr>
              <a:t> </a:t>
            </a:r>
            <a:r>
              <a:rPr lang="en-US" sz="3600" dirty="0" err="1">
                <a:solidFill>
                  <a:schemeClr val="tx2"/>
                </a:solidFill>
                <a:latin typeface="Arial" panose="020B0604020202020204" pitchFamily="34" charset="0"/>
                <a:cs typeface="Arial" panose="020B0604020202020204" pitchFamily="34" charset="0"/>
              </a:rPr>
              <a:t>dùng</a:t>
            </a:r>
            <a:r>
              <a:rPr lang="en-US" sz="3600" dirty="0">
                <a:solidFill>
                  <a:schemeClr val="tx2"/>
                </a:solidFill>
                <a:latin typeface="Arial" panose="020B0604020202020204" pitchFamily="34" charset="0"/>
                <a:cs typeface="Arial" panose="020B0604020202020204" pitchFamily="34" charset="0"/>
              </a:rPr>
              <a:t> </a:t>
            </a:r>
            <a:r>
              <a:rPr lang="en-US" sz="3600" dirty="0" err="1">
                <a:solidFill>
                  <a:schemeClr val="tx2"/>
                </a:solidFill>
                <a:latin typeface="Arial" panose="020B0604020202020204" pitchFamily="34" charset="0"/>
                <a:cs typeface="Arial" panose="020B0604020202020204" pitchFamily="34" charset="0"/>
              </a:rPr>
              <a:t>đăng</a:t>
            </a:r>
            <a:r>
              <a:rPr lang="en-US" sz="3600" dirty="0">
                <a:solidFill>
                  <a:schemeClr val="tx2"/>
                </a:solidFill>
                <a:latin typeface="Arial" panose="020B0604020202020204" pitchFamily="34" charset="0"/>
                <a:cs typeface="Arial" panose="020B0604020202020204" pitchFamily="34" charset="0"/>
              </a:rPr>
              <a:t> </a:t>
            </a:r>
            <a:r>
              <a:rPr lang="en-US" sz="3600" dirty="0" err="1">
                <a:solidFill>
                  <a:schemeClr val="tx2"/>
                </a:solidFill>
                <a:latin typeface="Arial" panose="020B0604020202020204" pitchFamily="34" charset="0"/>
                <a:cs typeface="Arial" panose="020B0604020202020204" pitchFamily="34" charset="0"/>
              </a:rPr>
              <a:t>kí</a:t>
            </a:r>
            <a:r>
              <a:rPr lang="en-US" sz="3600" dirty="0">
                <a:solidFill>
                  <a:schemeClr val="tx2"/>
                </a:solidFill>
                <a:latin typeface="Arial" panose="020B0604020202020204" pitchFamily="34" charset="0"/>
                <a:cs typeface="Arial" panose="020B0604020202020204" pitchFamily="34" charset="0"/>
              </a:rPr>
              <a:t> </a:t>
            </a:r>
            <a:r>
              <a:rPr lang="en-US" sz="3600" dirty="0" err="1">
                <a:solidFill>
                  <a:schemeClr val="tx2"/>
                </a:solidFill>
                <a:latin typeface="Arial" panose="020B0604020202020204" pitchFamily="34" charset="0"/>
                <a:cs typeface="Arial" panose="020B0604020202020204" pitchFamily="34" charset="0"/>
              </a:rPr>
              <a:t>tài</a:t>
            </a:r>
            <a:r>
              <a:rPr lang="en-US" sz="3600" dirty="0">
                <a:solidFill>
                  <a:schemeClr val="tx2"/>
                </a:solidFill>
                <a:latin typeface="Arial" panose="020B0604020202020204" pitchFamily="34" charset="0"/>
                <a:cs typeface="Arial" panose="020B0604020202020204" pitchFamily="34" charset="0"/>
              </a:rPr>
              <a:t> </a:t>
            </a:r>
            <a:r>
              <a:rPr lang="en-US" sz="3600" dirty="0" err="1">
                <a:solidFill>
                  <a:schemeClr val="tx2"/>
                </a:solidFill>
                <a:latin typeface="Arial" panose="020B0604020202020204" pitchFamily="34" charset="0"/>
                <a:cs typeface="Arial" panose="020B0604020202020204" pitchFamily="34" charset="0"/>
              </a:rPr>
              <a:t>khoản</a:t>
            </a:r>
            <a:endParaRPr lang="en-US" sz="36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915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ature Illustration 16x9">
  <a:themeElements>
    <a:clrScheme name="Rainbow Presentation">
      <a:dk1>
        <a:srgbClr val="5B3B22"/>
      </a:dk1>
      <a:lt1>
        <a:srgbClr val="FFFFFF"/>
      </a:lt1>
      <a:dk2>
        <a:srgbClr val="000000"/>
      </a:dk2>
      <a:lt2>
        <a:srgbClr val="3DB3D4"/>
      </a:lt2>
      <a:accent1>
        <a:srgbClr val="E955BE"/>
      </a:accent1>
      <a:accent2>
        <a:srgbClr val="F58622"/>
      </a:accent2>
      <a:accent3>
        <a:srgbClr val="F3B60C"/>
      </a:accent3>
      <a:accent4>
        <a:srgbClr val="56EA99"/>
      </a:accent4>
      <a:accent5>
        <a:srgbClr val="57C4EA"/>
      </a:accent5>
      <a:accent6>
        <a:srgbClr val="8E56EB"/>
      </a:accent6>
      <a:hlink>
        <a:srgbClr val="DF3D2D"/>
      </a:hlink>
      <a:folHlink>
        <a:srgbClr val="9A5315"/>
      </a:folHlink>
    </a:clrScheme>
    <a:fontScheme name="Custom 31">
      <a:majorFont>
        <a:latin typeface="Grotesque"/>
        <a:ea typeface=""/>
        <a:cs typeface=""/>
      </a:majorFont>
      <a:minorFont>
        <a:latin typeface="Grotesq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03431377_win32_EF_v4" id="{FA9C4EC8-BBD7-497B-9A14-4E55500BA95A}" vid="{E664146B-969C-4D9F-B6CD-0985FBE9140B}"/>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5E56954-B6F3-44BB-83D7-D3BC1AD1C01C}">
  <ds:schemaRefs>
    <ds:schemaRef ds:uri="http://schemas.microsoft.com/sharepoint/v3/contenttype/forms"/>
  </ds:schemaRefs>
</ds:datastoreItem>
</file>

<file path=customXml/itemProps2.xml><?xml version="1.0" encoding="utf-8"?>
<ds:datastoreItem xmlns:ds="http://schemas.openxmlformats.org/officeDocument/2006/customXml" ds:itemID="{938ED3F1-17BE-4163-AC80-3E91C1865E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D4040C-23C5-49C0-A707-162C13966C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 pop presentation</Template>
  <TotalTime>351</TotalTime>
  <Words>741</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Grotesque</vt:lpstr>
      <vt:lpstr>Nimbus Sans D OT Condensed</vt:lpstr>
      <vt:lpstr>Segoe Print</vt:lpstr>
      <vt:lpstr>Times New Roman</vt:lpstr>
      <vt:lpstr>Nature Illustration 16x9</vt:lpstr>
      <vt:lpstr>PowerPoint Presentation</vt:lpstr>
      <vt:lpstr> Nội dung chính</vt:lpstr>
      <vt:lpstr>1. Lý do chọn đề tài</vt:lpstr>
      <vt:lpstr>2. Mục tiêu nghiên cứu</vt:lpstr>
      <vt:lpstr>PowerPoint Presentation</vt:lpstr>
      <vt:lpstr>PowerPoint Presentation</vt:lpstr>
      <vt:lpstr>PowerPoint Presentation</vt:lpstr>
      <vt:lpstr>3. Cơ sở lý thuyết</vt:lpstr>
      <vt:lpstr>4. Cơ sở dữ liệu</vt:lpstr>
      <vt:lpstr>5. Mô tả giao diện </vt:lpstr>
      <vt:lpstr>PowerPoint Presentation</vt:lpstr>
      <vt:lpstr>PowerPoint Presentation</vt:lpstr>
      <vt:lpstr>PowerPoint Presentation</vt:lpstr>
      <vt:lpstr>PowerPoint Presentation</vt:lpstr>
      <vt:lpstr>PowerPoint Presentation</vt:lpstr>
      <vt:lpstr>6. Kết quả đạt được</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Thi Ngoc Han</dc:creator>
  <cp:lastModifiedBy>Nguyen Thi Ngoc Han</cp:lastModifiedBy>
  <cp:revision>7</cp:revision>
  <dcterms:created xsi:type="dcterms:W3CDTF">2024-12-27T12:35:51Z</dcterms:created>
  <dcterms:modified xsi:type="dcterms:W3CDTF">2024-12-29T16:08:30Z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