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774c0e57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774c0e57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774c0e57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774c0e57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774c0e57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774c0e57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774c0e57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774c0e57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774c0e57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774c0e57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Movie Center User Guide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an Account</a:t>
            </a:r>
            <a:endParaRPr/>
          </a:p>
        </p:txBody>
      </p:sp>
      <p:pic>
        <p:nvPicPr>
          <p:cNvPr id="91" name="Google Shape;91;p14"/>
          <p:cNvPicPr preferRelativeResize="0"/>
          <p:nvPr/>
        </p:nvPicPr>
        <p:blipFill>
          <a:blip r:embed="rId3">
            <a:alphaModFix/>
          </a:blip>
          <a:stretch>
            <a:fillRect/>
          </a:stretch>
        </p:blipFill>
        <p:spPr>
          <a:xfrm>
            <a:off x="152400" y="1170200"/>
            <a:ext cx="3409950" cy="2324100"/>
          </a:xfrm>
          <a:prstGeom prst="rect">
            <a:avLst/>
          </a:prstGeom>
          <a:noFill/>
          <a:ln>
            <a:noFill/>
          </a:ln>
        </p:spPr>
      </p:pic>
      <p:sp>
        <p:nvSpPr>
          <p:cNvPr id="92" name="Google Shape;92;p14"/>
          <p:cNvSpPr txBox="1"/>
          <p:nvPr/>
        </p:nvSpPr>
        <p:spPr>
          <a:xfrm>
            <a:off x="3847575" y="1195450"/>
            <a:ext cx="3948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 order to create an account, enter your selected username and password, then click new account. In order to login to your account in the future, use the login button. If you wish to continue without an account click cancel, however not all features will be usable.</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Landing Page</a:t>
            </a:r>
            <a:endParaRPr/>
          </a:p>
        </p:txBody>
      </p:sp>
      <p:pic>
        <p:nvPicPr>
          <p:cNvPr id="98" name="Google Shape;98;p15"/>
          <p:cNvPicPr preferRelativeResize="0"/>
          <p:nvPr/>
        </p:nvPicPr>
        <p:blipFill>
          <a:blip r:embed="rId3">
            <a:alphaModFix/>
          </a:blip>
          <a:stretch>
            <a:fillRect/>
          </a:stretch>
        </p:blipFill>
        <p:spPr>
          <a:xfrm>
            <a:off x="2622000" y="598250"/>
            <a:ext cx="3092399" cy="3143350"/>
          </a:xfrm>
          <a:prstGeom prst="rect">
            <a:avLst/>
          </a:prstGeom>
          <a:noFill/>
          <a:ln>
            <a:noFill/>
          </a:ln>
        </p:spPr>
      </p:pic>
      <p:sp>
        <p:nvSpPr>
          <p:cNvPr id="99" name="Google Shape;99;p15"/>
          <p:cNvSpPr txBox="1"/>
          <p:nvPr/>
        </p:nvSpPr>
        <p:spPr>
          <a:xfrm>
            <a:off x="0" y="1155275"/>
            <a:ext cx="238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is the movie list, click on a movie to select it.</a:t>
            </a:r>
            <a:endParaRPr>
              <a:latin typeface="Roboto"/>
              <a:ea typeface="Roboto"/>
              <a:cs typeface="Roboto"/>
              <a:sym typeface="Roboto"/>
            </a:endParaRPr>
          </a:p>
        </p:txBody>
      </p:sp>
      <p:cxnSp>
        <p:nvCxnSpPr>
          <p:cNvPr id="100" name="Google Shape;100;p15"/>
          <p:cNvCxnSpPr/>
          <p:nvPr/>
        </p:nvCxnSpPr>
        <p:spPr>
          <a:xfrm flipH="1" rot="10800000">
            <a:off x="2109650" y="1295975"/>
            <a:ext cx="522300" cy="231000"/>
          </a:xfrm>
          <a:prstGeom prst="straightConnector1">
            <a:avLst/>
          </a:prstGeom>
          <a:noFill/>
          <a:ln cap="flat" cmpd="sng" w="9525">
            <a:solidFill>
              <a:schemeClr val="dk2"/>
            </a:solidFill>
            <a:prstDash val="solid"/>
            <a:round/>
            <a:headEnd len="med" w="med" type="none"/>
            <a:tailEnd len="med" w="med" type="none"/>
          </a:ln>
        </p:spPr>
      </p:cxnSp>
      <p:sp>
        <p:nvSpPr>
          <p:cNvPr id="101" name="Google Shape;101;p15"/>
          <p:cNvSpPr txBox="1"/>
          <p:nvPr/>
        </p:nvSpPr>
        <p:spPr>
          <a:xfrm>
            <a:off x="602750" y="2752575"/>
            <a:ext cx="1506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After selecting a movie, this button will open a new page with information about the selected movie</a:t>
            </a:r>
            <a:endParaRPr>
              <a:latin typeface="Roboto"/>
              <a:ea typeface="Roboto"/>
              <a:cs typeface="Roboto"/>
              <a:sym typeface="Roboto"/>
            </a:endParaRPr>
          </a:p>
        </p:txBody>
      </p:sp>
      <p:cxnSp>
        <p:nvCxnSpPr>
          <p:cNvPr id="102" name="Google Shape;102;p15"/>
          <p:cNvCxnSpPr/>
          <p:nvPr/>
        </p:nvCxnSpPr>
        <p:spPr>
          <a:xfrm flipH="1" rot="10800000">
            <a:off x="1908725" y="3785200"/>
            <a:ext cx="1265700" cy="241200"/>
          </a:xfrm>
          <a:prstGeom prst="straightConnector1">
            <a:avLst/>
          </a:prstGeom>
          <a:noFill/>
          <a:ln cap="flat" cmpd="sng" w="9525">
            <a:solidFill>
              <a:schemeClr val="dk2"/>
            </a:solidFill>
            <a:prstDash val="solid"/>
            <a:round/>
            <a:headEnd len="med" w="med" type="none"/>
            <a:tailEnd len="med" w="med" type="none"/>
          </a:ln>
        </p:spPr>
      </p:cxnSp>
      <p:sp>
        <p:nvSpPr>
          <p:cNvPr id="103" name="Google Shape;103;p15"/>
          <p:cNvSpPr txBox="1"/>
          <p:nvPr/>
        </p:nvSpPr>
        <p:spPr>
          <a:xfrm>
            <a:off x="2792750" y="4197175"/>
            <a:ext cx="296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If there is a movie you would like to be added, click this button to submit it</a:t>
            </a:r>
            <a:endParaRPr>
              <a:latin typeface="Roboto"/>
              <a:ea typeface="Roboto"/>
              <a:cs typeface="Roboto"/>
              <a:sym typeface="Roboto"/>
            </a:endParaRPr>
          </a:p>
        </p:txBody>
      </p:sp>
      <p:cxnSp>
        <p:nvCxnSpPr>
          <p:cNvPr id="104" name="Google Shape;104;p15"/>
          <p:cNvCxnSpPr/>
          <p:nvPr/>
        </p:nvCxnSpPr>
        <p:spPr>
          <a:xfrm flipH="1" rot="10800000">
            <a:off x="3676800" y="3787200"/>
            <a:ext cx="261300" cy="482400"/>
          </a:xfrm>
          <a:prstGeom prst="straightConnector1">
            <a:avLst/>
          </a:prstGeom>
          <a:noFill/>
          <a:ln cap="flat" cmpd="sng" w="9525">
            <a:solidFill>
              <a:schemeClr val="dk2"/>
            </a:solidFill>
            <a:prstDash val="solid"/>
            <a:round/>
            <a:headEnd len="med" w="med" type="none"/>
            <a:tailEnd len="med" w="med" type="none"/>
          </a:ln>
        </p:spPr>
      </p:cxnSp>
      <p:sp>
        <p:nvSpPr>
          <p:cNvPr id="105" name="Google Shape;105;p15"/>
          <p:cNvSpPr txBox="1"/>
          <p:nvPr/>
        </p:nvSpPr>
        <p:spPr>
          <a:xfrm>
            <a:off x="5997400" y="4026400"/>
            <a:ext cx="296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button will open a new page displaying movies that you have favorited</a:t>
            </a:r>
            <a:endParaRPr>
              <a:latin typeface="Roboto"/>
              <a:ea typeface="Roboto"/>
              <a:cs typeface="Roboto"/>
              <a:sym typeface="Roboto"/>
            </a:endParaRPr>
          </a:p>
        </p:txBody>
      </p:sp>
      <p:cxnSp>
        <p:nvCxnSpPr>
          <p:cNvPr id="106" name="Google Shape;106;p15"/>
          <p:cNvCxnSpPr/>
          <p:nvPr/>
        </p:nvCxnSpPr>
        <p:spPr>
          <a:xfrm>
            <a:off x="4982775" y="3787300"/>
            <a:ext cx="1024800" cy="261300"/>
          </a:xfrm>
          <a:prstGeom prst="straightConnector1">
            <a:avLst/>
          </a:prstGeom>
          <a:noFill/>
          <a:ln cap="flat" cmpd="sng" w="9525">
            <a:solidFill>
              <a:schemeClr val="dk2"/>
            </a:solidFill>
            <a:prstDash val="solid"/>
            <a:round/>
            <a:headEnd len="med" w="med" type="none"/>
            <a:tailEnd len="med" w="med" type="none"/>
          </a:ln>
        </p:spPr>
      </p:cxnSp>
      <p:sp>
        <p:nvSpPr>
          <p:cNvPr id="107" name="Google Shape;107;p15"/>
          <p:cNvSpPr txBox="1"/>
          <p:nvPr/>
        </p:nvSpPr>
        <p:spPr>
          <a:xfrm>
            <a:off x="6369100" y="663025"/>
            <a:ext cx="2722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 order to filter the movie list, first select a criteria from the list of filters, than fill in the term to filter with in the box. Clicking apply filter will update the list.</a:t>
            </a:r>
            <a:endParaRPr>
              <a:latin typeface="Roboto"/>
              <a:ea typeface="Roboto"/>
              <a:cs typeface="Roboto"/>
              <a:sym typeface="Roboto"/>
            </a:endParaRPr>
          </a:p>
        </p:txBody>
      </p:sp>
      <p:cxnSp>
        <p:nvCxnSpPr>
          <p:cNvPr id="108" name="Google Shape;108;p15"/>
          <p:cNvCxnSpPr/>
          <p:nvPr/>
        </p:nvCxnSpPr>
        <p:spPr>
          <a:xfrm flipH="1">
            <a:off x="5736275" y="974450"/>
            <a:ext cx="582600" cy="69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Movie Details Page</a:t>
            </a:r>
            <a:endParaRPr/>
          </a:p>
        </p:txBody>
      </p:sp>
      <p:pic>
        <p:nvPicPr>
          <p:cNvPr id="114" name="Google Shape;114;p16"/>
          <p:cNvPicPr preferRelativeResize="0"/>
          <p:nvPr/>
        </p:nvPicPr>
        <p:blipFill>
          <a:blip r:embed="rId3">
            <a:alphaModFix/>
          </a:blip>
          <a:stretch>
            <a:fillRect/>
          </a:stretch>
        </p:blipFill>
        <p:spPr>
          <a:xfrm>
            <a:off x="1588950" y="1200325"/>
            <a:ext cx="2851324" cy="2888775"/>
          </a:xfrm>
          <a:prstGeom prst="rect">
            <a:avLst/>
          </a:prstGeom>
          <a:noFill/>
          <a:ln>
            <a:noFill/>
          </a:ln>
        </p:spPr>
      </p:pic>
      <p:pic>
        <p:nvPicPr>
          <p:cNvPr id="115" name="Google Shape;115;p16"/>
          <p:cNvPicPr preferRelativeResize="0"/>
          <p:nvPr/>
        </p:nvPicPr>
        <p:blipFill>
          <a:blip r:embed="rId4">
            <a:alphaModFix/>
          </a:blip>
          <a:stretch>
            <a:fillRect/>
          </a:stretch>
        </p:blipFill>
        <p:spPr>
          <a:xfrm>
            <a:off x="6636825" y="2792750"/>
            <a:ext cx="2002675" cy="2035651"/>
          </a:xfrm>
          <a:prstGeom prst="rect">
            <a:avLst/>
          </a:prstGeom>
          <a:noFill/>
          <a:ln>
            <a:noFill/>
          </a:ln>
        </p:spPr>
      </p:pic>
      <p:sp>
        <p:nvSpPr>
          <p:cNvPr id="116" name="Google Shape;116;p16"/>
          <p:cNvSpPr txBox="1"/>
          <p:nvPr/>
        </p:nvSpPr>
        <p:spPr>
          <a:xfrm>
            <a:off x="281275" y="1416475"/>
            <a:ext cx="1175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These are the details about the movie, and </a:t>
            </a:r>
            <a:r>
              <a:rPr lang="en">
                <a:latin typeface="Roboto"/>
                <a:ea typeface="Roboto"/>
                <a:cs typeface="Roboto"/>
                <a:sym typeface="Roboto"/>
              </a:rPr>
              <a:t>movie</a:t>
            </a:r>
            <a:r>
              <a:rPr lang="en">
                <a:latin typeface="Roboto"/>
                <a:ea typeface="Roboto"/>
                <a:cs typeface="Roboto"/>
                <a:sym typeface="Roboto"/>
              </a:rPr>
              <a:t> poster</a:t>
            </a:r>
            <a:endParaRPr>
              <a:latin typeface="Roboto"/>
              <a:ea typeface="Roboto"/>
              <a:cs typeface="Roboto"/>
              <a:sym typeface="Roboto"/>
            </a:endParaRPr>
          </a:p>
        </p:txBody>
      </p:sp>
      <p:cxnSp>
        <p:nvCxnSpPr>
          <p:cNvPr id="117" name="Google Shape;117;p16"/>
          <p:cNvCxnSpPr/>
          <p:nvPr/>
        </p:nvCxnSpPr>
        <p:spPr>
          <a:xfrm flipH="1" rot="10800000">
            <a:off x="1295925" y="1627550"/>
            <a:ext cx="241200" cy="903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6"/>
          <p:cNvCxnSpPr/>
          <p:nvPr/>
        </p:nvCxnSpPr>
        <p:spPr>
          <a:xfrm>
            <a:off x="1064875" y="2561700"/>
            <a:ext cx="512400" cy="1908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6"/>
          <p:cNvSpPr txBox="1"/>
          <p:nvPr/>
        </p:nvSpPr>
        <p:spPr>
          <a:xfrm>
            <a:off x="4731625" y="886550"/>
            <a:ext cx="108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is the list of comments</a:t>
            </a:r>
            <a:endParaRPr>
              <a:latin typeface="Roboto"/>
              <a:ea typeface="Roboto"/>
              <a:cs typeface="Roboto"/>
              <a:sym typeface="Roboto"/>
            </a:endParaRPr>
          </a:p>
        </p:txBody>
      </p:sp>
      <p:cxnSp>
        <p:nvCxnSpPr>
          <p:cNvPr id="120" name="Google Shape;120;p16"/>
          <p:cNvCxnSpPr/>
          <p:nvPr/>
        </p:nvCxnSpPr>
        <p:spPr>
          <a:xfrm flipH="1">
            <a:off x="4460375" y="1657575"/>
            <a:ext cx="371700" cy="642900"/>
          </a:xfrm>
          <a:prstGeom prst="straightConnector1">
            <a:avLst/>
          </a:prstGeom>
          <a:noFill/>
          <a:ln cap="flat" cmpd="sng" w="9525">
            <a:solidFill>
              <a:schemeClr val="dk2"/>
            </a:solidFill>
            <a:prstDash val="solid"/>
            <a:round/>
            <a:headEnd len="med" w="med" type="none"/>
            <a:tailEnd len="med" w="med" type="none"/>
          </a:ln>
        </p:spPr>
      </p:cxnSp>
      <p:sp>
        <p:nvSpPr>
          <p:cNvPr id="121" name="Google Shape;121;p16"/>
          <p:cNvSpPr txBox="1"/>
          <p:nvPr/>
        </p:nvSpPr>
        <p:spPr>
          <a:xfrm>
            <a:off x="80325" y="4036050"/>
            <a:ext cx="1456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button will open the new comment window(right).</a:t>
            </a:r>
            <a:endParaRPr>
              <a:latin typeface="Roboto"/>
              <a:ea typeface="Roboto"/>
              <a:cs typeface="Roboto"/>
              <a:sym typeface="Roboto"/>
            </a:endParaRPr>
          </a:p>
        </p:txBody>
      </p:sp>
      <p:cxnSp>
        <p:nvCxnSpPr>
          <p:cNvPr id="122" name="Google Shape;122;p16"/>
          <p:cNvCxnSpPr/>
          <p:nvPr/>
        </p:nvCxnSpPr>
        <p:spPr>
          <a:xfrm flipH="1" rot="10800000">
            <a:off x="1506875" y="4159075"/>
            <a:ext cx="402000" cy="170700"/>
          </a:xfrm>
          <a:prstGeom prst="straightConnector1">
            <a:avLst/>
          </a:prstGeom>
          <a:noFill/>
          <a:ln cap="flat" cmpd="sng" w="9525">
            <a:solidFill>
              <a:schemeClr val="dk2"/>
            </a:solidFill>
            <a:prstDash val="solid"/>
            <a:round/>
            <a:headEnd len="med" w="med" type="none"/>
            <a:tailEnd len="med" w="med" type="none"/>
          </a:ln>
        </p:spPr>
      </p:cxnSp>
      <p:sp>
        <p:nvSpPr>
          <p:cNvPr id="123" name="Google Shape;123;p16"/>
          <p:cNvSpPr txBox="1"/>
          <p:nvPr/>
        </p:nvSpPr>
        <p:spPr>
          <a:xfrm>
            <a:off x="2029250" y="4329775"/>
            <a:ext cx="306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After selecting a comment in the list, this button will show the text of the comment</a:t>
            </a:r>
            <a:endParaRPr>
              <a:latin typeface="Roboto"/>
              <a:ea typeface="Roboto"/>
              <a:cs typeface="Roboto"/>
              <a:sym typeface="Roboto"/>
            </a:endParaRPr>
          </a:p>
        </p:txBody>
      </p:sp>
      <p:cxnSp>
        <p:nvCxnSpPr>
          <p:cNvPr id="124" name="Google Shape;124;p16"/>
          <p:cNvCxnSpPr>
            <a:stCxn id="114" idx="2"/>
          </p:cNvCxnSpPr>
          <p:nvPr/>
        </p:nvCxnSpPr>
        <p:spPr>
          <a:xfrm flipH="1">
            <a:off x="2792612" y="4089100"/>
            <a:ext cx="222000" cy="311100"/>
          </a:xfrm>
          <a:prstGeom prst="straightConnector1">
            <a:avLst/>
          </a:prstGeom>
          <a:noFill/>
          <a:ln cap="flat" cmpd="sng" w="9525">
            <a:solidFill>
              <a:schemeClr val="dk2"/>
            </a:solidFill>
            <a:prstDash val="solid"/>
            <a:round/>
            <a:headEnd len="med" w="med" type="none"/>
            <a:tailEnd len="med" w="med" type="none"/>
          </a:ln>
        </p:spPr>
      </p:cxnSp>
      <p:sp>
        <p:nvSpPr>
          <p:cNvPr id="125" name="Google Shape;125;p16"/>
          <p:cNvSpPr txBox="1"/>
          <p:nvPr/>
        </p:nvSpPr>
        <p:spPr>
          <a:xfrm>
            <a:off x="4842125" y="3071825"/>
            <a:ext cx="1728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button favorites the movie. If the movie is favorited already it will be an unfavorite button</a:t>
            </a:r>
            <a:endParaRPr>
              <a:latin typeface="Roboto"/>
              <a:ea typeface="Roboto"/>
              <a:cs typeface="Roboto"/>
              <a:sym typeface="Roboto"/>
            </a:endParaRPr>
          </a:p>
        </p:txBody>
      </p:sp>
      <p:cxnSp>
        <p:nvCxnSpPr>
          <p:cNvPr id="126" name="Google Shape;126;p16"/>
          <p:cNvCxnSpPr/>
          <p:nvPr/>
        </p:nvCxnSpPr>
        <p:spPr>
          <a:xfrm>
            <a:off x="4480475" y="4018350"/>
            <a:ext cx="371700" cy="30300"/>
          </a:xfrm>
          <a:prstGeom prst="straightConnector1">
            <a:avLst/>
          </a:prstGeom>
          <a:noFill/>
          <a:ln cap="flat" cmpd="sng" w="9525">
            <a:solidFill>
              <a:schemeClr val="dk2"/>
            </a:solidFill>
            <a:prstDash val="solid"/>
            <a:round/>
            <a:headEnd len="med" w="med" type="none"/>
            <a:tailEnd len="med" w="med" type="none"/>
          </a:ln>
        </p:spPr>
      </p:cxnSp>
      <p:sp>
        <p:nvSpPr>
          <p:cNvPr id="127" name="Google Shape;127;p16"/>
          <p:cNvSpPr txBox="1"/>
          <p:nvPr/>
        </p:nvSpPr>
        <p:spPr>
          <a:xfrm>
            <a:off x="4909000" y="2156100"/>
            <a:ext cx="165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is the text display for comments</a:t>
            </a:r>
            <a:endParaRPr>
              <a:latin typeface="Roboto"/>
              <a:ea typeface="Roboto"/>
              <a:cs typeface="Roboto"/>
              <a:sym typeface="Roboto"/>
            </a:endParaRPr>
          </a:p>
        </p:txBody>
      </p:sp>
      <p:cxnSp>
        <p:nvCxnSpPr>
          <p:cNvPr id="128" name="Google Shape;128;p16"/>
          <p:cNvCxnSpPr/>
          <p:nvPr/>
        </p:nvCxnSpPr>
        <p:spPr>
          <a:xfrm flipH="1">
            <a:off x="4480425" y="2822900"/>
            <a:ext cx="452100" cy="441900"/>
          </a:xfrm>
          <a:prstGeom prst="straightConnector1">
            <a:avLst/>
          </a:prstGeom>
          <a:noFill/>
          <a:ln cap="flat" cmpd="sng" w="9525">
            <a:solidFill>
              <a:schemeClr val="dk2"/>
            </a:solidFill>
            <a:prstDash val="solid"/>
            <a:round/>
            <a:headEnd len="med" w="med" type="none"/>
            <a:tailEnd len="med" w="med" type="none"/>
          </a:ln>
        </p:spPr>
      </p:cxnSp>
      <p:sp>
        <p:nvSpPr>
          <p:cNvPr id="129" name="Google Shape;129;p16"/>
          <p:cNvSpPr txBox="1"/>
          <p:nvPr/>
        </p:nvSpPr>
        <p:spPr>
          <a:xfrm>
            <a:off x="6636825" y="564900"/>
            <a:ext cx="2002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is the create comment window. It has  a box for the comment, a box for the rating, and a button which will add the comment.</a:t>
            </a:r>
            <a:endParaRPr>
              <a:latin typeface="Roboto"/>
              <a:ea typeface="Roboto"/>
              <a:cs typeface="Roboto"/>
              <a:sym typeface="Roboto"/>
            </a:endParaRPr>
          </a:p>
        </p:txBody>
      </p:sp>
      <p:cxnSp>
        <p:nvCxnSpPr>
          <p:cNvPr id="130" name="Google Shape;130;p16"/>
          <p:cNvCxnSpPr>
            <a:endCxn id="115" idx="0"/>
          </p:cNvCxnSpPr>
          <p:nvPr/>
        </p:nvCxnSpPr>
        <p:spPr>
          <a:xfrm>
            <a:off x="7634862" y="1989050"/>
            <a:ext cx="3300" cy="803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Movie</a:t>
            </a:r>
            <a:endParaRPr/>
          </a:p>
        </p:txBody>
      </p:sp>
      <p:pic>
        <p:nvPicPr>
          <p:cNvPr id="136" name="Google Shape;136;p17"/>
          <p:cNvPicPr preferRelativeResize="0"/>
          <p:nvPr/>
        </p:nvPicPr>
        <p:blipFill>
          <a:blip r:embed="rId3">
            <a:alphaModFix/>
          </a:blip>
          <a:stretch>
            <a:fillRect/>
          </a:stretch>
        </p:blipFill>
        <p:spPr>
          <a:xfrm>
            <a:off x="2553375" y="1160175"/>
            <a:ext cx="4001925" cy="2426200"/>
          </a:xfrm>
          <a:prstGeom prst="rect">
            <a:avLst/>
          </a:prstGeom>
          <a:noFill/>
          <a:ln>
            <a:noFill/>
          </a:ln>
        </p:spPr>
      </p:pic>
      <p:sp>
        <p:nvSpPr>
          <p:cNvPr id="137" name="Google Shape;137;p17"/>
          <p:cNvSpPr txBox="1"/>
          <p:nvPr/>
        </p:nvSpPr>
        <p:spPr>
          <a:xfrm>
            <a:off x="341550" y="1275825"/>
            <a:ext cx="1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Fill in the movie’s details into these fields.</a:t>
            </a:r>
            <a:endParaRPr>
              <a:latin typeface="Roboto"/>
              <a:ea typeface="Roboto"/>
              <a:cs typeface="Roboto"/>
              <a:sym typeface="Roboto"/>
            </a:endParaRPr>
          </a:p>
        </p:txBody>
      </p:sp>
      <p:cxnSp>
        <p:nvCxnSpPr>
          <p:cNvPr id="138" name="Google Shape;138;p17"/>
          <p:cNvCxnSpPr/>
          <p:nvPr/>
        </p:nvCxnSpPr>
        <p:spPr>
          <a:xfrm>
            <a:off x="1908725" y="1637475"/>
            <a:ext cx="562500" cy="26130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17"/>
          <p:cNvSpPr txBox="1"/>
          <p:nvPr/>
        </p:nvSpPr>
        <p:spPr>
          <a:xfrm>
            <a:off x="150675" y="2662150"/>
            <a:ext cx="1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PosterUrl should be a link to an image of the movie’s poster</a:t>
            </a:r>
            <a:endParaRPr>
              <a:latin typeface="Roboto"/>
              <a:ea typeface="Roboto"/>
              <a:cs typeface="Roboto"/>
              <a:sym typeface="Roboto"/>
            </a:endParaRPr>
          </a:p>
        </p:txBody>
      </p:sp>
      <p:cxnSp>
        <p:nvCxnSpPr>
          <p:cNvPr id="140" name="Google Shape;140;p17"/>
          <p:cNvCxnSpPr>
            <a:endCxn id="136" idx="1"/>
          </p:cNvCxnSpPr>
          <p:nvPr/>
        </p:nvCxnSpPr>
        <p:spPr>
          <a:xfrm flipH="1" rot="10800000">
            <a:off x="1848375" y="2373275"/>
            <a:ext cx="705000" cy="383100"/>
          </a:xfrm>
          <a:prstGeom prst="straightConnector1">
            <a:avLst/>
          </a:prstGeom>
          <a:noFill/>
          <a:ln cap="flat" cmpd="sng" w="9525">
            <a:solidFill>
              <a:schemeClr val="dk2"/>
            </a:solidFill>
            <a:prstDash val="solid"/>
            <a:round/>
            <a:headEnd len="med" w="med" type="none"/>
            <a:tailEnd len="med" w="med" type="none"/>
          </a:ln>
        </p:spPr>
      </p:cxnSp>
      <p:sp>
        <p:nvSpPr>
          <p:cNvPr id="141" name="Google Shape;141;p17"/>
          <p:cNvSpPr txBox="1"/>
          <p:nvPr/>
        </p:nvSpPr>
        <p:spPr>
          <a:xfrm>
            <a:off x="5545350" y="3857625"/>
            <a:ext cx="3214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After filling in the details, click the submit button. An admin or moderator will review your submission and if it is valid will add it.</a:t>
            </a:r>
            <a:endParaRPr>
              <a:latin typeface="Roboto"/>
              <a:ea typeface="Roboto"/>
              <a:cs typeface="Roboto"/>
              <a:sym typeface="Roboto"/>
            </a:endParaRPr>
          </a:p>
        </p:txBody>
      </p:sp>
      <p:cxnSp>
        <p:nvCxnSpPr>
          <p:cNvPr id="142" name="Google Shape;142;p17"/>
          <p:cNvCxnSpPr/>
          <p:nvPr/>
        </p:nvCxnSpPr>
        <p:spPr>
          <a:xfrm>
            <a:off x="4852175" y="3626575"/>
            <a:ext cx="713400" cy="48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Favorite Movies</a:t>
            </a:r>
            <a:endParaRPr/>
          </a:p>
        </p:txBody>
      </p:sp>
      <p:pic>
        <p:nvPicPr>
          <p:cNvPr id="148" name="Google Shape;148;p18"/>
          <p:cNvPicPr preferRelativeResize="0"/>
          <p:nvPr/>
        </p:nvPicPr>
        <p:blipFill>
          <a:blip r:embed="rId3">
            <a:alphaModFix/>
          </a:blip>
          <a:stretch>
            <a:fillRect/>
          </a:stretch>
        </p:blipFill>
        <p:spPr>
          <a:xfrm>
            <a:off x="2945175" y="1511775"/>
            <a:ext cx="2257425" cy="2314575"/>
          </a:xfrm>
          <a:prstGeom prst="rect">
            <a:avLst/>
          </a:prstGeom>
          <a:noFill/>
          <a:ln>
            <a:noFill/>
          </a:ln>
        </p:spPr>
      </p:pic>
      <p:sp>
        <p:nvSpPr>
          <p:cNvPr id="149" name="Google Shape;149;p18"/>
          <p:cNvSpPr txBox="1"/>
          <p:nvPr/>
        </p:nvSpPr>
        <p:spPr>
          <a:xfrm>
            <a:off x="622850" y="2099600"/>
            <a:ext cx="147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is the list of your favorite movies. Click one to select it.</a:t>
            </a:r>
            <a:endParaRPr>
              <a:latin typeface="Roboto"/>
              <a:ea typeface="Roboto"/>
              <a:cs typeface="Roboto"/>
              <a:sym typeface="Roboto"/>
            </a:endParaRPr>
          </a:p>
        </p:txBody>
      </p:sp>
      <p:cxnSp>
        <p:nvCxnSpPr>
          <p:cNvPr id="150" name="Google Shape;150;p18"/>
          <p:cNvCxnSpPr/>
          <p:nvPr/>
        </p:nvCxnSpPr>
        <p:spPr>
          <a:xfrm flipH="1" rot="10800000">
            <a:off x="1858500" y="2119575"/>
            <a:ext cx="1065000" cy="6129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18"/>
          <p:cNvSpPr txBox="1"/>
          <p:nvPr/>
        </p:nvSpPr>
        <p:spPr>
          <a:xfrm>
            <a:off x="5816575" y="1617400"/>
            <a:ext cx="1597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button will open the movie details page for the selected movie</a:t>
            </a:r>
            <a:endParaRPr>
              <a:latin typeface="Roboto"/>
              <a:ea typeface="Roboto"/>
              <a:cs typeface="Roboto"/>
              <a:sym typeface="Roboto"/>
            </a:endParaRPr>
          </a:p>
        </p:txBody>
      </p:sp>
      <p:cxnSp>
        <p:nvCxnSpPr>
          <p:cNvPr id="152" name="Google Shape;152;p18"/>
          <p:cNvCxnSpPr/>
          <p:nvPr/>
        </p:nvCxnSpPr>
        <p:spPr>
          <a:xfrm flipH="1">
            <a:off x="5243850" y="2782725"/>
            <a:ext cx="653100" cy="873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