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0"/>
  </p:notesMasterIdLst>
  <p:handoutMasterIdLst>
    <p:handoutMasterId r:id="rId31"/>
  </p:handoutMasterIdLst>
  <p:sldIdLst>
    <p:sldId id="256" r:id="rId3"/>
    <p:sldId id="417" r:id="rId4"/>
    <p:sldId id="711" r:id="rId5"/>
    <p:sldId id="716" r:id="rId6"/>
    <p:sldId id="688" r:id="rId7"/>
    <p:sldId id="710" r:id="rId8"/>
    <p:sldId id="715" r:id="rId9"/>
    <p:sldId id="717" r:id="rId10"/>
    <p:sldId id="718" r:id="rId11"/>
    <p:sldId id="719" r:id="rId12"/>
    <p:sldId id="720" r:id="rId13"/>
    <p:sldId id="712" r:id="rId14"/>
    <p:sldId id="691" r:id="rId15"/>
    <p:sldId id="708" r:id="rId16"/>
    <p:sldId id="707" r:id="rId17"/>
    <p:sldId id="709" r:id="rId18"/>
    <p:sldId id="713" r:id="rId19"/>
    <p:sldId id="693" r:id="rId20"/>
    <p:sldId id="694" r:id="rId21"/>
    <p:sldId id="698" r:id="rId22"/>
    <p:sldId id="714" r:id="rId23"/>
    <p:sldId id="695" r:id="rId24"/>
    <p:sldId id="557" r:id="rId25"/>
    <p:sldId id="532" r:id="rId26"/>
    <p:sldId id="685" r:id="rId27"/>
    <p:sldId id="686" r:id="rId28"/>
    <p:sldId id="687" r:id="rId29"/>
  </p:sldIdLst>
  <p:sldSz cx="9144000" cy="6858000" type="screen4x3"/>
  <p:notesSz cx="6797675" cy="9928225"/>
  <p:defaultTextStyle>
    <a:defPPr>
      <a:defRPr lang="zh-CN"/>
    </a:defPPr>
    <a:lvl1pPr algn="l" rtl="0" eaLnBrk="0" fontAlgn="base" hangingPunct="0">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2">
          <p15:clr>
            <a:srgbClr val="A4A3A4"/>
          </p15:clr>
        </p15:guide>
        <p15:guide id="2" pos="292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79646"/>
    <a:srgbClr val="EF5959"/>
    <a:srgbClr val="DFD2A0"/>
    <a:srgbClr val="51AEC6"/>
    <a:srgbClr val="17375E"/>
    <a:srgbClr val="558ED5"/>
    <a:srgbClr val="C53E33"/>
    <a:srgbClr val="EEAB71"/>
    <a:srgbClr val="CD1F0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5035" autoAdjust="0"/>
  </p:normalViewPr>
  <p:slideViewPr>
    <p:cSldViewPr>
      <p:cViewPr>
        <p:scale>
          <a:sx n="75" d="100"/>
          <a:sy n="75" d="100"/>
        </p:scale>
        <p:origin x="732" y="444"/>
      </p:cViewPr>
      <p:guideLst>
        <p:guide orient="horz" pos="2172"/>
        <p:guide pos="2925"/>
      </p:guideLst>
    </p:cSldViewPr>
  </p:slideViewPr>
  <p:outlineViewPr>
    <p:cViewPr>
      <p:scale>
        <a:sx n="33" d="100"/>
        <a:sy n="33" d="100"/>
      </p:scale>
      <p:origin x="0" y="11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88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0B39C-5098-448E-978F-992E1B27FF44}" type="doc">
      <dgm:prSet loTypeId="urn:microsoft.com/office/officeart/2005/8/layout/vList3" loCatId="list" qsTypeId="urn:microsoft.com/office/officeart/2005/8/quickstyle/simple2" qsCatId="simple" csTypeId="urn:microsoft.com/office/officeart/2005/8/colors/accent1_2" csCatId="accent1" phldr="1"/>
      <dgm:spPr/>
    </dgm:pt>
    <dgm:pt modelId="{3F0F45F8-78E4-45E7-B1FC-7FE63C9A3BAA}">
      <dgm:prSet phldrT="[文本]"/>
      <dgm:spPr/>
      <dgm:t>
        <a:bodyPr/>
        <a:lstStyle/>
        <a:p>
          <a:pPr algn="l"/>
          <a:r>
            <a:rPr lang="zh-CN" altLang="en-US" b="1" dirty="0" smtClean="0">
              <a:latin typeface="+mj-ea"/>
              <a:ea typeface="+mj-ea"/>
            </a:rPr>
            <a:t>二、一期项目推进情况</a:t>
          </a:r>
          <a:endParaRPr lang="zh-CN" altLang="en-US" b="1" dirty="0">
            <a:latin typeface="+mj-ea"/>
            <a:ea typeface="+mj-ea"/>
          </a:endParaRPr>
        </a:p>
      </dgm:t>
    </dgm:pt>
    <dgm:pt modelId="{03F7981C-E727-4C57-8C03-2A7D42E0D9ED}" type="parTrans" cxnId="{0EA7DFAB-DF45-4B27-A5AE-664AA48689AA}">
      <dgm:prSet/>
      <dgm:spPr/>
      <dgm:t>
        <a:bodyPr/>
        <a:lstStyle/>
        <a:p>
          <a:endParaRPr lang="zh-CN" altLang="en-US"/>
        </a:p>
      </dgm:t>
    </dgm:pt>
    <dgm:pt modelId="{42DB62E5-DF9E-4584-BE93-F4A6DF670C4D}" type="sibTrans" cxnId="{0EA7DFAB-DF45-4B27-A5AE-664AA48689AA}">
      <dgm:prSet/>
      <dgm:spPr/>
      <dgm:t>
        <a:bodyPr/>
        <a:lstStyle/>
        <a:p>
          <a:endParaRPr lang="zh-CN" altLang="en-US"/>
        </a:p>
      </dgm:t>
    </dgm:pt>
    <dgm:pt modelId="{17948EF3-B219-4F36-A8DF-A5923BA2B43B}">
      <dgm:prSet phldrT="[文本]"/>
      <dgm:spPr/>
      <dgm:t>
        <a:bodyPr/>
        <a:lstStyle/>
        <a:p>
          <a:pPr algn="l"/>
          <a:r>
            <a:rPr lang="zh-CN" altLang="en-US" b="1" dirty="0" smtClean="0">
              <a:latin typeface="+mj-ea"/>
              <a:ea typeface="+mj-ea"/>
            </a:rPr>
            <a:t>三、二期项目建设计划</a:t>
          </a:r>
          <a:endParaRPr lang="zh-CN" altLang="en-US" b="1" dirty="0">
            <a:latin typeface="+mj-ea"/>
            <a:ea typeface="+mj-ea"/>
          </a:endParaRPr>
        </a:p>
      </dgm:t>
    </dgm:pt>
    <dgm:pt modelId="{FEAB6D22-FA06-405E-8C47-8A44667D7A11}" type="parTrans" cxnId="{5067638D-67CC-4794-9CBC-91DE9B45955A}">
      <dgm:prSet/>
      <dgm:spPr/>
      <dgm:t>
        <a:bodyPr/>
        <a:lstStyle/>
        <a:p>
          <a:endParaRPr lang="zh-CN" altLang="en-US"/>
        </a:p>
      </dgm:t>
    </dgm:pt>
    <dgm:pt modelId="{EFABB0F7-B035-4FB5-A2E9-6EAF63AA670D}" type="sibTrans" cxnId="{5067638D-67CC-4794-9CBC-91DE9B45955A}">
      <dgm:prSet/>
      <dgm:spPr/>
      <dgm:t>
        <a:bodyPr/>
        <a:lstStyle/>
        <a:p>
          <a:endParaRPr lang="zh-CN" altLang="en-US"/>
        </a:p>
      </dgm:t>
    </dgm:pt>
    <dgm:pt modelId="{6A8DE9F4-50EA-4104-BE79-F137361BDFD1}">
      <dgm:prSet phldrT="[文本]"/>
      <dgm:spPr/>
      <dgm:t>
        <a:bodyPr/>
        <a:lstStyle/>
        <a:p>
          <a:pPr algn="l"/>
          <a:r>
            <a:rPr lang="zh-CN" altLang="en-US" b="1" dirty="0" smtClean="0">
              <a:latin typeface="+mj-ea"/>
              <a:ea typeface="+mj-ea"/>
            </a:rPr>
            <a:t>五、领导指示</a:t>
          </a:r>
          <a:endParaRPr lang="zh-CN" altLang="en-US" b="1" dirty="0">
            <a:latin typeface="+mj-ea"/>
            <a:ea typeface="+mj-ea"/>
          </a:endParaRPr>
        </a:p>
      </dgm:t>
    </dgm:pt>
    <dgm:pt modelId="{28ECD5A9-040E-4107-858F-FEEAE998EC55}" type="parTrans" cxnId="{208F4F01-EF8B-4FD5-B53C-D426012F0738}">
      <dgm:prSet/>
      <dgm:spPr/>
      <dgm:t>
        <a:bodyPr/>
        <a:lstStyle/>
        <a:p>
          <a:endParaRPr lang="zh-CN" altLang="en-US"/>
        </a:p>
      </dgm:t>
    </dgm:pt>
    <dgm:pt modelId="{D28BEEE5-2311-4366-804F-5EEC196AC18B}" type="sibTrans" cxnId="{208F4F01-EF8B-4FD5-B53C-D426012F0738}">
      <dgm:prSet/>
      <dgm:spPr/>
      <dgm:t>
        <a:bodyPr/>
        <a:lstStyle/>
        <a:p>
          <a:endParaRPr lang="zh-CN" altLang="en-US"/>
        </a:p>
      </dgm:t>
    </dgm:pt>
    <dgm:pt modelId="{1982E689-BE6F-4F4C-A0C5-028EF047AFA4}">
      <dgm:prSet phldrT="[文本]"/>
      <dgm:spPr/>
      <dgm:t>
        <a:bodyPr/>
        <a:lstStyle/>
        <a:p>
          <a:pPr algn="l"/>
          <a:r>
            <a:rPr lang="zh-CN" altLang="en-US" b="1" dirty="0" smtClean="0">
              <a:latin typeface="+mj-ea"/>
              <a:ea typeface="+mj-ea"/>
            </a:rPr>
            <a:t>四、近期推进工作</a:t>
          </a:r>
          <a:endParaRPr lang="zh-CN" altLang="en-US" b="1" dirty="0">
            <a:latin typeface="+mj-ea"/>
            <a:ea typeface="+mj-ea"/>
          </a:endParaRPr>
        </a:p>
      </dgm:t>
    </dgm:pt>
    <dgm:pt modelId="{2D21DEA8-7397-4938-852D-3D9FA771D49D}" type="parTrans" cxnId="{F5D5F2A2-D59D-4B60-A8B8-BE9845F358B6}">
      <dgm:prSet/>
      <dgm:spPr/>
      <dgm:t>
        <a:bodyPr/>
        <a:lstStyle/>
        <a:p>
          <a:endParaRPr lang="zh-CN" altLang="en-US"/>
        </a:p>
      </dgm:t>
    </dgm:pt>
    <dgm:pt modelId="{AAE728D1-6A11-4E8B-82D2-9A6E9416276F}" type="sibTrans" cxnId="{F5D5F2A2-D59D-4B60-A8B8-BE9845F358B6}">
      <dgm:prSet/>
      <dgm:spPr/>
      <dgm:t>
        <a:bodyPr/>
        <a:lstStyle/>
        <a:p>
          <a:endParaRPr lang="zh-CN" altLang="en-US"/>
        </a:p>
      </dgm:t>
    </dgm:pt>
    <dgm:pt modelId="{B694225B-F4EF-4B12-A361-E1AD8DEEADD6}">
      <dgm:prSet phldrT="[文本]"/>
      <dgm:spPr/>
      <dgm:t>
        <a:bodyPr/>
        <a:lstStyle/>
        <a:p>
          <a:pPr algn="l"/>
          <a:r>
            <a:rPr lang="zh-CN" altLang="en-US" b="1" dirty="0" smtClean="0">
              <a:latin typeface="+mj-ea"/>
              <a:ea typeface="+mj-ea"/>
            </a:rPr>
            <a:t>一、机务平台建设规划</a:t>
          </a:r>
          <a:endParaRPr lang="zh-CN" altLang="en-US" b="1" dirty="0">
            <a:latin typeface="+mj-ea"/>
            <a:ea typeface="+mj-ea"/>
          </a:endParaRPr>
        </a:p>
      </dgm:t>
    </dgm:pt>
    <dgm:pt modelId="{F1036A45-C010-47A7-8F8A-1516BF95724A}" type="parTrans" cxnId="{B4606A5B-2488-4761-A58D-A726FB1CDF94}">
      <dgm:prSet/>
      <dgm:spPr/>
      <dgm:t>
        <a:bodyPr/>
        <a:lstStyle/>
        <a:p>
          <a:endParaRPr lang="zh-CN" altLang="en-US"/>
        </a:p>
      </dgm:t>
    </dgm:pt>
    <dgm:pt modelId="{5B62DC0E-0580-4B30-B535-A075A666D8DD}" type="sibTrans" cxnId="{B4606A5B-2488-4761-A58D-A726FB1CDF94}">
      <dgm:prSet/>
      <dgm:spPr/>
      <dgm:t>
        <a:bodyPr/>
        <a:lstStyle/>
        <a:p>
          <a:endParaRPr lang="zh-CN" altLang="en-US"/>
        </a:p>
      </dgm:t>
    </dgm:pt>
    <dgm:pt modelId="{7C0F99E0-B2B4-4DA3-9819-36464462CBB8}" type="pres">
      <dgm:prSet presAssocID="{A680B39C-5098-448E-978F-992E1B27FF44}" presName="linearFlow" presStyleCnt="0">
        <dgm:presLayoutVars>
          <dgm:dir/>
          <dgm:resizeHandles val="exact"/>
        </dgm:presLayoutVars>
      </dgm:prSet>
      <dgm:spPr/>
    </dgm:pt>
    <dgm:pt modelId="{D11DDBFC-4CDB-478C-86B1-BCBE311A84D8}" type="pres">
      <dgm:prSet presAssocID="{B694225B-F4EF-4B12-A361-E1AD8DEEADD6}" presName="composite" presStyleCnt="0"/>
      <dgm:spPr/>
    </dgm:pt>
    <dgm:pt modelId="{83D41A7F-F97C-4FC3-BB88-15776F596AF3}" type="pres">
      <dgm:prSet presAssocID="{B694225B-F4EF-4B12-A361-E1AD8DEEADD6}" presName="imgShp" presStyleLbl="fgImgPlace1" presStyleIdx="0" presStyleCnt="5" custScaleX="115734" custScaleY="108133" custLinFactNeighborX="-14578"/>
      <dgm:spPr>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pt>
    <dgm:pt modelId="{EE95229E-75DE-40F0-9EAE-34F91716496C}" type="pres">
      <dgm:prSet presAssocID="{B694225B-F4EF-4B12-A361-E1AD8DEEADD6}" presName="txShp" presStyleLbl="node1" presStyleIdx="0" presStyleCnt="5" custScaleX="110756" custLinFactNeighborX="3525">
        <dgm:presLayoutVars>
          <dgm:bulletEnabled val="1"/>
        </dgm:presLayoutVars>
      </dgm:prSet>
      <dgm:spPr/>
      <dgm:t>
        <a:bodyPr/>
        <a:lstStyle/>
        <a:p>
          <a:endParaRPr lang="zh-CN" altLang="en-US"/>
        </a:p>
      </dgm:t>
    </dgm:pt>
    <dgm:pt modelId="{9998E20F-0612-4215-9C4F-470ED325214F}" type="pres">
      <dgm:prSet presAssocID="{5B62DC0E-0580-4B30-B535-A075A666D8DD}" presName="spacing" presStyleCnt="0"/>
      <dgm:spPr/>
    </dgm:pt>
    <dgm:pt modelId="{A5975087-ABB0-4F9C-B626-59D12A0204F0}" type="pres">
      <dgm:prSet presAssocID="{3F0F45F8-78E4-45E7-B1FC-7FE63C9A3BAA}" presName="composite" presStyleCnt="0"/>
      <dgm:spPr/>
    </dgm:pt>
    <dgm:pt modelId="{6C683954-9942-4055-95C7-7978DB237ACF}" type="pres">
      <dgm:prSet presAssocID="{3F0F45F8-78E4-45E7-B1FC-7FE63C9A3BAA}" presName="imgShp" presStyleLbl="fgImgPlace1" presStyleIdx="1" presStyleCnt="5" custLinFactNeighborX="-19335" custLinFactNeighborY="-77"/>
      <dgm:spPr>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t>
        <a:bodyPr/>
        <a:lstStyle/>
        <a:p>
          <a:endParaRPr lang="zh-CN" altLang="en-US"/>
        </a:p>
      </dgm:t>
    </dgm:pt>
    <dgm:pt modelId="{CE4D0EB8-2771-40C0-AAB0-9CEFF3DA46C9}" type="pres">
      <dgm:prSet presAssocID="{3F0F45F8-78E4-45E7-B1FC-7FE63C9A3BAA}" presName="txShp" presStyleLbl="node1" presStyleIdx="1" presStyleCnt="5" custScaleX="108896" custLinFactNeighborX="4214" custLinFactNeighborY="6724">
        <dgm:presLayoutVars>
          <dgm:bulletEnabled val="1"/>
        </dgm:presLayoutVars>
      </dgm:prSet>
      <dgm:spPr/>
      <dgm:t>
        <a:bodyPr/>
        <a:lstStyle/>
        <a:p>
          <a:endParaRPr lang="zh-CN" altLang="en-US"/>
        </a:p>
      </dgm:t>
    </dgm:pt>
    <dgm:pt modelId="{95AB1B65-55E9-46C9-A42B-75E1644F8AB3}" type="pres">
      <dgm:prSet presAssocID="{42DB62E5-DF9E-4584-BE93-F4A6DF670C4D}" presName="spacing" presStyleCnt="0"/>
      <dgm:spPr/>
    </dgm:pt>
    <dgm:pt modelId="{86DF4F3D-3166-453A-89AB-15B2DC05B18B}" type="pres">
      <dgm:prSet presAssocID="{17948EF3-B219-4F36-A8DF-A5923BA2B43B}" presName="composite" presStyleCnt="0"/>
      <dgm:spPr/>
    </dgm:pt>
    <dgm:pt modelId="{F01D7EE6-B043-481D-83B6-FFB03871E53F}" type="pres">
      <dgm:prSet presAssocID="{17948EF3-B219-4F36-A8DF-A5923BA2B43B}" presName="imgShp" presStyleLbl="fgImgPlace1" presStyleIdx="2" presStyleCnt="5" custLinFactNeighborX="-16973" custLinFactNeighborY="-700"/>
      <dgm:spPr>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t>
        <a:bodyPr/>
        <a:lstStyle/>
        <a:p>
          <a:endParaRPr lang="zh-CN" altLang="en-US"/>
        </a:p>
      </dgm:t>
    </dgm:pt>
    <dgm:pt modelId="{4F6C7A31-661C-4E72-8530-0E2E8C40EC2B}" type="pres">
      <dgm:prSet presAssocID="{17948EF3-B219-4F36-A8DF-A5923BA2B43B}" presName="txShp" presStyleLbl="node1" presStyleIdx="2" presStyleCnt="5" custScaleX="110574" custLinFactNeighborX="4521" custLinFactNeighborY="4664">
        <dgm:presLayoutVars>
          <dgm:bulletEnabled val="1"/>
        </dgm:presLayoutVars>
      </dgm:prSet>
      <dgm:spPr/>
      <dgm:t>
        <a:bodyPr/>
        <a:lstStyle/>
        <a:p>
          <a:endParaRPr lang="zh-CN" altLang="en-US"/>
        </a:p>
      </dgm:t>
    </dgm:pt>
    <dgm:pt modelId="{99F4A4CA-186A-42D4-837C-9C2D482FA5E5}" type="pres">
      <dgm:prSet presAssocID="{EFABB0F7-B035-4FB5-A2E9-6EAF63AA670D}" presName="spacing" presStyleCnt="0"/>
      <dgm:spPr/>
    </dgm:pt>
    <dgm:pt modelId="{CDEBF5A4-A009-410D-A78C-C4A910F3B58E}" type="pres">
      <dgm:prSet presAssocID="{1982E689-BE6F-4F4C-A0C5-028EF047AFA4}" presName="composite" presStyleCnt="0"/>
      <dgm:spPr/>
    </dgm:pt>
    <dgm:pt modelId="{FDD9A61C-7DAB-4369-A4BA-72B4EC280161}" type="pres">
      <dgm:prSet presAssocID="{1982E689-BE6F-4F4C-A0C5-028EF047AFA4}" presName="imgShp" presStyleLbl="fgImgPlace1" presStyleIdx="3" presStyleCnt="5" custLinFactNeighborX="-10935" custLinFactNeighborY="-1691"/>
      <dgm:spPr>
        <a:blipFill rotWithShape="1">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pt>
    <dgm:pt modelId="{4D9325CF-494C-43B1-BD21-16F109366109}" type="pres">
      <dgm:prSet presAssocID="{1982E689-BE6F-4F4C-A0C5-028EF047AFA4}" presName="txShp" presStyleLbl="node1" presStyleIdx="3" presStyleCnt="5" custScaleX="110574" custLinFactNeighborX="4264" custLinFactNeighborY="-700">
        <dgm:presLayoutVars>
          <dgm:bulletEnabled val="1"/>
        </dgm:presLayoutVars>
      </dgm:prSet>
      <dgm:spPr/>
      <dgm:t>
        <a:bodyPr/>
        <a:lstStyle/>
        <a:p>
          <a:endParaRPr lang="zh-CN" altLang="en-US"/>
        </a:p>
      </dgm:t>
    </dgm:pt>
    <dgm:pt modelId="{2D068CE6-EB08-4C13-AA0D-38759D4AFE42}" type="pres">
      <dgm:prSet presAssocID="{AAE728D1-6A11-4E8B-82D2-9A6E9416276F}" presName="spacing" presStyleCnt="0"/>
      <dgm:spPr/>
    </dgm:pt>
    <dgm:pt modelId="{A5CF2EAA-7E26-4AB0-98B0-98F44798BBD5}" type="pres">
      <dgm:prSet presAssocID="{6A8DE9F4-50EA-4104-BE79-F137361BDFD1}" presName="composite" presStyleCnt="0"/>
      <dgm:spPr/>
    </dgm:pt>
    <dgm:pt modelId="{3FDAF300-31DE-40B7-9B62-996EDAAB8AD0}" type="pres">
      <dgm:prSet presAssocID="{6A8DE9F4-50EA-4104-BE79-F137361BDFD1}" presName="imgShp" presStyleLbl="fgImgPlace1" presStyleIdx="4" presStyleCnt="5" custLinFactNeighborX="-14394" custLinFactNeighborY="6301"/>
      <dgm:spPr>
        <a:blipFill rotWithShape="1">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pt>
    <dgm:pt modelId="{F34F3BC4-45F0-4D34-AE6B-D69E76A4C417}" type="pres">
      <dgm:prSet presAssocID="{6A8DE9F4-50EA-4104-BE79-F137361BDFD1}" presName="txShp" presStyleLbl="node1" presStyleIdx="4" presStyleCnt="5" custScaleX="111206" custLinFactNeighborX="3894" custLinFactNeighborY="-2314">
        <dgm:presLayoutVars>
          <dgm:bulletEnabled val="1"/>
        </dgm:presLayoutVars>
      </dgm:prSet>
      <dgm:spPr/>
      <dgm:t>
        <a:bodyPr/>
        <a:lstStyle/>
        <a:p>
          <a:endParaRPr lang="zh-CN" altLang="en-US"/>
        </a:p>
      </dgm:t>
    </dgm:pt>
  </dgm:ptLst>
  <dgm:cxnLst>
    <dgm:cxn modelId="{A7B802DA-1532-49C7-945D-60552AA6992B}" type="presOf" srcId="{3F0F45F8-78E4-45E7-B1FC-7FE63C9A3BAA}" destId="{CE4D0EB8-2771-40C0-AAB0-9CEFF3DA46C9}" srcOrd="0" destOrd="0" presId="urn:microsoft.com/office/officeart/2005/8/layout/vList3"/>
    <dgm:cxn modelId="{5BFFB242-11F0-4F96-868C-CA80B67F76FF}" type="presOf" srcId="{1982E689-BE6F-4F4C-A0C5-028EF047AFA4}" destId="{4D9325CF-494C-43B1-BD21-16F109366109}" srcOrd="0" destOrd="0" presId="urn:microsoft.com/office/officeart/2005/8/layout/vList3"/>
    <dgm:cxn modelId="{7D14DDA1-6E79-4B0C-829A-98BA5B367CD3}" type="presOf" srcId="{B694225B-F4EF-4B12-A361-E1AD8DEEADD6}" destId="{EE95229E-75DE-40F0-9EAE-34F91716496C}" srcOrd="0" destOrd="0" presId="urn:microsoft.com/office/officeart/2005/8/layout/vList3"/>
    <dgm:cxn modelId="{4F8E9096-097E-470A-A555-A8D4E0E54DA7}" type="presOf" srcId="{6A8DE9F4-50EA-4104-BE79-F137361BDFD1}" destId="{F34F3BC4-45F0-4D34-AE6B-D69E76A4C417}" srcOrd="0" destOrd="0" presId="urn:microsoft.com/office/officeart/2005/8/layout/vList3"/>
    <dgm:cxn modelId="{30E4DA8A-1092-42D4-A80F-A93B30416E0D}" type="presOf" srcId="{A680B39C-5098-448E-978F-992E1B27FF44}" destId="{7C0F99E0-B2B4-4DA3-9819-36464462CBB8}" srcOrd="0" destOrd="0" presId="urn:microsoft.com/office/officeart/2005/8/layout/vList3"/>
    <dgm:cxn modelId="{5067638D-67CC-4794-9CBC-91DE9B45955A}" srcId="{A680B39C-5098-448E-978F-992E1B27FF44}" destId="{17948EF3-B219-4F36-A8DF-A5923BA2B43B}" srcOrd="2" destOrd="0" parTransId="{FEAB6D22-FA06-405E-8C47-8A44667D7A11}" sibTransId="{EFABB0F7-B035-4FB5-A2E9-6EAF63AA670D}"/>
    <dgm:cxn modelId="{0EA7DFAB-DF45-4B27-A5AE-664AA48689AA}" srcId="{A680B39C-5098-448E-978F-992E1B27FF44}" destId="{3F0F45F8-78E4-45E7-B1FC-7FE63C9A3BAA}" srcOrd="1" destOrd="0" parTransId="{03F7981C-E727-4C57-8C03-2A7D42E0D9ED}" sibTransId="{42DB62E5-DF9E-4584-BE93-F4A6DF670C4D}"/>
    <dgm:cxn modelId="{592BCA18-60D2-4642-8BD8-E16BBAEF2783}" type="presOf" srcId="{17948EF3-B219-4F36-A8DF-A5923BA2B43B}" destId="{4F6C7A31-661C-4E72-8530-0E2E8C40EC2B}" srcOrd="0" destOrd="0" presId="urn:microsoft.com/office/officeart/2005/8/layout/vList3"/>
    <dgm:cxn modelId="{B4606A5B-2488-4761-A58D-A726FB1CDF94}" srcId="{A680B39C-5098-448E-978F-992E1B27FF44}" destId="{B694225B-F4EF-4B12-A361-E1AD8DEEADD6}" srcOrd="0" destOrd="0" parTransId="{F1036A45-C010-47A7-8F8A-1516BF95724A}" sibTransId="{5B62DC0E-0580-4B30-B535-A075A666D8DD}"/>
    <dgm:cxn modelId="{208F4F01-EF8B-4FD5-B53C-D426012F0738}" srcId="{A680B39C-5098-448E-978F-992E1B27FF44}" destId="{6A8DE9F4-50EA-4104-BE79-F137361BDFD1}" srcOrd="4" destOrd="0" parTransId="{28ECD5A9-040E-4107-858F-FEEAE998EC55}" sibTransId="{D28BEEE5-2311-4366-804F-5EEC196AC18B}"/>
    <dgm:cxn modelId="{F5D5F2A2-D59D-4B60-A8B8-BE9845F358B6}" srcId="{A680B39C-5098-448E-978F-992E1B27FF44}" destId="{1982E689-BE6F-4F4C-A0C5-028EF047AFA4}" srcOrd="3" destOrd="0" parTransId="{2D21DEA8-7397-4938-852D-3D9FA771D49D}" sibTransId="{AAE728D1-6A11-4E8B-82D2-9A6E9416276F}"/>
    <dgm:cxn modelId="{CF5B03B7-E568-4C78-A75D-6712A52A66B3}" type="presParOf" srcId="{7C0F99E0-B2B4-4DA3-9819-36464462CBB8}" destId="{D11DDBFC-4CDB-478C-86B1-BCBE311A84D8}" srcOrd="0" destOrd="0" presId="urn:microsoft.com/office/officeart/2005/8/layout/vList3"/>
    <dgm:cxn modelId="{740088D8-5AB3-47F1-ABF7-8926E07D08A3}" type="presParOf" srcId="{D11DDBFC-4CDB-478C-86B1-BCBE311A84D8}" destId="{83D41A7F-F97C-4FC3-BB88-15776F596AF3}" srcOrd="0" destOrd="0" presId="urn:microsoft.com/office/officeart/2005/8/layout/vList3"/>
    <dgm:cxn modelId="{A6789F39-64FB-44C7-9854-C8D866A16F15}" type="presParOf" srcId="{D11DDBFC-4CDB-478C-86B1-BCBE311A84D8}" destId="{EE95229E-75DE-40F0-9EAE-34F91716496C}" srcOrd="1" destOrd="0" presId="urn:microsoft.com/office/officeart/2005/8/layout/vList3"/>
    <dgm:cxn modelId="{A8E33CEE-0FA9-4043-927D-5295B656DE85}" type="presParOf" srcId="{7C0F99E0-B2B4-4DA3-9819-36464462CBB8}" destId="{9998E20F-0612-4215-9C4F-470ED325214F}" srcOrd="1" destOrd="0" presId="urn:microsoft.com/office/officeart/2005/8/layout/vList3"/>
    <dgm:cxn modelId="{2441F439-9952-4034-95EE-B6AEE42A96D6}" type="presParOf" srcId="{7C0F99E0-B2B4-4DA3-9819-36464462CBB8}" destId="{A5975087-ABB0-4F9C-B626-59D12A0204F0}" srcOrd="2" destOrd="0" presId="urn:microsoft.com/office/officeart/2005/8/layout/vList3"/>
    <dgm:cxn modelId="{4080145B-01F3-486D-89C6-BEEEAB9A0464}" type="presParOf" srcId="{A5975087-ABB0-4F9C-B626-59D12A0204F0}" destId="{6C683954-9942-4055-95C7-7978DB237ACF}" srcOrd="0" destOrd="0" presId="urn:microsoft.com/office/officeart/2005/8/layout/vList3"/>
    <dgm:cxn modelId="{0A0D61D3-6583-4D36-8D81-351CED2DD02D}" type="presParOf" srcId="{A5975087-ABB0-4F9C-B626-59D12A0204F0}" destId="{CE4D0EB8-2771-40C0-AAB0-9CEFF3DA46C9}" srcOrd="1" destOrd="0" presId="urn:microsoft.com/office/officeart/2005/8/layout/vList3"/>
    <dgm:cxn modelId="{7D58FF69-D6B0-466A-81E6-C6DD6A81EB19}" type="presParOf" srcId="{7C0F99E0-B2B4-4DA3-9819-36464462CBB8}" destId="{95AB1B65-55E9-46C9-A42B-75E1644F8AB3}" srcOrd="3" destOrd="0" presId="urn:microsoft.com/office/officeart/2005/8/layout/vList3"/>
    <dgm:cxn modelId="{E42BF8F7-93CC-41A6-AC9A-909C16772FA1}" type="presParOf" srcId="{7C0F99E0-B2B4-4DA3-9819-36464462CBB8}" destId="{86DF4F3D-3166-453A-89AB-15B2DC05B18B}" srcOrd="4" destOrd="0" presId="urn:microsoft.com/office/officeart/2005/8/layout/vList3"/>
    <dgm:cxn modelId="{C7BD141B-5B22-4B8A-9C13-952C371AE45E}" type="presParOf" srcId="{86DF4F3D-3166-453A-89AB-15B2DC05B18B}" destId="{F01D7EE6-B043-481D-83B6-FFB03871E53F}" srcOrd="0" destOrd="0" presId="urn:microsoft.com/office/officeart/2005/8/layout/vList3"/>
    <dgm:cxn modelId="{B28EC44A-C771-4EF5-9388-7683C618F548}" type="presParOf" srcId="{86DF4F3D-3166-453A-89AB-15B2DC05B18B}" destId="{4F6C7A31-661C-4E72-8530-0E2E8C40EC2B}" srcOrd="1" destOrd="0" presId="urn:microsoft.com/office/officeart/2005/8/layout/vList3"/>
    <dgm:cxn modelId="{28CBF184-1174-4A6B-BEDB-850D7F7568C6}" type="presParOf" srcId="{7C0F99E0-B2B4-4DA3-9819-36464462CBB8}" destId="{99F4A4CA-186A-42D4-837C-9C2D482FA5E5}" srcOrd="5" destOrd="0" presId="urn:microsoft.com/office/officeart/2005/8/layout/vList3"/>
    <dgm:cxn modelId="{DD45CC8E-4002-4935-882D-792402DDAC98}" type="presParOf" srcId="{7C0F99E0-B2B4-4DA3-9819-36464462CBB8}" destId="{CDEBF5A4-A009-410D-A78C-C4A910F3B58E}" srcOrd="6" destOrd="0" presId="urn:microsoft.com/office/officeart/2005/8/layout/vList3"/>
    <dgm:cxn modelId="{BAF20377-BF08-40F2-8159-EC0352FF7498}" type="presParOf" srcId="{CDEBF5A4-A009-410D-A78C-C4A910F3B58E}" destId="{FDD9A61C-7DAB-4369-A4BA-72B4EC280161}" srcOrd="0" destOrd="0" presId="urn:microsoft.com/office/officeart/2005/8/layout/vList3"/>
    <dgm:cxn modelId="{19430FAA-6C41-465C-83E3-FD72DBBC7DCF}" type="presParOf" srcId="{CDEBF5A4-A009-410D-A78C-C4A910F3B58E}" destId="{4D9325CF-494C-43B1-BD21-16F109366109}" srcOrd="1" destOrd="0" presId="urn:microsoft.com/office/officeart/2005/8/layout/vList3"/>
    <dgm:cxn modelId="{AE75EE7D-D8A1-46E4-83B8-C8549DC634B4}" type="presParOf" srcId="{7C0F99E0-B2B4-4DA3-9819-36464462CBB8}" destId="{2D068CE6-EB08-4C13-AA0D-38759D4AFE42}" srcOrd="7" destOrd="0" presId="urn:microsoft.com/office/officeart/2005/8/layout/vList3"/>
    <dgm:cxn modelId="{B8F04A76-D0DC-4E73-A5D4-8698357B1A4D}" type="presParOf" srcId="{7C0F99E0-B2B4-4DA3-9819-36464462CBB8}" destId="{A5CF2EAA-7E26-4AB0-98B0-98F44798BBD5}" srcOrd="8" destOrd="0" presId="urn:microsoft.com/office/officeart/2005/8/layout/vList3"/>
    <dgm:cxn modelId="{73BEBB5C-B0FA-47A7-8BFB-369954ABB515}" type="presParOf" srcId="{A5CF2EAA-7E26-4AB0-98B0-98F44798BBD5}" destId="{3FDAF300-31DE-40B7-9B62-996EDAAB8AD0}" srcOrd="0" destOrd="0" presId="urn:microsoft.com/office/officeart/2005/8/layout/vList3"/>
    <dgm:cxn modelId="{67D3BA86-2EC7-4B13-B198-C671DBB4B72C}" type="presParOf" srcId="{A5CF2EAA-7E26-4AB0-98B0-98F44798BBD5}" destId="{F34F3BC4-45F0-4D34-AE6B-D69E76A4C41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20ED20A-D5EE-48EB-9B69-C7F8075FB5BA}"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zh-CN" altLang="en-US"/>
        </a:p>
      </dgm:t>
    </dgm:pt>
    <dgm:pt modelId="{D0A04FB0-8CFC-49DD-83F0-94AFDB91713E}">
      <dgm:prSet custT="1"/>
      <dgm:spPr>
        <a:solidFill>
          <a:srgbClr val="DFD2A0"/>
        </a:solidFill>
        <a:ln>
          <a:solidFill>
            <a:srgbClr val="51AEC6"/>
          </a:solidFill>
        </a:ln>
      </dgm:spPr>
      <dgm:t>
        <a:bodyPr/>
        <a:lstStyle/>
        <a:p>
          <a:pPr algn="l" rtl="0"/>
          <a:r>
            <a:rPr lang="zh-CN" altLang="en-US" sz="2000" b="1" dirty="0" smtClean="0">
              <a:latin typeface="微软雅黑" panose="020B0503020204020204" pitchFamily="34" charset="-122"/>
              <a:ea typeface="微软雅黑" panose="020B0503020204020204" pitchFamily="34" charset="-122"/>
            </a:rPr>
            <a:t>第一阶段：确定长期合作实施厂商及建立航材财务模块</a:t>
          </a:r>
          <a:endParaRPr lang="zh-CN" altLang="en-US" sz="2000" b="1" dirty="0">
            <a:latin typeface="微软雅黑" panose="020B0503020204020204" pitchFamily="34" charset="-122"/>
            <a:ea typeface="微软雅黑" panose="020B0503020204020204" pitchFamily="34" charset="-122"/>
          </a:endParaRPr>
        </a:p>
      </dgm:t>
    </dgm:pt>
    <dgm:pt modelId="{B1E9C7E8-2F7E-4462-8895-CABEC38A2B15}" type="parTrans" cxnId="{4C29583D-317D-4B7B-AFC1-CA5EB1EED1D8}">
      <dgm:prSet/>
      <dgm:spPr/>
      <dgm:t>
        <a:bodyPr/>
        <a:lstStyle/>
        <a:p>
          <a:endParaRPr lang="zh-CN" altLang="en-US"/>
        </a:p>
      </dgm:t>
    </dgm:pt>
    <dgm:pt modelId="{B1CF972B-6C92-4842-BC71-0E072E9B3948}" type="sibTrans" cxnId="{4C29583D-317D-4B7B-AFC1-CA5EB1EED1D8}">
      <dgm:prSet/>
      <dgm:spPr/>
      <dgm:t>
        <a:bodyPr/>
        <a:lstStyle/>
        <a:p>
          <a:endParaRPr lang="zh-CN" altLang="en-US"/>
        </a:p>
      </dgm:t>
    </dgm:pt>
    <dgm:pt modelId="{16B8F790-3632-416C-ADC3-FB8EE17856F5}">
      <dgm:prSet custT="1"/>
      <dgm:spPr>
        <a:noFill/>
        <a:ln>
          <a:noFill/>
        </a:ln>
      </dgm:spPr>
      <dgm:t>
        <a:bodyPr/>
        <a:lstStyle/>
        <a:p>
          <a:pPr algn="l" rtl="0"/>
          <a:r>
            <a:rPr lang="zh-CN" altLang="en-US" sz="1800" dirty="0" smtClean="0">
              <a:latin typeface="微软雅黑" panose="020B0503020204020204" pitchFamily="34" charset="-122"/>
              <a:ea typeface="微软雅黑" panose="020B0503020204020204" pitchFamily="34" charset="-122"/>
            </a:rPr>
            <a:t>考察研究机务平台建设方向及确定长期合作伙伴实施厂商</a:t>
          </a:r>
          <a:endParaRPr lang="zh-CN" altLang="en-US" sz="1800" dirty="0">
            <a:latin typeface="微软雅黑" panose="020B0503020204020204" pitchFamily="34" charset="-122"/>
            <a:ea typeface="微软雅黑" panose="020B0503020204020204" pitchFamily="34" charset="-122"/>
          </a:endParaRPr>
        </a:p>
      </dgm:t>
    </dgm:pt>
    <dgm:pt modelId="{E73F5128-4A28-4DB2-8948-A69114BFB74F}" type="parTrans" cxnId="{20DF75F9-537D-4FCC-A282-D45ACCB118FB}">
      <dgm:prSet/>
      <dgm:spPr/>
      <dgm:t>
        <a:bodyPr/>
        <a:lstStyle/>
        <a:p>
          <a:endParaRPr lang="zh-CN" altLang="en-US"/>
        </a:p>
      </dgm:t>
    </dgm:pt>
    <dgm:pt modelId="{172E5BB0-7B7A-4178-9F06-5A26337F1653}" type="sibTrans" cxnId="{20DF75F9-537D-4FCC-A282-D45ACCB118FB}">
      <dgm:prSet/>
      <dgm:spPr/>
      <dgm:t>
        <a:bodyPr/>
        <a:lstStyle/>
        <a:p>
          <a:endParaRPr lang="zh-CN" altLang="en-US"/>
        </a:p>
      </dgm:t>
    </dgm:pt>
    <dgm:pt modelId="{40FA839C-4CAA-413B-90DA-8A287F3A77F9}">
      <dgm:prSet custT="1"/>
      <dgm:spPr>
        <a:noFill/>
        <a:ln>
          <a:noFill/>
        </a:ln>
      </dgm:spPr>
      <dgm:t>
        <a:bodyPr/>
        <a:lstStyle/>
        <a:p>
          <a:pPr algn="l" rtl="0"/>
          <a:r>
            <a:rPr lang="zh-CN" altLang="en-US" sz="1800" dirty="0" smtClean="0">
              <a:latin typeface="微软雅黑" panose="020B0503020204020204" pitchFamily="34" charset="-122"/>
              <a:ea typeface="微软雅黑" panose="020B0503020204020204" pitchFamily="34" charset="-122"/>
            </a:rPr>
            <a:t>建立航材全寿命跟踪管理以及航材财务一体化管理的信息化统一平台</a:t>
          </a:r>
          <a:endParaRPr lang="zh-CN" altLang="en-US" sz="1800" dirty="0">
            <a:latin typeface="微软雅黑" panose="020B0503020204020204" pitchFamily="34" charset="-122"/>
            <a:ea typeface="微软雅黑" panose="020B0503020204020204" pitchFamily="34" charset="-122"/>
          </a:endParaRPr>
        </a:p>
      </dgm:t>
    </dgm:pt>
    <dgm:pt modelId="{9415B740-7716-4D66-9EB3-9860BF95D3DB}" type="parTrans" cxnId="{38CC1A02-FE97-4AFC-AAE7-42CFFB1D6AC5}">
      <dgm:prSet/>
      <dgm:spPr/>
      <dgm:t>
        <a:bodyPr/>
        <a:lstStyle/>
        <a:p>
          <a:endParaRPr lang="zh-CN" altLang="en-US"/>
        </a:p>
      </dgm:t>
    </dgm:pt>
    <dgm:pt modelId="{77D58A21-D4E4-47FA-A047-7ECBC6F993FA}" type="sibTrans" cxnId="{38CC1A02-FE97-4AFC-AAE7-42CFFB1D6AC5}">
      <dgm:prSet/>
      <dgm:spPr/>
      <dgm:t>
        <a:bodyPr/>
        <a:lstStyle/>
        <a:p>
          <a:endParaRPr lang="zh-CN" altLang="en-US"/>
        </a:p>
      </dgm:t>
    </dgm:pt>
    <dgm:pt modelId="{B8C6CB38-13A9-43F2-BAE8-C9B4A87D6F0D}">
      <dgm:prSet custT="1"/>
      <dgm:spPr>
        <a:noFill/>
        <a:ln>
          <a:noFill/>
        </a:ln>
      </dgm:spPr>
      <dgm:t>
        <a:bodyPr/>
        <a:lstStyle/>
        <a:p>
          <a:pPr algn="l" rtl="0"/>
          <a:r>
            <a:rPr lang="zh-CN" altLang="en-US" sz="1800" dirty="0" smtClean="0">
              <a:latin typeface="微软雅黑" panose="020B0503020204020204" pitchFamily="34" charset="-122"/>
              <a:ea typeface="微软雅黑" panose="020B0503020204020204" pitchFamily="34" charset="-122"/>
            </a:rPr>
            <a:t>建立机务运行网实现供应商在线询比价管理与运代供应商自主管理等功能</a:t>
          </a:r>
          <a:endParaRPr lang="zh-CN" altLang="en-US" sz="1800" dirty="0">
            <a:latin typeface="微软雅黑" panose="020B0503020204020204" pitchFamily="34" charset="-122"/>
            <a:ea typeface="微软雅黑" panose="020B0503020204020204" pitchFamily="34" charset="-122"/>
          </a:endParaRPr>
        </a:p>
      </dgm:t>
    </dgm:pt>
    <dgm:pt modelId="{4775DF7F-AFAB-488D-B349-F02F2E31153D}" type="parTrans" cxnId="{42394D43-F3AA-4866-A91E-F016EF9DE3BE}">
      <dgm:prSet/>
      <dgm:spPr/>
      <dgm:t>
        <a:bodyPr/>
        <a:lstStyle/>
        <a:p>
          <a:endParaRPr lang="zh-CN" altLang="en-US"/>
        </a:p>
      </dgm:t>
    </dgm:pt>
    <dgm:pt modelId="{7133B2A9-8105-47CA-A373-826430CD8C05}" type="sibTrans" cxnId="{42394D43-F3AA-4866-A91E-F016EF9DE3BE}">
      <dgm:prSet/>
      <dgm:spPr/>
      <dgm:t>
        <a:bodyPr/>
        <a:lstStyle/>
        <a:p>
          <a:endParaRPr lang="zh-CN" altLang="en-US"/>
        </a:p>
      </dgm:t>
    </dgm:pt>
    <dgm:pt modelId="{C27C52E5-7BD0-4CB9-8EEE-B388307B85DF}">
      <dgm:prSet custT="1"/>
      <dgm:spPr>
        <a:noFill/>
        <a:ln>
          <a:noFill/>
        </a:ln>
      </dgm:spPr>
      <dgm:t>
        <a:bodyPr/>
        <a:lstStyle/>
        <a:p>
          <a:pPr algn="l" rtl="0"/>
          <a:r>
            <a:rPr lang="zh-CN" altLang="en-US" sz="1800" dirty="0" smtClean="0">
              <a:latin typeface="微软雅黑" panose="020B0503020204020204" pitchFamily="34" charset="-122"/>
              <a:ea typeface="微软雅黑" panose="020B0503020204020204" pitchFamily="34" charset="-122"/>
            </a:rPr>
            <a:t>建立机务维修移动终端</a:t>
          </a:r>
          <a:endParaRPr lang="zh-CN" altLang="en-US" sz="1800" dirty="0">
            <a:latin typeface="微软雅黑" panose="020B0503020204020204" pitchFamily="34" charset="-122"/>
            <a:ea typeface="微软雅黑" panose="020B0503020204020204" pitchFamily="34" charset="-122"/>
          </a:endParaRPr>
        </a:p>
      </dgm:t>
    </dgm:pt>
    <dgm:pt modelId="{DA04B5A5-07D3-4944-8B40-0E8301195016}" type="parTrans" cxnId="{F0DB382B-4F00-48BC-93F0-31201C234C94}">
      <dgm:prSet/>
      <dgm:spPr/>
      <dgm:t>
        <a:bodyPr/>
        <a:lstStyle/>
        <a:p>
          <a:endParaRPr lang="zh-CN" altLang="en-US"/>
        </a:p>
      </dgm:t>
    </dgm:pt>
    <dgm:pt modelId="{0B36EDF1-C49E-403F-B6F4-119C1EA16D77}" type="sibTrans" cxnId="{F0DB382B-4F00-48BC-93F0-31201C234C94}">
      <dgm:prSet/>
      <dgm:spPr/>
      <dgm:t>
        <a:bodyPr/>
        <a:lstStyle/>
        <a:p>
          <a:endParaRPr lang="zh-CN" altLang="en-US"/>
        </a:p>
      </dgm:t>
    </dgm:pt>
    <dgm:pt modelId="{8CADD956-229D-4672-A095-7C82A4A10D8B}">
      <dgm:prSet custT="1"/>
      <dgm:spPr>
        <a:noFill/>
        <a:ln>
          <a:noFill/>
        </a:ln>
      </dgm:spPr>
      <dgm:t>
        <a:bodyPr/>
        <a:lstStyle/>
        <a:p>
          <a:pPr algn="l" rtl="0"/>
          <a:r>
            <a:rPr lang="zh-CN" altLang="en-US" sz="1800" dirty="0" smtClean="0">
              <a:latin typeface="微软雅黑" panose="020B0503020204020204" pitchFamily="34" charset="-122"/>
              <a:ea typeface="微软雅黑" panose="020B0503020204020204" pitchFamily="34" charset="-122"/>
            </a:rPr>
            <a:t>梳理历史航材数据及管理流程，建立航材基础主数据以及系统的业务管控流程，形成高效统一的航材管理体系，实现高价周转件的全流程</a:t>
          </a:r>
          <a:r>
            <a:rPr lang="zh-CN" altLang="en-US" sz="1800" dirty="0" smtClean="0">
              <a:latin typeface="微软雅黑" panose="020B0503020204020204" pitchFamily="34" charset="-122"/>
              <a:ea typeface="微软雅黑" panose="020B0503020204020204" pitchFamily="34" charset="-122"/>
            </a:rPr>
            <a:t>跟踪</a:t>
          </a:r>
          <a:endParaRPr lang="zh-CN" altLang="en-US" sz="1800" dirty="0">
            <a:latin typeface="微软雅黑" panose="020B0503020204020204" pitchFamily="34" charset="-122"/>
            <a:ea typeface="微软雅黑" panose="020B0503020204020204" pitchFamily="34" charset="-122"/>
          </a:endParaRPr>
        </a:p>
      </dgm:t>
    </dgm:pt>
    <dgm:pt modelId="{4E16D426-672F-413D-8AE8-B041F0201CE1}" type="parTrans" cxnId="{FBF51D32-FC7B-4B5D-97AB-F390ABF5ECCE}">
      <dgm:prSet/>
      <dgm:spPr/>
      <dgm:t>
        <a:bodyPr/>
        <a:lstStyle/>
        <a:p>
          <a:endParaRPr lang="zh-CN" altLang="en-US"/>
        </a:p>
      </dgm:t>
    </dgm:pt>
    <dgm:pt modelId="{1531C4E0-8CE0-4D0C-9DD6-4C9AEC3D366D}" type="sibTrans" cxnId="{FBF51D32-FC7B-4B5D-97AB-F390ABF5ECCE}">
      <dgm:prSet/>
      <dgm:spPr/>
      <dgm:t>
        <a:bodyPr/>
        <a:lstStyle/>
        <a:p>
          <a:endParaRPr lang="zh-CN" altLang="en-US"/>
        </a:p>
      </dgm:t>
    </dgm:pt>
    <dgm:pt modelId="{5C61E0B1-9ACC-4991-9672-AC7788562E25}">
      <dgm:prSet custT="1"/>
      <dgm:spPr>
        <a:noFill/>
        <a:ln>
          <a:noFill/>
        </a:ln>
      </dgm:spPr>
      <dgm:t>
        <a:bodyPr/>
        <a:lstStyle/>
        <a:p>
          <a:pPr algn="l" rtl="0"/>
          <a:endParaRPr lang="zh-CN" altLang="en-US" sz="1800" dirty="0">
            <a:latin typeface="微软雅黑" panose="020B0503020204020204" pitchFamily="34" charset="-122"/>
            <a:ea typeface="微软雅黑" panose="020B0503020204020204" pitchFamily="34" charset="-122"/>
          </a:endParaRPr>
        </a:p>
      </dgm:t>
    </dgm:pt>
    <dgm:pt modelId="{F0C62B32-E79F-42B4-8B50-D02B10F55863}" type="parTrans" cxnId="{2B60BA13-00BB-4E90-A475-977A7E591DB5}">
      <dgm:prSet/>
      <dgm:spPr/>
      <dgm:t>
        <a:bodyPr/>
        <a:lstStyle/>
        <a:p>
          <a:endParaRPr lang="zh-CN" altLang="en-US"/>
        </a:p>
      </dgm:t>
    </dgm:pt>
    <dgm:pt modelId="{F037B4CB-7D3C-421A-A0B5-5B6BF71CC106}" type="sibTrans" cxnId="{2B60BA13-00BB-4E90-A475-977A7E591DB5}">
      <dgm:prSet/>
      <dgm:spPr/>
      <dgm:t>
        <a:bodyPr/>
        <a:lstStyle/>
        <a:p>
          <a:endParaRPr lang="zh-CN" altLang="en-US"/>
        </a:p>
      </dgm:t>
    </dgm:pt>
    <dgm:pt modelId="{B8C7EEE8-52FC-4ED5-930E-15AF383A877B}" type="pres">
      <dgm:prSet presAssocID="{320ED20A-D5EE-48EB-9B69-C7F8075FB5BA}" presName="linear" presStyleCnt="0">
        <dgm:presLayoutVars>
          <dgm:animLvl val="lvl"/>
          <dgm:resizeHandles val="exact"/>
        </dgm:presLayoutVars>
      </dgm:prSet>
      <dgm:spPr/>
      <dgm:t>
        <a:bodyPr/>
        <a:lstStyle/>
        <a:p>
          <a:endParaRPr lang="zh-CN" altLang="en-US"/>
        </a:p>
      </dgm:t>
    </dgm:pt>
    <dgm:pt modelId="{485CEF82-A048-493C-8C9C-6F42BE08BF0C}" type="pres">
      <dgm:prSet presAssocID="{D0A04FB0-8CFC-49DD-83F0-94AFDB91713E}" presName="parentText" presStyleLbl="node1" presStyleIdx="0" presStyleCnt="1" custScaleY="54905" custLinFactNeighborY="3460">
        <dgm:presLayoutVars>
          <dgm:chMax val="0"/>
          <dgm:bulletEnabled val="1"/>
        </dgm:presLayoutVars>
      </dgm:prSet>
      <dgm:spPr/>
      <dgm:t>
        <a:bodyPr/>
        <a:lstStyle/>
        <a:p>
          <a:endParaRPr lang="zh-CN" altLang="en-US"/>
        </a:p>
      </dgm:t>
    </dgm:pt>
    <dgm:pt modelId="{23F90C6E-B3E4-4921-922F-37ACE3B2B51A}" type="pres">
      <dgm:prSet presAssocID="{D0A04FB0-8CFC-49DD-83F0-94AFDB91713E}" presName="childText" presStyleLbl="revTx" presStyleIdx="0" presStyleCnt="1" custScaleY="110846">
        <dgm:presLayoutVars>
          <dgm:bulletEnabled val="1"/>
        </dgm:presLayoutVars>
      </dgm:prSet>
      <dgm:spPr/>
      <dgm:t>
        <a:bodyPr/>
        <a:lstStyle/>
        <a:p>
          <a:endParaRPr lang="zh-CN" altLang="en-US"/>
        </a:p>
      </dgm:t>
    </dgm:pt>
  </dgm:ptLst>
  <dgm:cxnLst>
    <dgm:cxn modelId="{2B60BA13-00BB-4E90-A475-977A7E591DB5}" srcId="{D0A04FB0-8CFC-49DD-83F0-94AFDB91713E}" destId="{5C61E0B1-9ACC-4991-9672-AC7788562E25}" srcOrd="0" destOrd="0" parTransId="{F0C62B32-E79F-42B4-8B50-D02B10F55863}" sibTransId="{F037B4CB-7D3C-421A-A0B5-5B6BF71CC106}"/>
    <dgm:cxn modelId="{FBF51D32-FC7B-4B5D-97AB-F390ABF5ECCE}" srcId="{D0A04FB0-8CFC-49DD-83F0-94AFDB91713E}" destId="{8CADD956-229D-4672-A095-7C82A4A10D8B}" srcOrd="5" destOrd="0" parTransId="{4E16D426-672F-413D-8AE8-B041F0201CE1}" sibTransId="{1531C4E0-8CE0-4D0C-9DD6-4C9AEC3D366D}"/>
    <dgm:cxn modelId="{C37855C4-4498-49A1-AAA7-1D4AB89BD6AB}" type="presOf" srcId="{8CADD956-229D-4672-A095-7C82A4A10D8B}" destId="{23F90C6E-B3E4-4921-922F-37ACE3B2B51A}" srcOrd="0" destOrd="5" presId="urn:microsoft.com/office/officeart/2005/8/layout/vList2"/>
    <dgm:cxn modelId="{38CC1A02-FE97-4AFC-AAE7-42CFFB1D6AC5}" srcId="{D0A04FB0-8CFC-49DD-83F0-94AFDB91713E}" destId="{40FA839C-4CAA-413B-90DA-8A287F3A77F9}" srcOrd="2" destOrd="0" parTransId="{9415B740-7716-4D66-9EB3-9860BF95D3DB}" sibTransId="{77D58A21-D4E4-47FA-A047-7ECBC6F993FA}"/>
    <dgm:cxn modelId="{F0DB382B-4F00-48BC-93F0-31201C234C94}" srcId="{D0A04FB0-8CFC-49DD-83F0-94AFDB91713E}" destId="{C27C52E5-7BD0-4CB9-8EEE-B388307B85DF}" srcOrd="4" destOrd="0" parTransId="{DA04B5A5-07D3-4944-8B40-0E8301195016}" sibTransId="{0B36EDF1-C49E-403F-B6F4-119C1EA16D77}"/>
    <dgm:cxn modelId="{4F28A94C-3F83-419F-B6B4-F118DA0AC35E}" type="presOf" srcId="{320ED20A-D5EE-48EB-9B69-C7F8075FB5BA}" destId="{B8C7EEE8-52FC-4ED5-930E-15AF383A877B}" srcOrd="0" destOrd="0" presId="urn:microsoft.com/office/officeart/2005/8/layout/vList2"/>
    <dgm:cxn modelId="{C96292BE-5894-404E-892A-C69A7B48454A}" type="presOf" srcId="{5C61E0B1-9ACC-4991-9672-AC7788562E25}" destId="{23F90C6E-B3E4-4921-922F-37ACE3B2B51A}" srcOrd="0" destOrd="0" presId="urn:microsoft.com/office/officeart/2005/8/layout/vList2"/>
    <dgm:cxn modelId="{25C8AC0B-06E3-49DA-80D1-C499452C4F8F}" type="presOf" srcId="{B8C6CB38-13A9-43F2-BAE8-C9B4A87D6F0D}" destId="{23F90C6E-B3E4-4921-922F-37ACE3B2B51A}" srcOrd="0" destOrd="3" presId="urn:microsoft.com/office/officeart/2005/8/layout/vList2"/>
    <dgm:cxn modelId="{39FB2B45-437B-466A-8C90-055DB0E893D1}" type="presOf" srcId="{C27C52E5-7BD0-4CB9-8EEE-B388307B85DF}" destId="{23F90C6E-B3E4-4921-922F-37ACE3B2B51A}" srcOrd="0" destOrd="4" presId="urn:microsoft.com/office/officeart/2005/8/layout/vList2"/>
    <dgm:cxn modelId="{4C29583D-317D-4B7B-AFC1-CA5EB1EED1D8}" srcId="{320ED20A-D5EE-48EB-9B69-C7F8075FB5BA}" destId="{D0A04FB0-8CFC-49DD-83F0-94AFDB91713E}" srcOrd="0" destOrd="0" parTransId="{B1E9C7E8-2F7E-4462-8895-CABEC38A2B15}" sibTransId="{B1CF972B-6C92-4842-BC71-0E072E9B3948}"/>
    <dgm:cxn modelId="{42394D43-F3AA-4866-A91E-F016EF9DE3BE}" srcId="{D0A04FB0-8CFC-49DD-83F0-94AFDB91713E}" destId="{B8C6CB38-13A9-43F2-BAE8-C9B4A87D6F0D}" srcOrd="3" destOrd="0" parTransId="{4775DF7F-AFAB-488D-B349-F02F2E31153D}" sibTransId="{7133B2A9-8105-47CA-A373-826430CD8C05}"/>
    <dgm:cxn modelId="{6A563B4D-E34F-4059-9065-CDB49A35AE7A}" type="presOf" srcId="{D0A04FB0-8CFC-49DD-83F0-94AFDB91713E}" destId="{485CEF82-A048-493C-8C9C-6F42BE08BF0C}" srcOrd="0" destOrd="0" presId="urn:microsoft.com/office/officeart/2005/8/layout/vList2"/>
    <dgm:cxn modelId="{20DF75F9-537D-4FCC-A282-D45ACCB118FB}" srcId="{D0A04FB0-8CFC-49DD-83F0-94AFDB91713E}" destId="{16B8F790-3632-416C-ADC3-FB8EE17856F5}" srcOrd="1" destOrd="0" parTransId="{E73F5128-4A28-4DB2-8948-A69114BFB74F}" sibTransId="{172E5BB0-7B7A-4178-9F06-5A26337F1653}"/>
    <dgm:cxn modelId="{2EB8A883-DAD4-453A-BB77-1B9D00528511}" type="presOf" srcId="{40FA839C-4CAA-413B-90DA-8A287F3A77F9}" destId="{23F90C6E-B3E4-4921-922F-37ACE3B2B51A}" srcOrd="0" destOrd="2" presId="urn:microsoft.com/office/officeart/2005/8/layout/vList2"/>
    <dgm:cxn modelId="{8616543B-44E5-4E43-A44C-E463E01B60ED}" type="presOf" srcId="{16B8F790-3632-416C-ADC3-FB8EE17856F5}" destId="{23F90C6E-B3E4-4921-922F-37ACE3B2B51A}" srcOrd="0" destOrd="1" presId="urn:microsoft.com/office/officeart/2005/8/layout/vList2"/>
    <dgm:cxn modelId="{50781279-1805-49B6-93C1-301E234FD8A4}" type="presParOf" srcId="{B8C7EEE8-52FC-4ED5-930E-15AF383A877B}" destId="{485CEF82-A048-493C-8C9C-6F42BE08BF0C}" srcOrd="0" destOrd="0" presId="urn:microsoft.com/office/officeart/2005/8/layout/vList2"/>
    <dgm:cxn modelId="{6B92595D-BAAC-41DC-96A0-21B08A8A4C78}" type="presParOf" srcId="{B8C7EEE8-52FC-4ED5-930E-15AF383A877B}" destId="{23F90C6E-B3E4-4921-922F-37ACE3B2B51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0ED20A-D5EE-48EB-9B69-C7F8075FB5BA}"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zh-CN" altLang="en-US"/>
        </a:p>
      </dgm:t>
    </dgm:pt>
    <dgm:pt modelId="{D0A04FB0-8CFC-49DD-83F0-94AFDB91713E}">
      <dgm:prSet custT="1"/>
      <dgm:spPr>
        <a:solidFill>
          <a:srgbClr val="DFD2A0"/>
        </a:solidFill>
        <a:ln>
          <a:solidFill>
            <a:srgbClr val="EF5959"/>
          </a:solidFill>
        </a:ln>
      </dgm:spPr>
      <dgm:t>
        <a:bodyPr/>
        <a:lstStyle/>
        <a:p>
          <a:pPr algn="l" rtl="0"/>
          <a:r>
            <a:rPr lang="zh-CN" sz="2000" b="1" dirty="0" smtClean="0">
              <a:latin typeface="微软雅黑" panose="020B0503020204020204" pitchFamily="34" charset="-122"/>
              <a:ea typeface="微软雅黑" panose="020B0503020204020204" pitchFamily="34" charset="-122"/>
            </a:rPr>
            <a:t>第二阶段：建立工程管理、维修控制与生产计划模块</a:t>
          </a:r>
          <a:endParaRPr lang="zh-CN" altLang="en-US" sz="2000" b="1" dirty="0">
            <a:latin typeface="微软雅黑" panose="020B0503020204020204" pitchFamily="34" charset="-122"/>
            <a:ea typeface="微软雅黑" panose="020B0503020204020204" pitchFamily="34" charset="-122"/>
          </a:endParaRPr>
        </a:p>
      </dgm:t>
    </dgm:pt>
    <dgm:pt modelId="{B1E9C7E8-2F7E-4462-8895-CABEC38A2B15}" type="parTrans" cxnId="{4C29583D-317D-4B7B-AFC1-CA5EB1EED1D8}">
      <dgm:prSet/>
      <dgm:spPr/>
      <dgm:t>
        <a:bodyPr/>
        <a:lstStyle/>
        <a:p>
          <a:endParaRPr lang="zh-CN" altLang="en-US"/>
        </a:p>
      </dgm:t>
    </dgm:pt>
    <dgm:pt modelId="{B1CF972B-6C92-4842-BC71-0E072E9B3948}" type="sibTrans" cxnId="{4C29583D-317D-4B7B-AFC1-CA5EB1EED1D8}">
      <dgm:prSet/>
      <dgm:spPr/>
      <dgm:t>
        <a:bodyPr/>
        <a:lstStyle/>
        <a:p>
          <a:endParaRPr lang="zh-CN" altLang="en-US"/>
        </a:p>
      </dgm:t>
    </dgm:pt>
    <dgm:pt modelId="{16B8F790-3632-416C-ADC3-FB8EE17856F5}">
      <dgm:prSet custT="1"/>
      <dgm:spPr>
        <a:noFill/>
        <a:ln>
          <a:noFill/>
        </a:ln>
      </dgm:spPr>
      <dgm:t>
        <a:bodyPr/>
        <a:lstStyle/>
        <a:p>
          <a:pPr algn="l" rtl="0"/>
          <a:r>
            <a:rPr lang="zh-CN" sz="1800" dirty="0" smtClean="0">
              <a:latin typeface="微软雅黑" panose="020B0503020204020204" pitchFamily="34" charset="-122"/>
              <a:ea typeface="微软雅黑" panose="020B0503020204020204" pitchFamily="34" charset="-122"/>
            </a:rPr>
            <a:t>按照一证多地运行模式实现工程管理系统，实现对维修方案、飞机构型以及单机化工卡的管理，实现工程文件的评估与工程指令的监控，建立统一的机务维修工程基础数据平台。</a:t>
          </a:r>
          <a:endParaRPr lang="zh-CN" altLang="en-US" sz="1800" dirty="0">
            <a:latin typeface="微软雅黑" panose="020B0503020204020204" pitchFamily="34" charset="-122"/>
            <a:ea typeface="微软雅黑" panose="020B0503020204020204" pitchFamily="34" charset="-122"/>
          </a:endParaRPr>
        </a:p>
      </dgm:t>
    </dgm:pt>
    <dgm:pt modelId="{E73F5128-4A28-4DB2-8948-A69114BFB74F}" type="parTrans" cxnId="{20DF75F9-537D-4FCC-A282-D45ACCB118FB}">
      <dgm:prSet/>
      <dgm:spPr/>
      <dgm:t>
        <a:bodyPr/>
        <a:lstStyle/>
        <a:p>
          <a:endParaRPr lang="zh-CN" altLang="en-US"/>
        </a:p>
      </dgm:t>
    </dgm:pt>
    <dgm:pt modelId="{172E5BB0-7B7A-4178-9F06-5A26337F1653}" type="sibTrans" cxnId="{20DF75F9-537D-4FCC-A282-D45ACCB118FB}">
      <dgm:prSet/>
      <dgm:spPr/>
      <dgm:t>
        <a:bodyPr/>
        <a:lstStyle/>
        <a:p>
          <a:endParaRPr lang="zh-CN" altLang="en-US"/>
        </a:p>
      </dgm:t>
    </dgm:pt>
    <dgm:pt modelId="{5C61E0B1-9ACC-4991-9672-AC7788562E25}">
      <dgm:prSet custT="1"/>
      <dgm:spPr>
        <a:noFill/>
        <a:ln>
          <a:noFill/>
        </a:ln>
      </dgm:spPr>
      <dgm:t>
        <a:bodyPr/>
        <a:lstStyle/>
        <a:p>
          <a:pPr algn="l" rtl="0"/>
          <a:endParaRPr lang="zh-CN" altLang="en-US" sz="1800" dirty="0">
            <a:latin typeface="微软雅黑" panose="020B0503020204020204" pitchFamily="34" charset="-122"/>
            <a:ea typeface="微软雅黑" panose="020B0503020204020204" pitchFamily="34" charset="-122"/>
          </a:endParaRPr>
        </a:p>
      </dgm:t>
    </dgm:pt>
    <dgm:pt modelId="{F0C62B32-E79F-42B4-8B50-D02B10F55863}" type="parTrans" cxnId="{2B60BA13-00BB-4E90-A475-977A7E591DB5}">
      <dgm:prSet/>
      <dgm:spPr/>
      <dgm:t>
        <a:bodyPr/>
        <a:lstStyle/>
        <a:p>
          <a:endParaRPr lang="zh-CN" altLang="en-US"/>
        </a:p>
      </dgm:t>
    </dgm:pt>
    <dgm:pt modelId="{F037B4CB-7D3C-421A-A0B5-5B6BF71CC106}" type="sibTrans" cxnId="{2B60BA13-00BB-4E90-A475-977A7E591DB5}">
      <dgm:prSet/>
      <dgm:spPr/>
      <dgm:t>
        <a:bodyPr/>
        <a:lstStyle/>
        <a:p>
          <a:endParaRPr lang="zh-CN" altLang="en-US"/>
        </a:p>
      </dgm:t>
    </dgm:pt>
    <dgm:pt modelId="{90F76EAE-3B4A-4AC3-AC5E-1D159B924944}">
      <dgm:prSet custT="1"/>
      <dgm:spPr/>
      <dgm:t>
        <a:bodyPr/>
        <a:lstStyle/>
        <a:p>
          <a:pPr algn="l" rtl="0"/>
          <a:r>
            <a:rPr lang="zh-CN" sz="1800" dirty="0" smtClean="0">
              <a:latin typeface="微软雅黑" panose="020B0503020204020204" pitchFamily="34" charset="-122"/>
              <a:ea typeface="微软雅黑" panose="020B0503020204020204" pitchFamily="34" charset="-122"/>
            </a:rPr>
            <a:t>实现维修计划的全流程电子化统一管控，梳理导入历史维修计划和电子化维修记录数据，建立机务维修一体化数据平台，与机务平台一期实现对接。</a:t>
          </a:r>
          <a:endParaRPr lang="zh-CN" altLang="en-US" sz="1800" dirty="0">
            <a:latin typeface="微软雅黑" panose="020B0503020204020204" pitchFamily="34" charset="-122"/>
            <a:ea typeface="微软雅黑" panose="020B0503020204020204" pitchFamily="34" charset="-122"/>
          </a:endParaRPr>
        </a:p>
      </dgm:t>
    </dgm:pt>
    <dgm:pt modelId="{7365E848-24D5-4A80-B197-5C741E19258C}" type="parTrans" cxnId="{FD8D7064-8D8C-4162-A5DD-37F0BE341A55}">
      <dgm:prSet/>
      <dgm:spPr/>
      <dgm:t>
        <a:bodyPr/>
        <a:lstStyle/>
        <a:p>
          <a:endParaRPr lang="zh-CN" altLang="en-US"/>
        </a:p>
      </dgm:t>
    </dgm:pt>
    <dgm:pt modelId="{72588700-218A-436C-B9F0-6E32815735DD}" type="sibTrans" cxnId="{FD8D7064-8D8C-4162-A5DD-37F0BE341A55}">
      <dgm:prSet/>
      <dgm:spPr/>
      <dgm:t>
        <a:bodyPr/>
        <a:lstStyle/>
        <a:p>
          <a:endParaRPr lang="zh-CN" altLang="en-US"/>
        </a:p>
      </dgm:t>
    </dgm:pt>
    <dgm:pt modelId="{8ECD6FCD-5085-493B-A019-ECD81B104607}">
      <dgm:prSet custT="1"/>
      <dgm:spPr/>
      <dgm:t>
        <a:bodyPr/>
        <a:lstStyle/>
        <a:p>
          <a:pPr algn="l" rtl="0"/>
          <a:r>
            <a:rPr lang="zh-CN" altLang="en-US" sz="1800" dirty="0" smtClean="0">
              <a:latin typeface="微软雅黑" panose="020B0503020204020204" pitchFamily="34" charset="-122"/>
              <a:ea typeface="微软雅黑" panose="020B0503020204020204" pitchFamily="34" charset="-122"/>
            </a:rPr>
            <a:t>根据业务需求完善机务运行网及移动机务维修。</a:t>
          </a:r>
          <a:endParaRPr lang="zh-CN" altLang="en-US" sz="1800" dirty="0">
            <a:latin typeface="微软雅黑" panose="020B0503020204020204" pitchFamily="34" charset="-122"/>
            <a:ea typeface="微软雅黑" panose="020B0503020204020204" pitchFamily="34" charset="-122"/>
          </a:endParaRPr>
        </a:p>
      </dgm:t>
    </dgm:pt>
    <dgm:pt modelId="{CED1AB7A-332A-4C4E-B221-A6EC8A6B5062}" type="parTrans" cxnId="{35C024EE-D0E0-4937-8425-6B58E104C9C4}">
      <dgm:prSet/>
      <dgm:spPr/>
      <dgm:t>
        <a:bodyPr/>
        <a:lstStyle/>
        <a:p>
          <a:endParaRPr lang="zh-CN" altLang="en-US"/>
        </a:p>
      </dgm:t>
    </dgm:pt>
    <dgm:pt modelId="{7606D9A4-ACCB-492A-A092-2107C75E6D0A}" type="sibTrans" cxnId="{35C024EE-D0E0-4937-8425-6B58E104C9C4}">
      <dgm:prSet/>
      <dgm:spPr/>
      <dgm:t>
        <a:bodyPr/>
        <a:lstStyle/>
        <a:p>
          <a:endParaRPr lang="zh-CN" altLang="en-US"/>
        </a:p>
      </dgm:t>
    </dgm:pt>
    <dgm:pt modelId="{B8C7EEE8-52FC-4ED5-930E-15AF383A877B}" type="pres">
      <dgm:prSet presAssocID="{320ED20A-D5EE-48EB-9B69-C7F8075FB5BA}" presName="linear" presStyleCnt="0">
        <dgm:presLayoutVars>
          <dgm:animLvl val="lvl"/>
          <dgm:resizeHandles val="exact"/>
        </dgm:presLayoutVars>
      </dgm:prSet>
      <dgm:spPr/>
      <dgm:t>
        <a:bodyPr/>
        <a:lstStyle/>
        <a:p>
          <a:endParaRPr lang="zh-CN" altLang="en-US"/>
        </a:p>
      </dgm:t>
    </dgm:pt>
    <dgm:pt modelId="{485CEF82-A048-493C-8C9C-6F42BE08BF0C}" type="pres">
      <dgm:prSet presAssocID="{D0A04FB0-8CFC-49DD-83F0-94AFDB91713E}" presName="parentText" presStyleLbl="node1" presStyleIdx="0" presStyleCnt="1" custScaleY="54905" custLinFactNeighborY="2268">
        <dgm:presLayoutVars>
          <dgm:chMax val="0"/>
          <dgm:bulletEnabled val="1"/>
        </dgm:presLayoutVars>
      </dgm:prSet>
      <dgm:spPr/>
      <dgm:t>
        <a:bodyPr/>
        <a:lstStyle/>
        <a:p>
          <a:endParaRPr lang="zh-CN" altLang="en-US"/>
        </a:p>
      </dgm:t>
    </dgm:pt>
    <dgm:pt modelId="{23F90C6E-B3E4-4921-922F-37ACE3B2B51A}" type="pres">
      <dgm:prSet presAssocID="{D0A04FB0-8CFC-49DD-83F0-94AFDB91713E}" presName="childText" presStyleLbl="revTx" presStyleIdx="0" presStyleCnt="1" custScaleY="110846">
        <dgm:presLayoutVars>
          <dgm:bulletEnabled val="1"/>
        </dgm:presLayoutVars>
      </dgm:prSet>
      <dgm:spPr/>
      <dgm:t>
        <a:bodyPr/>
        <a:lstStyle/>
        <a:p>
          <a:endParaRPr lang="zh-CN" altLang="en-US"/>
        </a:p>
      </dgm:t>
    </dgm:pt>
  </dgm:ptLst>
  <dgm:cxnLst>
    <dgm:cxn modelId="{60275454-6ED4-40FF-94AA-39508FE5E26A}" type="presOf" srcId="{16B8F790-3632-416C-ADC3-FB8EE17856F5}" destId="{23F90C6E-B3E4-4921-922F-37ACE3B2B51A}" srcOrd="0" destOrd="1" presId="urn:microsoft.com/office/officeart/2005/8/layout/vList2"/>
    <dgm:cxn modelId="{20DF75F9-537D-4FCC-A282-D45ACCB118FB}" srcId="{D0A04FB0-8CFC-49DD-83F0-94AFDB91713E}" destId="{16B8F790-3632-416C-ADC3-FB8EE17856F5}" srcOrd="1" destOrd="0" parTransId="{E73F5128-4A28-4DB2-8948-A69114BFB74F}" sibTransId="{172E5BB0-7B7A-4178-9F06-5A26337F1653}"/>
    <dgm:cxn modelId="{2B9E3C67-CF24-4C68-B685-988F82B82E53}" type="presOf" srcId="{D0A04FB0-8CFC-49DD-83F0-94AFDB91713E}" destId="{485CEF82-A048-493C-8C9C-6F42BE08BF0C}" srcOrd="0" destOrd="0" presId="urn:microsoft.com/office/officeart/2005/8/layout/vList2"/>
    <dgm:cxn modelId="{FD8D7064-8D8C-4162-A5DD-37F0BE341A55}" srcId="{D0A04FB0-8CFC-49DD-83F0-94AFDB91713E}" destId="{90F76EAE-3B4A-4AC3-AC5E-1D159B924944}" srcOrd="2" destOrd="0" parTransId="{7365E848-24D5-4A80-B197-5C741E19258C}" sibTransId="{72588700-218A-436C-B9F0-6E32815735DD}"/>
    <dgm:cxn modelId="{F9E12A45-23F3-402B-AA43-14359A89125C}" type="presOf" srcId="{90F76EAE-3B4A-4AC3-AC5E-1D159B924944}" destId="{23F90C6E-B3E4-4921-922F-37ACE3B2B51A}" srcOrd="0" destOrd="2" presId="urn:microsoft.com/office/officeart/2005/8/layout/vList2"/>
    <dgm:cxn modelId="{35C024EE-D0E0-4937-8425-6B58E104C9C4}" srcId="{D0A04FB0-8CFC-49DD-83F0-94AFDB91713E}" destId="{8ECD6FCD-5085-493B-A019-ECD81B104607}" srcOrd="3" destOrd="0" parTransId="{CED1AB7A-332A-4C4E-B221-A6EC8A6B5062}" sibTransId="{7606D9A4-ACCB-492A-A092-2107C75E6D0A}"/>
    <dgm:cxn modelId="{2B60BA13-00BB-4E90-A475-977A7E591DB5}" srcId="{D0A04FB0-8CFC-49DD-83F0-94AFDB91713E}" destId="{5C61E0B1-9ACC-4991-9672-AC7788562E25}" srcOrd="0" destOrd="0" parTransId="{F0C62B32-E79F-42B4-8B50-D02B10F55863}" sibTransId="{F037B4CB-7D3C-421A-A0B5-5B6BF71CC106}"/>
    <dgm:cxn modelId="{BA0EE479-8F88-469E-8A6A-1A1522CCF717}" type="presOf" srcId="{5C61E0B1-9ACC-4991-9672-AC7788562E25}" destId="{23F90C6E-B3E4-4921-922F-37ACE3B2B51A}" srcOrd="0" destOrd="0" presId="urn:microsoft.com/office/officeart/2005/8/layout/vList2"/>
    <dgm:cxn modelId="{A1E12233-0C87-457C-B956-C0FD13BA2701}" type="presOf" srcId="{8ECD6FCD-5085-493B-A019-ECD81B104607}" destId="{23F90C6E-B3E4-4921-922F-37ACE3B2B51A}" srcOrd="0" destOrd="3" presId="urn:microsoft.com/office/officeart/2005/8/layout/vList2"/>
    <dgm:cxn modelId="{652C5BB4-3334-4B5C-AD9B-4270BCDDAF01}" type="presOf" srcId="{320ED20A-D5EE-48EB-9B69-C7F8075FB5BA}" destId="{B8C7EEE8-52FC-4ED5-930E-15AF383A877B}" srcOrd="0" destOrd="0" presId="urn:microsoft.com/office/officeart/2005/8/layout/vList2"/>
    <dgm:cxn modelId="{4C29583D-317D-4B7B-AFC1-CA5EB1EED1D8}" srcId="{320ED20A-D5EE-48EB-9B69-C7F8075FB5BA}" destId="{D0A04FB0-8CFC-49DD-83F0-94AFDB91713E}" srcOrd="0" destOrd="0" parTransId="{B1E9C7E8-2F7E-4462-8895-CABEC38A2B15}" sibTransId="{B1CF972B-6C92-4842-BC71-0E072E9B3948}"/>
    <dgm:cxn modelId="{39818D2D-8DAC-4AAB-8F32-D53A3BE7F9D0}" type="presParOf" srcId="{B8C7EEE8-52FC-4ED5-930E-15AF383A877B}" destId="{485CEF82-A048-493C-8C9C-6F42BE08BF0C}" srcOrd="0" destOrd="0" presId="urn:microsoft.com/office/officeart/2005/8/layout/vList2"/>
    <dgm:cxn modelId="{FB724ACF-106E-4C2E-9E5B-A6D4B31C3863}" type="presParOf" srcId="{B8C7EEE8-52FC-4ED5-930E-15AF383A877B}" destId="{23F90C6E-B3E4-4921-922F-37ACE3B2B51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ED20A-D5EE-48EB-9B69-C7F8075FB5BA}"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zh-CN" altLang="en-US"/>
        </a:p>
      </dgm:t>
    </dgm:pt>
    <dgm:pt modelId="{D0A04FB0-8CFC-49DD-83F0-94AFDB91713E}">
      <dgm:prSet custT="1"/>
      <dgm:spPr>
        <a:solidFill>
          <a:srgbClr val="DFD2A0"/>
        </a:solidFill>
        <a:ln>
          <a:solidFill>
            <a:srgbClr val="F79646"/>
          </a:solidFill>
        </a:ln>
      </dgm:spPr>
      <dgm:t>
        <a:bodyPr/>
        <a:lstStyle/>
        <a:p>
          <a:pPr algn="l" rtl="0"/>
          <a:r>
            <a:rPr lang="zh-CN" altLang="zh-CN" sz="2000" b="1" dirty="0" smtClean="0">
              <a:latin typeface="微软雅黑" panose="020B0503020204020204" pitchFamily="34" charset="-122"/>
              <a:ea typeface="微软雅黑" panose="020B0503020204020204" pitchFamily="34" charset="-122"/>
            </a:rPr>
            <a:t>第</a:t>
          </a:r>
          <a:r>
            <a:rPr lang="zh-CN" altLang="en-US" sz="2000" b="1" dirty="0" smtClean="0">
              <a:latin typeface="微软雅黑" panose="020B0503020204020204" pitchFamily="34" charset="-122"/>
              <a:ea typeface="微软雅黑" panose="020B0503020204020204" pitchFamily="34" charset="-122"/>
            </a:rPr>
            <a:t>三</a:t>
          </a:r>
          <a:r>
            <a:rPr lang="zh-CN" altLang="zh-CN" sz="2000" b="1" dirty="0" smtClean="0">
              <a:latin typeface="微软雅黑" panose="020B0503020204020204" pitchFamily="34" charset="-122"/>
              <a:ea typeface="微软雅黑" panose="020B0503020204020204" pitchFamily="34" charset="-122"/>
            </a:rPr>
            <a:t>阶段</a:t>
          </a:r>
          <a:r>
            <a:rPr lang="zh-CN" altLang="en-US" sz="2000" b="1" dirty="0" smtClean="0">
              <a:latin typeface="微软雅黑" panose="020B0503020204020204" pitchFamily="34" charset="-122"/>
              <a:ea typeface="微软雅黑" panose="020B0503020204020204" pitchFamily="34" charset="-122"/>
            </a:rPr>
            <a:t>：质量培训及后续不断升级</a:t>
          </a:r>
          <a:endParaRPr lang="zh-CN" altLang="en-US" sz="2000" b="1" dirty="0">
            <a:latin typeface="微软雅黑" panose="020B0503020204020204" pitchFamily="34" charset="-122"/>
            <a:ea typeface="微软雅黑" panose="020B0503020204020204" pitchFamily="34" charset="-122"/>
          </a:endParaRPr>
        </a:p>
      </dgm:t>
    </dgm:pt>
    <dgm:pt modelId="{B1E9C7E8-2F7E-4462-8895-CABEC38A2B15}" type="parTrans" cxnId="{4C29583D-317D-4B7B-AFC1-CA5EB1EED1D8}">
      <dgm:prSet/>
      <dgm:spPr/>
      <dgm:t>
        <a:bodyPr/>
        <a:lstStyle/>
        <a:p>
          <a:endParaRPr lang="zh-CN" altLang="en-US"/>
        </a:p>
      </dgm:t>
    </dgm:pt>
    <dgm:pt modelId="{B1CF972B-6C92-4842-BC71-0E072E9B3948}" type="sibTrans" cxnId="{4C29583D-317D-4B7B-AFC1-CA5EB1EED1D8}">
      <dgm:prSet/>
      <dgm:spPr/>
      <dgm:t>
        <a:bodyPr/>
        <a:lstStyle/>
        <a:p>
          <a:endParaRPr lang="zh-CN" altLang="en-US"/>
        </a:p>
      </dgm:t>
    </dgm:pt>
    <dgm:pt modelId="{5C61E0B1-9ACC-4991-9672-AC7788562E25}">
      <dgm:prSet custT="1"/>
      <dgm:spPr>
        <a:noFill/>
        <a:ln>
          <a:noFill/>
        </a:ln>
      </dgm:spPr>
      <dgm:t>
        <a:bodyPr/>
        <a:lstStyle/>
        <a:p>
          <a:pPr algn="l" rtl="0"/>
          <a:endParaRPr lang="zh-CN" altLang="en-US" sz="1800" dirty="0">
            <a:latin typeface="微软雅黑" panose="020B0503020204020204" pitchFamily="34" charset="-122"/>
            <a:ea typeface="微软雅黑" panose="020B0503020204020204" pitchFamily="34" charset="-122"/>
          </a:endParaRPr>
        </a:p>
      </dgm:t>
    </dgm:pt>
    <dgm:pt modelId="{F0C62B32-E79F-42B4-8B50-D02B10F55863}" type="parTrans" cxnId="{2B60BA13-00BB-4E90-A475-977A7E591DB5}">
      <dgm:prSet/>
      <dgm:spPr/>
      <dgm:t>
        <a:bodyPr/>
        <a:lstStyle/>
        <a:p>
          <a:endParaRPr lang="zh-CN" altLang="en-US"/>
        </a:p>
      </dgm:t>
    </dgm:pt>
    <dgm:pt modelId="{F037B4CB-7D3C-421A-A0B5-5B6BF71CC106}" type="sibTrans" cxnId="{2B60BA13-00BB-4E90-A475-977A7E591DB5}">
      <dgm:prSet/>
      <dgm:spPr/>
      <dgm:t>
        <a:bodyPr/>
        <a:lstStyle/>
        <a:p>
          <a:endParaRPr lang="zh-CN" altLang="en-US"/>
        </a:p>
      </dgm:t>
    </dgm:pt>
    <dgm:pt modelId="{8ECD6FCD-5085-493B-A019-ECD81B104607}">
      <dgm:prSet custT="1"/>
      <dgm:spPr/>
      <dgm:t>
        <a:bodyPr/>
        <a:lstStyle/>
        <a:p>
          <a:pPr algn="l" rtl="0"/>
          <a:r>
            <a:rPr lang="zh-CN" altLang="zh-CN" sz="1800" dirty="0" smtClean="0">
              <a:latin typeface="微软雅黑" panose="020B0503020204020204" pitchFamily="34" charset="-122"/>
              <a:ea typeface="微软雅黑" panose="020B0503020204020204" pitchFamily="34" charset="-122"/>
            </a:rPr>
            <a:t>系统稳定运行之后，将建立相关的质量体系和培训体系，实现协议维修单位资质管理</a:t>
          </a:r>
          <a:r>
            <a:rPr lang="zh-CN" altLang="en-US" sz="1800" dirty="0" smtClean="0">
              <a:latin typeface="微软雅黑" panose="020B0503020204020204" pitchFamily="34" charset="-122"/>
              <a:ea typeface="微软雅黑" panose="020B0503020204020204" pitchFamily="34" charset="-122"/>
            </a:rPr>
            <a:t>，同时实现</a:t>
          </a:r>
          <a:r>
            <a:rPr lang="zh-CN" altLang="zh-CN" sz="1800" dirty="0" smtClean="0">
              <a:latin typeface="微软雅黑" panose="020B0503020204020204" pitchFamily="34" charset="-122"/>
              <a:ea typeface="微软雅黑" panose="020B0503020204020204" pitchFamily="34" charset="-122"/>
            </a:rPr>
            <a:t>可靠性数据分析与可靠性决议管理</a:t>
          </a:r>
          <a:r>
            <a:rPr lang="zh-CN" altLang="en-US" sz="1800" dirty="0" smtClean="0">
              <a:latin typeface="微软雅黑" panose="020B0503020204020204" pitchFamily="34" charset="-122"/>
              <a:ea typeface="微软雅黑" panose="020B0503020204020204" pitchFamily="34" charset="-122"/>
            </a:rPr>
            <a:t>等功能。</a:t>
          </a:r>
          <a:endParaRPr lang="zh-CN" altLang="en-US" sz="1800" dirty="0">
            <a:latin typeface="微软雅黑" panose="020B0503020204020204" pitchFamily="34" charset="-122"/>
            <a:ea typeface="微软雅黑" panose="020B0503020204020204" pitchFamily="34" charset="-122"/>
          </a:endParaRPr>
        </a:p>
      </dgm:t>
    </dgm:pt>
    <dgm:pt modelId="{CED1AB7A-332A-4C4E-B221-A6EC8A6B5062}" type="parTrans" cxnId="{35C024EE-D0E0-4937-8425-6B58E104C9C4}">
      <dgm:prSet/>
      <dgm:spPr/>
      <dgm:t>
        <a:bodyPr/>
        <a:lstStyle/>
        <a:p>
          <a:endParaRPr lang="zh-CN" altLang="en-US"/>
        </a:p>
      </dgm:t>
    </dgm:pt>
    <dgm:pt modelId="{7606D9A4-ACCB-492A-A092-2107C75E6D0A}" type="sibTrans" cxnId="{35C024EE-D0E0-4937-8425-6B58E104C9C4}">
      <dgm:prSet/>
      <dgm:spPr/>
      <dgm:t>
        <a:bodyPr/>
        <a:lstStyle/>
        <a:p>
          <a:endParaRPr lang="zh-CN" altLang="en-US"/>
        </a:p>
      </dgm:t>
    </dgm:pt>
    <dgm:pt modelId="{B8C7EEE8-52FC-4ED5-930E-15AF383A877B}" type="pres">
      <dgm:prSet presAssocID="{320ED20A-D5EE-48EB-9B69-C7F8075FB5BA}" presName="linear" presStyleCnt="0">
        <dgm:presLayoutVars>
          <dgm:animLvl val="lvl"/>
          <dgm:resizeHandles val="exact"/>
        </dgm:presLayoutVars>
      </dgm:prSet>
      <dgm:spPr/>
      <dgm:t>
        <a:bodyPr/>
        <a:lstStyle/>
        <a:p>
          <a:endParaRPr lang="zh-CN" altLang="en-US"/>
        </a:p>
      </dgm:t>
    </dgm:pt>
    <dgm:pt modelId="{485CEF82-A048-493C-8C9C-6F42BE08BF0C}" type="pres">
      <dgm:prSet presAssocID="{D0A04FB0-8CFC-49DD-83F0-94AFDB91713E}" presName="parentText" presStyleLbl="node1" presStyleIdx="0" presStyleCnt="1" custScaleY="54905" custLinFactNeighborY="2268">
        <dgm:presLayoutVars>
          <dgm:chMax val="0"/>
          <dgm:bulletEnabled val="1"/>
        </dgm:presLayoutVars>
      </dgm:prSet>
      <dgm:spPr/>
      <dgm:t>
        <a:bodyPr/>
        <a:lstStyle/>
        <a:p>
          <a:endParaRPr lang="zh-CN" altLang="en-US"/>
        </a:p>
      </dgm:t>
    </dgm:pt>
    <dgm:pt modelId="{23F90C6E-B3E4-4921-922F-37ACE3B2B51A}" type="pres">
      <dgm:prSet presAssocID="{D0A04FB0-8CFC-49DD-83F0-94AFDB91713E}" presName="childText" presStyleLbl="revTx" presStyleIdx="0" presStyleCnt="1" custScaleY="110846">
        <dgm:presLayoutVars>
          <dgm:bulletEnabled val="1"/>
        </dgm:presLayoutVars>
      </dgm:prSet>
      <dgm:spPr/>
      <dgm:t>
        <a:bodyPr/>
        <a:lstStyle/>
        <a:p>
          <a:endParaRPr lang="zh-CN" altLang="en-US"/>
        </a:p>
      </dgm:t>
    </dgm:pt>
  </dgm:ptLst>
  <dgm:cxnLst>
    <dgm:cxn modelId="{66734AE1-A6DB-478A-A487-346BD521E210}" type="presOf" srcId="{8ECD6FCD-5085-493B-A019-ECD81B104607}" destId="{23F90C6E-B3E4-4921-922F-37ACE3B2B51A}" srcOrd="0" destOrd="1" presId="urn:microsoft.com/office/officeart/2005/8/layout/vList2"/>
    <dgm:cxn modelId="{6F468D99-08B6-4C34-9C15-85486544596A}" type="presOf" srcId="{D0A04FB0-8CFC-49DD-83F0-94AFDB91713E}" destId="{485CEF82-A048-493C-8C9C-6F42BE08BF0C}" srcOrd="0" destOrd="0" presId="urn:microsoft.com/office/officeart/2005/8/layout/vList2"/>
    <dgm:cxn modelId="{B937E86C-3CD8-451A-AD89-B385D131829C}" type="presOf" srcId="{320ED20A-D5EE-48EB-9B69-C7F8075FB5BA}" destId="{B8C7EEE8-52FC-4ED5-930E-15AF383A877B}" srcOrd="0" destOrd="0" presId="urn:microsoft.com/office/officeart/2005/8/layout/vList2"/>
    <dgm:cxn modelId="{2B60BA13-00BB-4E90-A475-977A7E591DB5}" srcId="{D0A04FB0-8CFC-49DD-83F0-94AFDB91713E}" destId="{5C61E0B1-9ACC-4991-9672-AC7788562E25}" srcOrd="0" destOrd="0" parTransId="{F0C62B32-E79F-42B4-8B50-D02B10F55863}" sibTransId="{F037B4CB-7D3C-421A-A0B5-5B6BF71CC106}"/>
    <dgm:cxn modelId="{35C024EE-D0E0-4937-8425-6B58E104C9C4}" srcId="{D0A04FB0-8CFC-49DD-83F0-94AFDB91713E}" destId="{8ECD6FCD-5085-493B-A019-ECD81B104607}" srcOrd="1" destOrd="0" parTransId="{CED1AB7A-332A-4C4E-B221-A6EC8A6B5062}" sibTransId="{7606D9A4-ACCB-492A-A092-2107C75E6D0A}"/>
    <dgm:cxn modelId="{4C29583D-317D-4B7B-AFC1-CA5EB1EED1D8}" srcId="{320ED20A-D5EE-48EB-9B69-C7F8075FB5BA}" destId="{D0A04FB0-8CFC-49DD-83F0-94AFDB91713E}" srcOrd="0" destOrd="0" parTransId="{B1E9C7E8-2F7E-4462-8895-CABEC38A2B15}" sibTransId="{B1CF972B-6C92-4842-BC71-0E072E9B3948}"/>
    <dgm:cxn modelId="{C710EDAD-7F6D-467B-90A4-8B5B45FD7D56}" type="presOf" srcId="{5C61E0B1-9ACC-4991-9672-AC7788562E25}" destId="{23F90C6E-B3E4-4921-922F-37ACE3B2B51A}" srcOrd="0" destOrd="0" presId="urn:microsoft.com/office/officeart/2005/8/layout/vList2"/>
    <dgm:cxn modelId="{DB5B9D94-044B-4A69-91C8-139748B07758}" type="presParOf" srcId="{B8C7EEE8-52FC-4ED5-930E-15AF383A877B}" destId="{485CEF82-A048-493C-8C9C-6F42BE08BF0C}" srcOrd="0" destOrd="0" presId="urn:microsoft.com/office/officeart/2005/8/layout/vList2"/>
    <dgm:cxn modelId="{CCBED8FA-5D76-41F4-9C69-1F9C0D1EC0D4}" type="presParOf" srcId="{B8C7EEE8-52FC-4ED5-930E-15AF383A877B}" destId="{23F90C6E-B3E4-4921-922F-37ACE3B2B51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01F1FC-1C30-467F-B9B9-429592584F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09F615D-3F87-4711-B319-79A8C8C9691E}">
      <dgm:prSet custT="1"/>
      <dgm:spPr>
        <a:noFill/>
        <a:ln>
          <a:noFill/>
        </a:ln>
      </dgm:spPr>
      <dgm:t>
        <a:bodyPr/>
        <a:lstStyle/>
        <a:p>
          <a:pPr rtl="0"/>
          <a:r>
            <a:rPr lang="en-US" altLang="zh-CN" sz="2000" dirty="0" smtClean="0">
              <a:solidFill>
                <a:schemeClr val="tx1"/>
              </a:solidFill>
              <a:latin typeface="微软雅黑" panose="020B0503020204020204" pitchFamily="34" charset="-122"/>
              <a:ea typeface="微软雅黑" panose="020B0503020204020204" pitchFamily="34" charset="-122"/>
            </a:rPr>
            <a:t>2. </a:t>
          </a:r>
          <a:r>
            <a:rPr lang="zh-CN" altLang="en-US" sz="2000" dirty="0" smtClean="0">
              <a:solidFill>
                <a:schemeClr val="tx1"/>
              </a:solidFill>
              <a:latin typeface="微软雅黑" panose="020B0503020204020204" pitchFamily="34" charset="-122"/>
              <a:ea typeface="微软雅黑" panose="020B0503020204020204" pitchFamily="34" charset="-122"/>
            </a:rPr>
            <a:t>实现维修计划与控制相关业务功能</a:t>
          </a:r>
          <a:endParaRPr lang="zh-CN" altLang="en-US" sz="2000" dirty="0">
            <a:solidFill>
              <a:schemeClr val="tx1"/>
            </a:solidFill>
            <a:latin typeface="微软雅黑" panose="020B0503020204020204" pitchFamily="34" charset="-122"/>
            <a:ea typeface="微软雅黑" panose="020B0503020204020204" pitchFamily="34" charset="-122"/>
          </a:endParaRPr>
        </a:p>
      </dgm:t>
    </dgm:pt>
    <dgm:pt modelId="{E0BF7AA8-7393-4273-8E35-FFC443582BFD}" type="parTrans" cxnId="{7CC8810F-3D44-4170-B7DE-CCF9138D02EE}">
      <dgm:prSet/>
      <dgm:spPr/>
      <dgm:t>
        <a:bodyPr/>
        <a:lstStyle/>
        <a:p>
          <a:endParaRPr lang="zh-CN" altLang="en-US" sz="2000">
            <a:solidFill>
              <a:schemeClr val="tx1"/>
            </a:solidFill>
            <a:latin typeface="微软雅黑" panose="020B0503020204020204" pitchFamily="34" charset="-122"/>
            <a:ea typeface="微软雅黑" panose="020B0503020204020204" pitchFamily="34" charset="-122"/>
          </a:endParaRPr>
        </a:p>
      </dgm:t>
    </dgm:pt>
    <dgm:pt modelId="{DDD25F45-2741-4525-95EF-2B12B11577DA}" type="sibTrans" cxnId="{7CC8810F-3D44-4170-B7DE-CCF9138D02EE}">
      <dgm:prSet/>
      <dgm:spPr/>
      <dgm:t>
        <a:bodyPr/>
        <a:lstStyle/>
        <a:p>
          <a:endParaRPr lang="zh-CN" altLang="en-US" sz="2000">
            <a:solidFill>
              <a:schemeClr val="tx1"/>
            </a:solidFill>
            <a:latin typeface="微软雅黑" panose="020B0503020204020204" pitchFamily="34" charset="-122"/>
            <a:ea typeface="微软雅黑" panose="020B0503020204020204" pitchFamily="34" charset="-122"/>
          </a:endParaRPr>
        </a:p>
      </dgm:t>
    </dgm:pt>
    <dgm:pt modelId="{1911AD61-038D-4129-B859-83AF9A1A14CA}">
      <dgm:prSet custT="1"/>
      <dgm:spPr>
        <a:noFill/>
        <a:ln>
          <a:noFill/>
        </a:ln>
      </dgm:spPr>
      <dgm:t>
        <a:bodyPr/>
        <a:lstStyle/>
        <a:p>
          <a:pPr rtl="0"/>
          <a:r>
            <a:rPr lang="en-US" altLang="zh-CN" sz="2000" dirty="0" smtClean="0">
              <a:solidFill>
                <a:schemeClr val="tx1"/>
              </a:solidFill>
              <a:latin typeface="微软雅黑" panose="020B0503020204020204" pitchFamily="34" charset="-122"/>
              <a:ea typeface="微软雅黑" panose="020B0503020204020204" pitchFamily="34" charset="-122"/>
            </a:rPr>
            <a:t>3. </a:t>
          </a:r>
          <a:r>
            <a:rPr lang="zh-CN" altLang="en-US" sz="2000" dirty="0" smtClean="0">
              <a:solidFill>
                <a:schemeClr val="tx1"/>
              </a:solidFill>
              <a:latin typeface="微软雅黑" panose="020B0503020204020204" pitchFamily="34" charset="-122"/>
              <a:ea typeface="微软雅黑" panose="020B0503020204020204" pitchFamily="34" charset="-122"/>
            </a:rPr>
            <a:t>实现机务平台一期实施过程中新出现的业务需求</a:t>
          </a:r>
          <a:endParaRPr lang="zh-CN" altLang="en-US" sz="2000" dirty="0">
            <a:solidFill>
              <a:schemeClr val="tx1"/>
            </a:solidFill>
            <a:latin typeface="微软雅黑" panose="020B0503020204020204" pitchFamily="34" charset="-122"/>
            <a:ea typeface="微软雅黑" panose="020B0503020204020204" pitchFamily="34" charset="-122"/>
          </a:endParaRPr>
        </a:p>
      </dgm:t>
    </dgm:pt>
    <dgm:pt modelId="{B7B55551-0E77-4519-B210-9F40E5EE310A}" type="parTrans" cxnId="{A10E2BB9-56CB-42F6-8AF2-515CCB3EAF83}">
      <dgm:prSet/>
      <dgm:spPr/>
      <dgm:t>
        <a:bodyPr/>
        <a:lstStyle/>
        <a:p>
          <a:endParaRPr lang="zh-CN" altLang="en-US" sz="2000">
            <a:solidFill>
              <a:schemeClr val="tx1"/>
            </a:solidFill>
            <a:latin typeface="微软雅黑" panose="020B0503020204020204" pitchFamily="34" charset="-122"/>
            <a:ea typeface="微软雅黑" panose="020B0503020204020204" pitchFamily="34" charset="-122"/>
          </a:endParaRPr>
        </a:p>
      </dgm:t>
    </dgm:pt>
    <dgm:pt modelId="{65BDAE18-3933-4AD9-9C1C-8E821E6DC300}" type="sibTrans" cxnId="{A10E2BB9-56CB-42F6-8AF2-515CCB3EAF83}">
      <dgm:prSet/>
      <dgm:spPr/>
      <dgm:t>
        <a:bodyPr/>
        <a:lstStyle/>
        <a:p>
          <a:endParaRPr lang="zh-CN" altLang="en-US" sz="2000">
            <a:solidFill>
              <a:schemeClr val="tx1"/>
            </a:solidFill>
            <a:latin typeface="微软雅黑" panose="020B0503020204020204" pitchFamily="34" charset="-122"/>
            <a:ea typeface="微软雅黑" panose="020B0503020204020204" pitchFamily="34" charset="-122"/>
          </a:endParaRPr>
        </a:p>
      </dgm:t>
    </dgm:pt>
    <dgm:pt modelId="{A55FE9AE-915B-42EE-83B0-40640C3FA2D1}">
      <dgm:prSet custT="1"/>
      <dgm:spPr>
        <a:noFill/>
        <a:ln>
          <a:noFill/>
        </a:ln>
      </dgm:spPr>
      <dgm:t>
        <a:bodyPr/>
        <a:lstStyle/>
        <a:p>
          <a:pPr rtl="0"/>
          <a:r>
            <a:rPr lang="en-US" altLang="zh-CN" sz="2000" dirty="0" smtClean="0">
              <a:solidFill>
                <a:schemeClr val="tx1"/>
              </a:solidFill>
              <a:latin typeface="微软雅黑" panose="020B0503020204020204" pitchFamily="34" charset="-122"/>
              <a:ea typeface="微软雅黑" panose="020B0503020204020204" pitchFamily="34" charset="-122"/>
            </a:rPr>
            <a:t>4. </a:t>
          </a:r>
          <a:r>
            <a:rPr lang="zh-CN" altLang="en-US" sz="2000" dirty="0" smtClean="0">
              <a:solidFill>
                <a:schemeClr val="tx1"/>
              </a:solidFill>
              <a:latin typeface="微软雅黑" panose="020B0503020204020204" pitchFamily="34" charset="-122"/>
              <a:ea typeface="微软雅黑" panose="020B0503020204020204" pitchFamily="34" charset="-122"/>
            </a:rPr>
            <a:t>实现一期航材财务一体化系统中未纳入实施的功能</a:t>
          </a:r>
          <a:endParaRPr lang="zh-CN" altLang="en-US" sz="2000" dirty="0">
            <a:solidFill>
              <a:schemeClr val="tx1"/>
            </a:solidFill>
            <a:latin typeface="微软雅黑" panose="020B0503020204020204" pitchFamily="34" charset="-122"/>
            <a:ea typeface="微软雅黑" panose="020B0503020204020204" pitchFamily="34" charset="-122"/>
          </a:endParaRPr>
        </a:p>
      </dgm:t>
    </dgm:pt>
    <dgm:pt modelId="{4F315557-2310-4951-AED9-9D88C38D509D}" type="parTrans" cxnId="{EFA67B79-C332-47A6-9E8B-334A15ED2E5F}">
      <dgm:prSet/>
      <dgm:spPr/>
      <dgm:t>
        <a:bodyPr/>
        <a:lstStyle/>
        <a:p>
          <a:endParaRPr lang="zh-CN" altLang="en-US" sz="2000">
            <a:solidFill>
              <a:schemeClr val="tx1"/>
            </a:solidFill>
            <a:latin typeface="微软雅黑" panose="020B0503020204020204" pitchFamily="34" charset="-122"/>
            <a:ea typeface="微软雅黑" panose="020B0503020204020204" pitchFamily="34" charset="-122"/>
          </a:endParaRPr>
        </a:p>
      </dgm:t>
    </dgm:pt>
    <dgm:pt modelId="{D7763066-188A-4F1B-A73D-1C1C5B8C885F}" type="sibTrans" cxnId="{EFA67B79-C332-47A6-9E8B-334A15ED2E5F}">
      <dgm:prSet/>
      <dgm:spPr/>
      <dgm:t>
        <a:bodyPr/>
        <a:lstStyle/>
        <a:p>
          <a:endParaRPr lang="zh-CN" altLang="en-US" sz="2000">
            <a:solidFill>
              <a:schemeClr val="tx1"/>
            </a:solidFill>
            <a:latin typeface="微软雅黑" panose="020B0503020204020204" pitchFamily="34" charset="-122"/>
            <a:ea typeface="微软雅黑" panose="020B0503020204020204" pitchFamily="34" charset="-122"/>
          </a:endParaRPr>
        </a:p>
      </dgm:t>
    </dgm:pt>
    <dgm:pt modelId="{33230800-E5A6-4A83-8CAE-C50D9A9C42B8}">
      <dgm:prSet custT="1"/>
      <dgm:spPr>
        <a:noFill/>
        <a:ln>
          <a:noFill/>
        </a:ln>
      </dgm:spPr>
      <dgm:t>
        <a:bodyPr/>
        <a:lstStyle/>
        <a:p>
          <a:pPr rtl="0"/>
          <a:r>
            <a:rPr lang="en-US" altLang="zh-CN" sz="2000" dirty="0" smtClean="0">
              <a:solidFill>
                <a:schemeClr val="tx1"/>
              </a:solidFill>
              <a:latin typeface="微软雅黑" panose="020B0503020204020204" pitchFamily="34" charset="-122"/>
              <a:ea typeface="微软雅黑" panose="020B0503020204020204" pitchFamily="34" charset="-122"/>
            </a:rPr>
            <a:t>1. </a:t>
          </a:r>
          <a:r>
            <a:rPr lang="zh-CN" altLang="en-US" sz="2000" dirty="0" smtClean="0">
              <a:solidFill>
                <a:schemeClr val="tx1"/>
              </a:solidFill>
              <a:latin typeface="微软雅黑" panose="020B0503020204020204" pitchFamily="34" charset="-122"/>
              <a:ea typeface="微软雅黑" panose="020B0503020204020204" pitchFamily="34" charset="-122"/>
            </a:rPr>
            <a:t>实现工程文件管理功能</a:t>
          </a:r>
          <a:endParaRPr lang="zh-CN" altLang="en-US" sz="2000" dirty="0">
            <a:solidFill>
              <a:schemeClr val="tx1"/>
            </a:solidFill>
            <a:latin typeface="微软雅黑" panose="020B0503020204020204" pitchFamily="34" charset="-122"/>
            <a:ea typeface="微软雅黑" panose="020B0503020204020204" pitchFamily="34" charset="-122"/>
          </a:endParaRPr>
        </a:p>
      </dgm:t>
    </dgm:pt>
    <dgm:pt modelId="{C5095579-12C1-4698-9DA7-ACF66C071399}" type="parTrans" cxnId="{EB660BD7-3F15-4FB7-BE68-BE3D19AEAE81}">
      <dgm:prSet/>
      <dgm:spPr/>
      <dgm:t>
        <a:bodyPr/>
        <a:lstStyle/>
        <a:p>
          <a:endParaRPr lang="zh-CN" altLang="en-US" sz="2000">
            <a:solidFill>
              <a:schemeClr val="tx1"/>
            </a:solidFill>
            <a:latin typeface="微软雅黑" panose="020B0503020204020204" pitchFamily="34" charset="-122"/>
            <a:ea typeface="微软雅黑" panose="020B0503020204020204" pitchFamily="34" charset="-122"/>
          </a:endParaRPr>
        </a:p>
      </dgm:t>
    </dgm:pt>
    <dgm:pt modelId="{64ED4799-F015-444A-A5CA-98F7CF7A847D}" type="sibTrans" cxnId="{EB660BD7-3F15-4FB7-BE68-BE3D19AEAE81}">
      <dgm:prSet/>
      <dgm:spPr/>
      <dgm:t>
        <a:bodyPr/>
        <a:lstStyle/>
        <a:p>
          <a:endParaRPr lang="zh-CN" altLang="en-US" sz="2000">
            <a:solidFill>
              <a:schemeClr val="tx1"/>
            </a:solidFill>
            <a:latin typeface="微软雅黑" panose="020B0503020204020204" pitchFamily="34" charset="-122"/>
            <a:ea typeface="微软雅黑" panose="020B0503020204020204" pitchFamily="34" charset="-122"/>
          </a:endParaRPr>
        </a:p>
      </dgm:t>
    </dgm:pt>
    <dgm:pt modelId="{525F6DE1-E125-4349-9A76-C6E19FF4D4FE}" type="pres">
      <dgm:prSet presAssocID="{F101F1FC-1C30-467F-B9B9-429592584F29}" presName="linear" presStyleCnt="0">
        <dgm:presLayoutVars>
          <dgm:animLvl val="lvl"/>
          <dgm:resizeHandles val="exact"/>
        </dgm:presLayoutVars>
      </dgm:prSet>
      <dgm:spPr/>
      <dgm:t>
        <a:bodyPr/>
        <a:lstStyle/>
        <a:p>
          <a:endParaRPr lang="zh-CN" altLang="en-US"/>
        </a:p>
      </dgm:t>
    </dgm:pt>
    <dgm:pt modelId="{9E33D7DA-CC31-4627-9BAB-D12F3E50D1F5}" type="pres">
      <dgm:prSet presAssocID="{33230800-E5A6-4A83-8CAE-C50D9A9C42B8}" presName="parentText" presStyleLbl="node1" presStyleIdx="0" presStyleCnt="4">
        <dgm:presLayoutVars>
          <dgm:chMax val="0"/>
          <dgm:bulletEnabled val="1"/>
        </dgm:presLayoutVars>
      </dgm:prSet>
      <dgm:spPr/>
      <dgm:t>
        <a:bodyPr/>
        <a:lstStyle/>
        <a:p>
          <a:endParaRPr lang="zh-CN" altLang="en-US"/>
        </a:p>
      </dgm:t>
    </dgm:pt>
    <dgm:pt modelId="{115456EF-CBD3-4E46-83DA-686ACF3F79CE}" type="pres">
      <dgm:prSet presAssocID="{64ED4799-F015-444A-A5CA-98F7CF7A847D}" presName="spacer" presStyleCnt="0"/>
      <dgm:spPr/>
    </dgm:pt>
    <dgm:pt modelId="{8D99B736-83F0-4C29-BA10-5FA55E01094B}" type="pres">
      <dgm:prSet presAssocID="{E09F615D-3F87-4711-B319-79A8C8C9691E}" presName="parentText" presStyleLbl="node1" presStyleIdx="1" presStyleCnt="4">
        <dgm:presLayoutVars>
          <dgm:chMax val="0"/>
          <dgm:bulletEnabled val="1"/>
        </dgm:presLayoutVars>
      </dgm:prSet>
      <dgm:spPr/>
      <dgm:t>
        <a:bodyPr/>
        <a:lstStyle/>
        <a:p>
          <a:endParaRPr lang="zh-CN" altLang="en-US"/>
        </a:p>
      </dgm:t>
    </dgm:pt>
    <dgm:pt modelId="{E409A13A-07C9-4D77-929A-1297EB4686A1}" type="pres">
      <dgm:prSet presAssocID="{DDD25F45-2741-4525-95EF-2B12B11577DA}" presName="spacer" presStyleCnt="0"/>
      <dgm:spPr/>
    </dgm:pt>
    <dgm:pt modelId="{80B3D1CA-434A-4D5A-9B5B-78CA9C01880A}" type="pres">
      <dgm:prSet presAssocID="{1911AD61-038D-4129-B859-83AF9A1A14CA}" presName="parentText" presStyleLbl="node1" presStyleIdx="2" presStyleCnt="4">
        <dgm:presLayoutVars>
          <dgm:chMax val="0"/>
          <dgm:bulletEnabled val="1"/>
        </dgm:presLayoutVars>
      </dgm:prSet>
      <dgm:spPr/>
      <dgm:t>
        <a:bodyPr/>
        <a:lstStyle/>
        <a:p>
          <a:endParaRPr lang="zh-CN" altLang="en-US"/>
        </a:p>
      </dgm:t>
    </dgm:pt>
    <dgm:pt modelId="{8F0AED60-0B2C-4289-88CB-C699B845126E}" type="pres">
      <dgm:prSet presAssocID="{65BDAE18-3933-4AD9-9C1C-8E821E6DC300}" presName="spacer" presStyleCnt="0"/>
      <dgm:spPr/>
    </dgm:pt>
    <dgm:pt modelId="{A207427C-601E-4A3D-94AE-2C4668DB8462}" type="pres">
      <dgm:prSet presAssocID="{A55FE9AE-915B-42EE-83B0-40640C3FA2D1}" presName="parentText" presStyleLbl="node1" presStyleIdx="3" presStyleCnt="4">
        <dgm:presLayoutVars>
          <dgm:chMax val="0"/>
          <dgm:bulletEnabled val="1"/>
        </dgm:presLayoutVars>
      </dgm:prSet>
      <dgm:spPr/>
      <dgm:t>
        <a:bodyPr/>
        <a:lstStyle/>
        <a:p>
          <a:endParaRPr lang="zh-CN" altLang="en-US"/>
        </a:p>
      </dgm:t>
    </dgm:pt>
  </dgm:ptLst>
  <dgm:cxnLst>
    <dgm:cxn modelId="{A10E2BB9-56CB-42F6-8AF2-515CCB3EAF83}" srcId="{F101F1FC-1C30-467F-B9B9-429592584F29}" destId="{1911AD61-038D-4129-B859-83AF9A1A14CA}" srcOrd="2" destOrd="0" parTransId="{B7B55551-0E77-4519-B210-9F40E5EE310A}" sibTransId="{65BDAE18-3933-4AD9-9C1C-8E821E6DC300}"/>
    <dgm:cxn modelId="{7CC8810F-3D44-4170-B7DE-CCF9138D02EE}" srcId="{F101F1FC-1C30-467F-B9B9-429592584F29}" destId="{E09F615D-3F87-4711-B319-79A8C8C9691E}" srcOrd="1" destOrd="0" parTransId="{E0BF7AA8-7393-4273-8E35-FFC443582BFD}" sibTransId="{DDD25F45-2741-4525-95EF-2B12B11577DA}"/>
    <dgm:cxn modelId="{53ED94EE-8C67-4AF1-84C7-E71750566DAA}" type="presOf" srcId="{A55FE9AE-915B-42EE-83B0-40640C3FA2D1}" destId="{A207427C-601E-4A3D-94AE-2C4668DB8462}" srcOrd="0" destOrd="0" presId="urn:microsoft.com/office/officeart/2005/8/layout/vList2"/>
    <dgm:cxn modelId="{88FE198F-EC71-4C77-89DB-F91060F48BEE}" type="presOf" srcId="{F101F1FC-1C30-467F-B9B9-429592584F29}" destId="{525F6DE1-E125-4349-9A76-C6E19FF4D4FE}" srcOrd="0" destOrd="0" presId="urn:microsoft.com/office/officeart/2005/8/layout/vList2"/>
    <dgm:cxn modelId="{D65368B6-DA97-4663-987E-F082E86ECE78}" type="presOf" srcId="{1911AD61-038D-4129-B859-83AF9A1A14CA}" destId="{80B3D1CA-434A-4D5A-9B5B-78CA9C01880A}" srcOrd="0" destOrd="0" presId="urn:microsoft.com/office/officeart/2005/8/layout/vList2"/>
    <dgm:cxn modelId="{EB660BD7-3F15-4FB7-BE68-BE3D19AEAE81}" srcId="{F101F1FC-1C30-467F-B9B9-429592584F29}" destId="{33230800-E5A6-4A83-8CAE-C50D9A9C42B8}" srcOrd="0" destOrd="0" parTransId="{C5095579-12C1-4698-9DA7-ACF66C071399}" sibTransId="{64ED4799-F015-444A-A5CA-98F7CF7A847D}"/>
    <dgm:cxn modelId="{C9A73E33-CE00-4939-8EAA-971252DB28E3}" type="presOf" srcId="{E09F615D-3F87-4711-B319-79A8C8C9691E}" destId="{8D99B736-83F0-4C29-BA10-5FA55E01094B}" srcOrd="0" destOrd="0" presId="urn:microsoft.com/office/officeart/2005/8/layout/vList2"/>
    <dgm:cxn modelId="{E33AD988-2546-4393-8616-6E5039782DD4}" type="presOf" srcId="{33230800-E5A6-4A83-8CAE-C50D9A9C42B8}" destId="{9E33D7DA-CC31-4627-9BAB-D12F3E50D1F5}" srcOrd="0" destOrd="0" presId="urn:microsoft.com/office/officeart/2005/8/layout/vList2"/>
    <dgm:cxn modelId="{EFA67B79-C332-47A6-9E8B-334A15ED2E5F}" srcId="{F101F1FC-1C30-467F-B9B9-429592584F29}" destId="{A55FE9AE-915B-42EE-83B0-40640C3FA2D1}" srcOrd="3" destOrd="0" parTransId="{4F315557-2310-4951-AED9-9D88C38D509D}" sibTransId="{D7763066-188A-4F1B-A73D-1C1C5B8C885F}"/>
    <dgm:cxn modelId="{67FDB42E-576D-4195-8887-50B4C3F36AB1}" type="presParOf" srcId="{525F6DE1-E125-4349-9A76-C6E19FF4D4FE}" destId="{9E33D7DA-CC31-4627-9BAB-D12F3E50D1F5}" srcOrd="0" destOrd="0" presId="urn:microsoft.com/office/officeart/2005/8/layout/vList2"/>
    <dgm:cxn modelId="{948D67B5-7448-4388-87B4-7E1DCA2231BE}" type="presParOf" srcId="{525F6DE1-E125-4349-9A76-C6E19FF4D4FE}" destId="{115456EF-CBD3-4E46-83DA-686ACF3F79CE}" srcOrd="1" destOrd="0" presId="urn:microsoft.com/office/officeart/2005/8/layout/vList2"/>
    <dgm:cxn modelId="{A24253BE-084E-4C14-B0BE-66349123254C}" type="presParOf" srcId="{525F6DE1-E125-4349-9A76-C6E19FF4D4FE}" destId="{8D99B736-83F0-4C29-BA10-5FA55E01094B}" srcOrd="2" destOrd="0" presId="urn:microsoft.com/office/officeart/2005/8/layout/vList2"/>
    <dgm:cxn modelId="{4E5A904B-0835-4042-81B3-4BB035289EBB}" type="presParOf" srcId="{525F6DE1-E125-4349-9A76-C6E19FF4D4FE}" destId="{E409A13A-07C9-4D77-929A-1297EB4686A1}" srcOrd="3" destOrd="0" presId="urn:microsoft.com/office/officeart/2005/8/layout/vList2"/>
    <dgm:cxn modelId="{1F912EC7-4D28-4B50-A1DA-4B51393611C9}" type="presParOf" srcId="{525F6DE1-E125-4349-9A76-C6E19FF4D4FE}" destId="{80B3D1CA-434A-4D5A-9B5B-78CA9C01880A}" srcOrd="4" destOrd="0" presId="urn:microsoft.com/office/officeart/2005/8/layout/vList2"/>
    <dgm:cxn modelId="{879860C6-E6AD-45F5-A24F-8BD96A7C1ED7}" type="presParOf" srcId="{525F6DE1-E125-4349-9A76-C6E19FF4D4FE}" destId="{8F0AED60-0B2C-4289-88CB-C699B845126E}" srcOrd="5" destOrd="0" presId="urn:microsoft.com/office/officeart/2005/8/layout/vList2"/>
    <dgm:cxn modelId="{21610829-7B9C-4452-9A02-0B9FFAF6907D}" type="presParOf" srcId="{525F6DE1-E125-4349-9A76-C6E19FF4D4FE}" destId="{A207427C-601E-4A3D-94AE-2C4668DB8462}" srcOrd="6" destOrd="0" presId="urn:microsoft.com/office/officeart/2005/8/layout/vList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242ADD-76BA-4A8B-8CBE-2FC37B4606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A536569-FC4E-40BE-8F56-48A9754F403E}">
      <dgm:prSet custT="1"/>
      <dgm:spPr>
        <a:noFill/>
        <a:ln>
          <a:noFill/>
        </a:ln>
      </dgm:spPr>
      <dgm:t>
        <a:bodyPr/>
        <a:lstStyle/>
        <a:p>
          <a:pPr rtl="0"/>
          <a:r>
            <a:rPr lang="zh-CN" altLang="en-US" sz="2000" b="1" dirty="0" smtClean="0">
              <a:solidFill>
                <a:srgbClr val="FF0000"/>
              </a:solidFill>
              <a:latin typeface="微软雅黑" panose="020B0503020204020204" pitchFamily="34" charset="-122"/>
              <a:ea typeface="微软雅黑" panose="020B0503020204020204" pitchFamily="34" charset="-122"/>
            </a:rPr>
            <a:t>航材、财务模块升级</a:t>
          </a:r>
          <a:endParaRPr lang="zh-CN" altLang="en-US" sz="2000" b="1" dirty="0">
            <a:solidFill>
              <a:srgbClr val="FF0000"/>
            </a:solidFill>
            <a:latin typeface="微软雅黑" panose="020B0503020204020204" pitchFamily="34" charset="-122"/>
            <a:ea typeface="微软雅黑" panose="020B0503020204020204" pitchFamily="34" charset="-122"/>
          </a:endParaRPr>
        </a:p>
      </dgm:t>
    </dgm:pt>
    <dgm:pt modelId="{5D093025-E70F-4D06-AF81-F02313298F28}" type="parTrans" cxnId="{188D90F7-0CFF-42BC-AA11-3F5AE5128EA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F30DC89-24E0-4F17-AC75-F28EEDAA10A5}" type="sibTrans" cxnId="{188D90F7-0CFF-42BC-AA11-3F5AE5128EA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7B13C95-3CC3-47EA-964F-C94FBC54C530}">
      <dgm:prSet custT="1"/>
      <dgm:spPr/>
      <dgm:t>
        <a:bodyPr/>
        <a:lstStyle/>
        <a:p>
          <a:pPr rtl="0"/>
          <a:r>
            <a:rPr lang="zh-CN" altLang="en-US" sz="1800" dirty="0" smtClean="0">
              <a:latin typeface="微软雅黑" panose="020B0503020204020204" pitchFamily="34" charset="-122"/>
              <a:ea typeface="微软雅黑" panose="020B0503020204020204" pitchFamily="34" charset="-122"/>
            </a:rPr>
            <a:t>实现一期机务财务一体化未完善需求的升级。</a:t>
          </a:r>
          <a:endParaRPr lang="zh-CN" altLang="en-US" sz="1800" dirty="0">
            <a:latin typeface="微软雅黑" panose="020B0503020204020204" pitchFamily="34" charset="-122"/>
            <a:ea typeface="微软雅黑" panose="020B0503020204020204" pitchFamily="34" charset="-122"/>
          </a:endParaRPr>
        </a:p>
      </dgm:t>
    </dgm:pt>
    <dgm:pt modelId="{C4FF70AA-CC26-4242-987C-AC9AC33DA6ED}" type="parTrans" cxnId="{AD356789-A858-4AB3-83D9-71079F97166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3A9FCAD-950F-47DD-AAB6-073E9248DF39}" type="sibTrans" cxnId="{AD356789-A858-4AB3-83D9-71079F97166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8A48F70-5F29-445E-95F1-B2954E2D9ED7}">
      <dgm:prSet custT="1"/>
      <dgm:spPr/>
      <dgm:t>
        <a:bodyPr/>
        <a:lstStyle/>
        <a:p>
          <a:pPr rtl="0"/>
          <a:r>
            <a:rPr lang="zh-CN" altLang="en-US" sz="1800" dirty="0" smtClean="0">
              <a:latin typeface="微软雅黑" panose="020B0503020204020204" pitchFamily="34" charset="-122"/>
              <a:ea typeface="微软雅黑" panose="020B0503020204020204" pitchFamily="34" charset="-122"/>
            </a:rPr>
            <a:t>实现工具管理：实现工具的计划、采购及库存管理，并与财务实现管理对接。</a:t>
          </a:r>
          <a:endParaRPr lang="zh-CN" altLang="en-US" sz="1800" dirty="0">
            <a:latin typeface="微软雅黑" panose="020B0503020204020204" pitchFamily="34" charset="-122"/>
            <a:ea typeface="微软雅黑" panose="020B0503020204020204" pitchFamily="34" charset="-122"/>
          </a:endParaRPr>
        </a:p>
      </dgm:t>
    </dgm:pt>
    <dgm:pt modelId="{A0D75F4A-EB76-4F89-89E9-577B0C97898F}" type="parTrans" cxnId="{03B88945-A2BE-4038-B9A6-4843C13F4AB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7A007C2-528E-4F37-B1A1-001A29EF08CA}" type="sibTrans" cxnId="{03B88945-A2BE-4038-B9A6-4843C13F4AB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4FBC4A9-A39A-4002-8196-4A011301830B}">
      <dgm:prSet custT="1"/>
      <dgm:spPr>
        <a:noFill/>
        <a:ln>
          <a:noFill/>
        </a:ln>
      </dgm:spPr>
      <dgm:t>
        <a:bodyPr/>
        <a:lstStyle/>
        <a:p>
          <a:pPr rtl="0"/>
          <a:r>
            <a:rPr lang="zh-CN" altLang="en-US" sz="2000" b="1" dirty="0" smtClean="0">
              <a:solidFill>
                <a:srgbClr val="FF0000"/>
              </a:solidFill>
              <a:latin typeface="微软雅黑" panose="020B0503020204020204" pitchFamily="34" charset="-122"/>
              <a:ea typeface="微软雅黑" panose="020B0503020204020204" pitchFamily="34" charset="-122"/>
            </a:rPr>
            <a:t>工程管理</a:t>
          </a:r>
          <a:endParaRPr lang="zh-CN" altLang="en-US" sz="2000" b="1" dirty="0">
            <a:solidFill>
              <a:srgbClr val="FF0000"/>
            </a:solidFill>
            <a:latin typeface="微软雅黑" panose="020B0503020204020204" pitchFamily="34" charset="-122"/>
            <a:ea typeface="微软雅黑" panose="020B0503020204020204" pitchFamily="34" charset="-122"/>
          </a:endParaRPr>
        </a:p>
      </dgm:t>
    </dgm:pt>
    <dgm:pt modelId="{50E7BDFD-0514-4049-8DC3-B1C75E9E13D6}" type="parTrans" cxnId="{D605E274-03B4-4C02-A5C6-29EE0B23ED3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1C3600D-E96F-4A52-BE99-C30B85744E10}" type="sibTrans" cxnId="{D605E274-03B4-4C02-A5C6-29EE0B23ED3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F45D048-02AF-4D39-90D2-379D032E39A1}">
      <dgm:prSet custT="1"/>
      <dgm:spPr/>
      <dgm:t>
        <a:bodyPr/>
        <a:lstStyle/>
        <a:p>
          <a:pPr rtl="0"/>
          <a:r>
            <a:rPr lang="zh-CN" altLang="en-US" sz="1800" dirty="0" smtClean="0">
              <a:latin typeface="微软雅黑" panose="020B0503020204020204" pitchFamily="34" charset="-122"/>
              <a:ea typeface="微软雅黑" panose="020B0503020204020204" pitchFamily="34" charset="-122"/>
            </a:rPr>
            <a:t>维修方案管理：实现维修方案修订与改版的管理。</a:t>
          </a:r>
          <a:endParaRPr lang="zh-CN" altLang="en-US" sz="1800" dirty="0">
            <a:latin typeface="微软雅黑" panose="020B0503020204020204" pitchFamily="34" charset="-122"/>
            <a:ea typeface="微软雅黑" panose="020B0503020204020204" pitchFamily="34" charset="-122"/>
          </a:endParaRPr>
        </a:p>
      </dgm:t>
    </dgm:pt>
    <dgm:pt modelId="{1E50BB4F-8749-4150-8CD1-87403F1B0BCB}" type="parTrans" cxnId="{723FFC45-63AC-4966-A462-B24ACE83BFC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E6EA9AB-2946-437D-9AEA-1553F9D84399}" type="sibTrans" cxnId="{723FFC45-63AC-4966-A462-B24ACE83BFC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C5A7EA8-0217-41B9-AA51-01174DF3A430}">
      <dgm:prSet custT="1"/>
      <dgm:spPr/>
      <dgm:t>
        <a:bodyPr/>
        <a:lstStyle/>
        <a:p>
          <a:pPr rtl="0"/>
          <a:r>
            <a:rPr lang="zh-CN" altLang="en-US" sz="1800" dirty="0" smtClean="0">
              <a:latin typeface="微软雅黑" panose="020B0503020204020204" pitchFamily="34" charset="-122"/>
              <a:ea typeface="微软雅黑" panose="020B0503020204020204" pitchFamily="34" charset="-122"/>
            </a:rPr>
            <a:t>工卡管理：实现对各类工卡各流转环节的集中管理与控制。</a:t>
          </a:r>
          <a:endParaRPr lang="zh-CN" altLang="en-US" sz="1800" dirty="0">
            <a:latin typeface="微软雅黑" panose="020B0503020204020204" pitchFamily="34" charset="-122"/>
            <a:ea typeface="微软雅黑" panose="020B0503020204020204" pitchFamily="34" charset="-122"/>
          </a:endParaRPr>
        </a:p>
      </dgm:t>
    </dgm:pt>
    <dgm:pt modelId="{25DC71D7-A6B4-4216-AB1D-4C8A36E3F115}" type="parTrans" cxnId="{EC1C00F7-448B-42F7-AEAE-3F1580CBEA4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14D9C73-2AE4-4A7E-8760-71E53FA7CD15}" type="sibTrans" cxnId="{EC1C00F7-448B-42F7-AEAE-3F1580CBEA4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9D84CC4-EEC9-48C6-B0CC-DEEB7570BCF9}">
      <dgm:prSet custT="1"/>
      <dgm:spPr/>
      <dgm:t>
        <a:bodyPr/>
        <a:lstStyle/>
        <a:p>
          <a:pPr rtl="0"/>
          <a:r>
            <a:rPr lang="zh-CN" altLang="en-US" sz="1800" dirty="0" smtClean="0">
              <a:latin typeface="微软雅黑" panose="020B0503020204020204" pitchFamily="34" charset="-122"/>
              <a:ea typeface="微软雅黑" panose="020B0503020204020204" pitchFamily="34" charset="-122"/>
            </a:rPr>
            <a:t>工程文件评估管理：实现各类工程文件的管理、分发和评估管理，以及文件的后续监控与归类存档管理。</a:t>
          </a:r>
          <a:endParaRPr lang="zh-CN" altLang="en-US" sz="1800" dirty="0">
            <a:latin typeface="微软雅黑" panose="020B0503020204020204" pitchFamily="34" charset="-122"/>
            <a:ea typeface="微软雅黑" panose="020B0503020204020204" pitchFamily="34" charset="-122"/>
          </a:endParaRPr>
        </a:p>
      </dgm:t>
    </dgm:pt>
    <dgm:pt modelId="{E325D266-05D6-4989-AC42-E45565928CAA}" type="parTrans" cxnId="{03160BF1-740A-410F-8E4D-788D8A2D730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3648633-DFAA-4610-86E5-68E4DAAF7139}" type="sibTrans" cxnId="{03160BF1-740A-410F-8E4D-788D8A2D730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EEC977E-FBCC-4805-93D8-A252313B1816}">
      <dgm:prSet custT="1"/>
      <dgm:spPr/>
      <dgm:t>
        <a:bodyPr/>
        <a:lstStyle/>
        <a:p>
          <a:pPr rtl="0"/>
          <a:r>
            <a:rPr lang="zh-CN" altLang="en-US" sz="1800" dirty="0" smtClean="0">
              <a:latin typeface="微软雅黑" panose="020B0503020204020204" pitchFamily="34" charset="-122"/>
              <a:ea typeface="微软雅黑" panose="020B0503020204020204" pitchFamily="34" charset="-122"/>
            </a:rPr>
            <a:t>机队构型管理：实现飞机构型及部件的管理与监控功能，自动生成飞机构型清单等功能。</a:t>
          </a:r>
          <a:endParaRPr lang="zh-CN" altLang="en-US" sz="1800" dirty="0">
            <a:latin typeface="微软雅黑" panose="020B0503020204020204" pitchFamily="34" charset="-122"/>
            <a:ea typeface="微软雅黑" panose="020B0503020204020204" pitchFamily="34" charset="-122"/>
          </a:endParaRPr>
        </a:p>
      </dgm:t>
    </dgm:pt>
    <dgm:pt modelId="{9AAA1DDD-3E73-4122-AC8C-36F4AC7BD068}" type="parTrans" cxnId="{BF911E9F-36B5-466E-9E9B-2664687C6EF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A895090-E015-4067-9918-226716EE0AE6}" type="sibTrans" cxnId="{BF911E9F-36B5-466E-9E9B-2664687C6EF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997DA20-DF73-4BC2-8486-478A7A1420B1}">
      <dgm:prSet custT="1"/>
      <dgm:spPr/>
      <dgm:t>
        <a:bodyPr/>
        <a:lstStyle/>
        <a:p>
          <a:pPr rtl="0"/>
          <a:endParaRPr lang="zh-CN" altLang="en-US" sz="1800" dirty="0">
            <a:latin typeface="微软雅黑" panose="020B0503020204020204" pitchFamily="34" charset="-122"/>
            <a:ea typeface="微软雅黑" panose="020B0503020204020204" pitchFamily="34" charset="-122"/>
          </a:endParaRPr>
        </a:p>
      </dgm:t>
    </dgm:pt>
    <dgm:pt modelId="{785CAC2E-DEA7-4286-9384-7E2EC910A532}" type="parTrans" cxnId="{2E0D1378-C7D7-4F29-9054-780A696E9CC2}">
      <dgm:prSet/>
      <dgm:spPr/>
      <dgm:t>
        <a:bodyPr/>
        <a:lstStyle/>
        <a:p>
          <a:endParaRPr lang="zh-CN" altLang="en-US"/>
        </a:p>
      </dgm:t>
    </dgm:pt>
    <dgm:pt modelId="{C50C2C45-F253-490F-A5C2-CE76149CD760}" type="sibTrans" cxnId="{2E0D1378-C7D7-4F29-9054-780A696E9CC2}">
      <dgm:prSet/>
      <dgm:spPr/>
      <dgm:t>
        <a:bodyPr/>
        <a:lstStyle/>
        <a:p>
          <a:endParaRPr lang="zh-CN" altLang="en-US"/>
        </a:p>
      </dgm:t>
    </dgm:pt>
    <dgm:pt modelId="{A6B1BAF8-F968-4247-B50A-D8C7D52395A2}">
      <dgm:prSet custT="1"/>
      <dgm:spPr/>
      <dgm:t>
        <a:bodyPr/>
        <a:lstStyle/>
        <a:p>
          <a:pPr rtl="0"/>
          <a:endParaRPr lang="zh-CN" altLang="en-US" sz="1800" dirty="0">
            <a:latin typeface="微软雅黑" panose="020B0503020204020204" pitchFamily="34" charset="-122"/>
            <a:ea typeface="微软雅黑" panose="020B0503020204020204" pitchFamily="34" charset="-122"/>
          </a:endParaRPr>
        </a:p>
      </dgm:t>
    </dgm:pt>
    <dgm:pt modelId="{02D74928-7ABC-4B50-A26E-01E2922CE7E1}" type="parTrans" cxnId="{FC81D019-7B30-4FC9-95EE-19417659A4B3}">
      <dgm:prSet/>
      <dgm:spPr/>
      <dgm:t>
        <a:bodyPr/>
        <a:lstStyle/>
        <a:p>
          <a:endParaRPr lang="zh-CN" altLang="en-US"/>
        </a:p>
      </dgm:t>
    </dgm:pt>
    <dgm:pt modelId="{3111D89F-BD80-4B38-B943-A9B46C5750A0}" type="sibTrans" cxnId="{FC81D019-7B30-4FC9-95EE-19417659A4B3}">
      <dgm:prSet/>
      <dgm:spPr/>
      <dgm:t>
        <a:bodyPr/>
        <a:lstStyle/>
        <a:p>
          <a:endParaRPr lang="zh-CN" altLang="en-US"/>
        </a:p>
      </dgm:t>
    </dgm:pt>
    <dgm:pt modelId="{1452EF33-BACB-44A1-B576-C8226B97F779}" type="pres">
      <dgm:prSet presAssocID="{A0242ADD-76BA-4A8B-8CBE-2FC37B460686}" presName="linear" presStyleCnt="0">
        <dgm:presLayoutVars>
          <dgm:animLvl val="lvl"/>
          <dgm:resizeHandles val="exact"/>
        </dgm:presLayoutVars>
      </dgm:prSet>
      <dgm:spPr/>
      <dgm:t>
        <a:bodyPr/>
        <a:lstStyle/>
        <a:p>
          <a:endParaRPr lang="zh-CN" altLang="en-US"/>
        </a:p>
      </dgm:t>
    </dgm:pt>
    <dgm:pt modelId="{5A6D8CAB-E77C-496B-B830-3251762F93BC}" type="pres">
      <dgm:prSet presAssocID="{6A536569-FC4E-40BE-8F56-48A9754F403E}" presName="parentText" presStyleLbl="node1" presStyleIdx="0" presStyleCnt="2">
        <dgm:presLayoutVars>
          <dgm:chMax val="0"/>
          <dgm:bulletEnabled val="1"/>
        </dgm:presLayoutVars>
      </dgm:prSet>
      <dgm:spPr/>
      <dgm:t>
        <a:bodyPr/>
        <a:lstStyle/>
        <a:p>
          <a:endParaRPr lang="zh-CN" altLang="en-US"/>
        </a:p>
      </dgm:t>
    </dgm:pt>
    <dgm:pt modelId="{66931382-AFFF-4CA5-B31E-A550B2B3834F}" type="pres">
      <dgm:prSet presAssocID="{6A536569-FC4E-40BE-8F56-48A9754F403E}" presName="childText" presStyleLbl="revTx" presStyleIdx="0" presStyleCnt="2">
        <dgm:presLayoutVars>
          <dgm:bulletEnabled val="1"/>
        </dgm:presLayoutVars>
      </dgm:prSet>
      <dgm:spPr/>
      <dgm:t>
        <a:bodyPr/>
        <a:lstStyle/>
        <a:p>
          <a:endParaRPr lang="zh-CN" altLang="en-US"/>
        </a:p>
      </dgm:t>
    </dgm:pt>
    <dgm:pt modelId="{39CFDA49-EACB-49B4-AE90-76A3A4A5F0B4}" type="pres">
      <dgm:prSet presAssocID="{F4FBC4A9-A39A-4002-8196-4A011301830B}" presName="parentText" presStyleLbl="node1" presStyleIdx="1" presStyleCnt="2">
        <dgm:presLayoutVars>
          <dgm:chMax val="0"/>
          <dgm:bulletEnabled val="1"/>
        </dgm:presLayoutVars>
      </dgm:prSet>
      <dgm:spPr/>
      <dgm:t>
        <a:bodyPr/>
        <a:lstStyle/>
        <a:p>
          <a:endParaRPr lang="zh-CN" altLang="en-US"/>
        </a:p>
      </dgm:t>
    </dgm:pt>
    <dgm:pt modelId="{B275B678-BD48-4235-BF07-66AD5EC24ED5}" type="pres">
      <dgm:prSet presAssocID="{F4FBC4A9-A39A-4002-8196-4A011301830B}" presName="childText" presStyleLbl="revTx" presStyleIdx="1" presStyleCnt="2">
        <dgm:presLayoutVars>
          <dgm:bulletEnabled val="1"/>
        </dgm:presLayoutVars>
      </dgm:prSet>
      <dgm:spPr/>
      <dgm:t>
        <a:bodyPr/>
        <a:lstStyle/>
        <a:p>
          <a:endParaRPr lang="zh-CN" altLang="en-US"/>
        </a:p>
      </dgm:t>
    </dgm:pt>
  </dgm:ptLst>
  <dgm:cxnLst>
    <dgm:cxn modelId="{03160BF1-740A-410F-8E4D-788D8A2D7305}" srcId="{F4FBC4A9-A39A-4002-8196-4A011301830B}" destId="{F9D84CC4-EEC9-48C6-B0CC-DEEB7570BCF9}" srcOrd="2" destOrd="0" parTransId="{E325D266-05D6-4989-AC42-E45565928CAA}" sibTransId="{63648633-DFAA-4610-86E5-68E4DAAF7139}"/>
    <dgm:cxn modelId="{FC81D019-7B30-4FC9-95EE-19417659A4B3}" srcId="{F4FBC4A9-A39A-4002-8196-4A011301830B}" destId="{A6B1BAF8-F968-4247-B50A-D8C7D52395A2}" srcOrd="4" destOrd="0" parTransId="{02D74928-7ABC-4B50-A26E-01E2922CE7E1}" sibTransId="{3111D89F-BD80-4B38-B943-A9B46C5750A0}"/>
    <dgm:cxn modelId="{2E0D1378-C7D7-4F29-9054-780A696E9CC2}" srcId="{6A536569-FC4E-40BE-8F56-48A9754F403E}" destId="{B997DA20-DF73-4BC2-8486-478A7A1420B1}" srcOrd="2" destOrd="0" parTransId="{785CAC2E-DEA7-4286-9384-7E2EC910A532}" sibTransId="{C50C2C45-F253-490F-A5C2-CE76149CD760}"/>
    <dgm:cxn modelId="{208EA261-0C63-4397-982D-3223D5644AA7}" type="presOf" srcId="{B997DA20-DF73-4BC2-8486-478A7A1420B1}" destId="{66931382-AFFF-4CA5-B31E-A550B2B3834F}" srcOrd="0" destOrd="2" presId="urn:microsoft.com/office/officeart/2005/8/layout/vList2"/>
    <dgm:cxn modelId="{FE40155E-57E4-4FC5-9D2F-A150AA722D00}" type="presOf" srcId="{6A536569-FC4E-40BE-8F56-48A9754F403E}" destId="{5A6D8CAB-E77C-496B-B830-3251762F93BC}" srcOrd="0" destOrd="0" presId="urn:microsoft.com/office/officeart/2005/8/layout/vList2"/>
    <dgm:cxn modelId="{EC1C00F7-448B-42F7-AEAE-3F1580CBEA40}" srcId="{F4FBC4A9-A39A-4002-8196-4A011301830B}" destId="{5C5A7EA8-0217-41B9-AA51-01174DF3A430}" srcOrd="1" destOrd="0" parTransId="{25DC71D7-A6B4-4216-AB1D-4C8A36E3F115}" sibTransId="{514D9C73-2AE4-4A7E-8760-71E53FA7CD15}"/>
    <dgm:cxn modelId="{BF911E9F-36B5-466E-9E9B-2664687C6EFC}" srcId="{F4FBC4A9-A39A-4002-8196-4A011301830B}" destId="{4EEC977E-FBCC-4805-93D8-A252313B1816}" srcOrd="3" destOrd="0" parTransId="{9AAA1DDD-3E73-4122-AC8C-36F4AC7BD068}" sibTransId="{5A895090-E015-4067-9918-226716EE0AE6}"/>
    <dgm:cxn modelId="{9D2278B0-85FF-4554-B7D8-9358A7B72ACE}" type="presOf" srcId="{67B13C95-3CC3-47EA-964F-C94FBC54C530}" destId="{66931382-AFFF-4CA5-B31E-A550B2B3834F}" srcOrd="0" destOrd="0" presId="urn:microsoft.com/office/officeart/2005/8/layout/vList2"/>
    <dgm:cxn modelId="{21FC86A1-C0CA-4898-8D0D-1BE153983058}" type="presOf" srcId="{F4FBC4A9-A39A-4002-8196-4A011301830B}" destId="{39CFDA49-EACB-49B4-AE90-76A3A4A5F0B4}" srcOrd="0" destOrd="0" presId="urn:microsoft.com/office/officeart/2005/8/layout/vList2"/>
    <dgm:cxn modelId="{010795CE-5F6C-4C79-AEE0-DECFB82B7E0B}" type="presOf" srcId="{A0242ADD-76BA-4A8B-8CBE-2FC37B460686}" destId="{1452EF33-BACB-44A1-B576-C8226B97F779}" srcOrd="0" destOrd="0" presId="urn:microsoft.com/office/officeart/2005/8/layout/vList2"/>
    <dgm:cxn modelId="{AD356789-A858-4AB3-83D9-71079F971665}" srcId="{6A536569-FC4E-40BE-8F56-48A9754F403E}" destId="{67B13C95-3CC3-47EA-964F-C94FBC54C530}" srcOrd="0" destOrd="0" parTransId="{C4FF70AA-CC26-4242-987C-AC9AC33DA6ED}" sibTransId="{63A9FCAD-950F-47DD-AAB6-073E9248DF39}"/>
    <dgm:cxn modelId="{188D90F7-0CFF-42BC-AA11-3F5AE5128EA0}" srcId="{A0242ADD-76BA-4A8B-8CBE-2FC37B460686}" destId="{6A536569-FC4E-40BE-8F56-48A9754F403E}" srcOrd="0" destOrd="0" parTransId="{5D093025-E70F-4D06-AF81-F02313298F28}" sibTransId="{9F30DC89-24E0-4F17-AC75-F28EEDAA10A5}"/>
    <dgm:cxn modelId="{723FFC45-63AC-4966-A462-B24ACE83BFC0}" srcId="{F4FBC4A9-A39A-4002-8196-4A011301830B}" destId="{FF45D048-02AF-4D39-90D2-379D032E39A1}" srcOrd="0" destOrd="0" parTransId="{1E50BB4F-8749-4150-8CD1-87403F1B0BCB}" sibTransId="{CE6EA9AB-2946-437D-9AEA-1553F9D84399}"/>
    <dgm:cxn modelId="{63DC3578-9468-4CEA-9C1C-8E3DF84C2A3D}" type="presOf" srcId="{A6B1BAF8-F968-4247-B50A-D8C7D52395A2}" destId="{B275B678-BD48-4235-BF07-66AD5EC24ED5}" srcOrd="0" destOrd="4" presId="urn:microsoft.com/office/officeart/2005/8/layout/vList2"/>
    <dgm:cxn modelId="{EB1C5B62-7FAA-4484-8977-6535A1C6C424}" type="presOf" srcId="{4EEC977E-FBCC-4805-93D8-A252313B1816}" destId="{B275B678-BD48-4235-BF07-66AD5EC24ED5}" srcOrd="0" destOrd="3" presId="urn:microsoft.com/office/officeart/2005/8/layout/vList2"/>
    <dgm:cxn modelId="{4BB58516-B4E7-4B33-8F85-EB59D6C5CB18}" type="presOf" srcId="{58A48F70-5F29-445E-95F1-B2954E2D9ED7}" destId="{66931382-AFFF-4CA5-B31E-A550B2B3834F}" srcOrd="0" destOrd="1" presId="urn:microsoft.com/office/officeart/2005/8/layout/vList2"/>
    <dgm:cxn modelId="{3A440199-47C6-4AF0-9844-5FFF9F99A969}" type="presOf" srcId="{F9D84CC4-EEC9-48C6-B0CC-DEEB7570BCF9}" destId="{B275B678-BD48-4235-BF07-66AD5EC24ED5}" srcOrd="0" destOrd="2" presId="urn:microsoft.com/office/officeart/2005/8/layout/vList2"/>
    <dgm:cxn modelId="{2FAB7426-EA36-4D70-AE20-C1C4A7C01089}" type="presOf" srcId="{FF45D048-02AF-4D39-90D2-379D032E39A1}" destId="{B275B678-BD48-4235-BF07-66AD5EC24ED5}" srcOrd="0" destOrd="0" presId="urn:microsoft.com/office/officeart/2005/8/layout/vList2"/>
    <dgm:cxn modelId="{869DD860-04C6-4927-84D3-EFC01283152C}" type="presOf" srcId="{5C5A7EA8-0217-41B9-AA51-01174DF3A430}" destId="{B275B678-BD48-4235-BF07-66AD5EC24ED5}" srcOrd="0" destOrd="1" presId="urn:microsoft.com/office/officeart/2005/8/layout/vList2"/>
    <dgm:cxn modelId="{D605E274-03B4-4C02-A5C6-29EE0B23ED37}" srcId="{A0242ADD-76BA-4A8B-8CBE-2FC37B460686}" destId="{F4FBC4A9-A39A-4002-8196-4A011301830B}" srcOrd="1" destOrd="0" parTransId="{50E7BDFD-0514-4049-8DC3-B1C75E9E13D6}" sibTransId="{41C3600D-E96F-4A52-BE99-C30B85744E10}"/>
    <dgm:cxn modelId="{03B88945-A2BE-4038-B9A6-4843C13F4AB6}" srcId="{6A536569-FC4E-40BE-8F56-48A9754F403E}" destId="{58A48F70-5F29-445E-95F1-B2954E2D9ED7}" srcOrd="1" destOrd="0" parTransId="{A0D75F4A-EB76-4F89-89E9-577B0C97898F}" sibTransId="{47A007C2-528E-4F37-B1A1-001A29EF08CA}"/>
    <dgm:cxn modelId="{0522A7AA-248A-4243-87A6-65902F666940}" type="presParOf" srcId="{1452EF33-BACB-44A1-B576-C8226B97F779}" destId="{5A6D8CAB-E77C-496B-B830-3251762F93BC}" srcOrd="0" destOrd="0" presId="urn:microsoft.com/office/officeart/2005/8/layout/vList2"/>
    <dgm:cxn modelId="{5508A744-03A1-4848-A333-4794605C610B}" type="presParOf" srcId="{1452EF33-BACB-44A1-B576-C8226B97F779}" destId="{66931382-AFFF-4CA5-B31E-A550B2B3834F}" srcOrd="1" destOrd="0" presId="urn:microsoft.com/office/officeart/2005/8/layout/vList2"/>
    <dgm:cxn modelId="{8E2E9CB2-A0D0-4B1B-AB0C-D39D7E47CA56}" type="presParOf" srcId="{1452EF33-BACB-44A1-B576-C8226B97F779}" destId="{39CFDA49-EACB-49B4-AE90-76A3A4A5F0B4}" srcOrd="2" destOrd="0" presId="urn:microsoft.com/office/officeart/2005/8/layout/vList2"/>
    <dgm:cxn modelId="{5CBA1E14-AACD-4C2A-9705-B2C64AA357D0}" type="presParOf" srcId="{1452EF33-BACB-44A1-B576-C8226B97F779}" destId="{B275B678-BD48-4235-BF07-66AD5EC24ED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0BD21C-1411-4935-88AF-61FD0377EA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A8AC07E-8F3F-4392-B00E-77BA8AA93065}">
      <dgm:prSet custT="1"/>
      <dgm:spPr>
        <a:noFill/>
        <a:ln>
          <a:noFill/>
        </a:ln>
      </dgm:spPr>
      <dgm:t>
        <a:bodyPr/>
        <a:lstStyle/>
        <a:p>
          <a:pPr rtl="0"/>
          <a:r>
            <a:rPr lang="zh-CN" altLang="en-US" sz="2000" b="1" dirty="0" smtClean="0">
              <a:solidFill>
                <a:srgbClr val="FF0000"/>
              </a:solidFill>
              <a:latin typeface="微软雅黑" panose="020B0503020204020204" pitchFamily="34" charset="-122"/>
              <a:ea typeface="微软雅黑" panose="020B0503020204020204" pitchFamily="34" charset="-122"/>
            </a:rPr>
            <a:t>生产计划与控制管理</a:t>
          </a:r>
          <a:endParaRPr lang="zh-CN" altLang="en-US" sz="2000" b="1" dirty="0">
            <a:solidFill>
              <a:srgbClr val="FF0000"/>
            </a:solidFill>
            <a:latin typeface="微软雅黑" panose="020B0503020204020204" pitchFamily="34" charset="-122"/>
            <a:ea typeface="微软雅黑" panose="020B0503020204020204" pitchFamily="34" charset="-122"/>
          </a:endParaRPr>
        </a:p>
      </dgm:t>
    </dgm:pt>
    <dgm:pt modelId="{93335FF0-8344-4679-99D0-96910BB528CB}" type="parTrans" cxnId="{4D531025-DEAB-4867-9A7F-C514F7015208}">
      <dgm:prSet/>
      <dgm:spPr/>
      <dgm:t>
        <a:bodyPr/>
        <a:lstStyle/>
        <a:p>
          <a:endParaRPr lang="zh-CN" altLang="en-US">
            <a:latin typeface="微软雅黑" panose="020B0503020204020204" pitchFamily="34" charset="-122"/>
            <a:ea typeface="微软雅黑" panose="020B0503020204020204" pitchFamily="34" charset="-122"/>
          </a:endParaRPr>
        </a:p>
      </dgm:t>
    </dgm:pt>
    <dgm:pt modelId="{D9788660-7A76-4A33-91FC-F6DC377DA1EB}" type="sibTrans" cxnId="{4D531025-DEAB-4867-9A7F-C514F7015208}">
      <dgm:prSet/>
      <dgm:spPr/>
      <dgm:t>
        <a:bodyPr/>
        <a:lstStyle/>
        <a:p>
          <a:endParaRPr lang="zh-CN" altLang="en-US">
            <a:latin typeface="微软雅黑" panose="020B0503020204020204" pitchFamily="34" charset="-122"/>
            <a:ea typeface="微软雅黑" panose="020B0503020204020204" pitchFamily="34" charset="-122"/>
          </a:endParaRPr>
        </a:p>
      </dgm:t>
    </dgm:pt>
    <dgm:pt modelId="{6BB798DF-DF63-40E2-8E1F-6A855937DA1B}">
      <dgm:prSet custT="1"/>
      <dgm:spPr/>
      <dgm:t>
        <a:bodyPr/>
        <a:lstStyle/>
        <a:p>
          <a:pPr rtl="0"/>
          <a:r>
            <a:rPr lang="zh-CN" altLang="en-US" sz="1800" dirty="0" smtClean="0">
              <a:latin typeface="微软雅黑" panose="020B0503020204020204" pitchFamily="34" charset="-122"/>
              <a:ea typeface="微软雅黑" panose="020B0503020204020204" pitchFamily="34" charset="-122"/>
            </a:rPr>
            <a:t>生产计划管理：根据多项数据生成各类维修计划与定检计划建议，根据维修计划等信息自动生成飞机排班并对接公司运行系统。</a:t>
          </a:r>
          <a:endParaRPr lang="zh-CN" altLang="en-US" sz="1800" dirty="0">
            <a:latin typeface="微软雅黑" panose="020B0503020204020204" pitchFamily="34" charset="-122"/>
            <a:ea typeface="微软雅黑" panose="020B0503020204020204" pitchFamily="34" charset="-122"/>
          </a:endParaRPr>
        </a:p>
      </dgm:t>
    </dgm:pt>
    <dgm:pt modelId="{0D857A44-62E6-47BF-B1C9-7A1601EFA078}" type="parTrans" cxnId="{E7BBAA39-B017-4CC8-A4A1-2BA6B84A3C60}">
      <dgm:prSet/>
      <dgm:spPr/>
      <dgm:t>
        <a:bodyPr/>
        <a:lstStyle/>
        <a:p>
          <a:endParaRPr lang="zh-CN" altLang="en-US">
            <a:latin typeface="微软雅黑" panose="020B0503020204020204" pitchFamily="34" charset="-122"/>
            <a:ea typeface="微软雅黑" panose="020B0503020204020204" pitchFamily="34" charset="-122"/>
          </a:endParaRPr>
        </a:p>
      </dgm:t>
    </dgm:pt>
    <dgm:pt modelId="{C1DA5701-4D8E-4370-AF27-11C3F4DC863C}" type="sibTrans" cxnId="{E7BBAA39-B017-4CC8-A4A1-2BA6B84A3C60}">
      <dgm:prSet/>
      <dgm:spPr/>
      <dgm:t>
        <a:bodyPr/>
        <a:lstStyle/>
        <a:p>
          <a:endParaRPr lang="zh-CN" altLang="en-US">
            <a:latin typeface="微软雅黑" panose="020B0503020204020204" pitchFamily="34" charset="-122"/>
            <a:ea typeface="微软雅黑" panose="020B0503020204020204" pitchFamily="34" charset="-122"/>
          </a:endParaRPr>
        </a:p>
      </dgm:t>
    </dgm:pt>
    <dgm:pt modelId="{DEC18586-8E6E-4275-88C2-32C7D27B9724}">
      <dgm:prSet custT="1"/>
      <dgm:spPr/>
      <dgm:t>
        <a:bodyPr/>
        <a:lstStyle/>
        <a:p>
          <a:pPr rtl="0"/>
          <a:r>
            <a:rPr lang="zh-CN" altLang="en-US" sz="1800" dirty="0" smtClean="0">
              <a:latin typeface="微软雅黑" panose="020B0503020204020204" pitchFamily="34" charset="-122"/>
              <a:ea typeface="微软雅黑" panose="020B0503020204020204" pitchFamily="34" charset="-122"/>
            </a:rPr>
            <a:t>生产调度管理：实现对飞机维修任务的管理监控与定检工作包的打包输出，实现维修记录、飞机故障保留等信息的归档管理与分析监控，形成单机档案的集中管理。</a:t>
          </a:r>
          <a:endParaRPr lang="zh-CN" altLang="en-US" sz="1800" dirty="0">
            <a:latin typeface="微软雅黑" panose="020B0503020204020204" pitchFamily="34" charset="-122"/>
            <a:ea typeface="微软雅黑" panose="020B0503020204020204" pitchFamily="34" charset="-122"/>
          </a:endParaRPr>
        </a:p>
      </dgm:t>
    </dgm:pt>
    <dgm:pt modelId="{862C476C-DCDF-4C25-B0FF-56D96A85D34F}" type="parTrans" cxnId="{05A07102-1602-434D-920D-F7E2295EA51F}">
      <dgm:prSet/>
      <dgm:spPr/>
      <dgm:t>
        <a:bodyPr/>
        <a:lstStyle/>
        <a:p>
          <a:endParaRPr lang="zh-CN" altLang="en-US">
            <a:latin typeface="微软雅黑" panose="020B0503020204020204" pitchFamily="34" charset="-122"/>
            <a:ea typeface="微软雅黑" panose="020B0503020204020204" pitchFamily="34" charset="-122"/>
          </a:endParaRPr>
        </a:p>
      </dgm:t>
    </dgm:pt>
    <dgm:pt modelId="{F1E01DAF-9F5D-4938-9533-01E336D32B78}" type="sibTrans" cxnId="{05A07102-1602-434D-920D-F7E2295EA51F}">
      <dgm:prSet/>
      <dgm:spPr/>
      <dgm:t>
        <a:bodyPr/>
        <a:lstStyle/>
        <a:p>
          <a:endParaRPr lang="zh-CN" altLang="en-US">
            <a:latin typeface="微软雅黑" panose="020B0503020204020204" pitchFamily="34" charset="-122"/>
            <a:ea typeface="微软雅黑" panose="020B0503020204020204" pitchFamily="34" charset="-122"/>
          </a:endParaRPr>
        </a:p>
      </dgm:t>
    </dgm:pt>
    <dgm:pt modelId="{99832B0E-D6AD-4B11-BBF3-4BB6138589A1}" type="pres">
      <dgm:prSet presAssocID="{740BD21C-1411-4935-88AF-61FD0377EA33}" presName="linear" presStyleCnt="0">
        <dgm:presLayoutVars>
          <dgm:animLvl val="lvl"/>
          <dgm:resizeHandles val="exact"/>
        </dgm:presLayoutVars>
      </dgm:prSet>
      <dgm:spPr/>
      <dgm:t>
        <a:bodyPr/>
        <a:lstStyle/>
        <a:p>
          <a:endParaRPr lang="zh-CN" altLang="en-US"/>
        </a:p>
      </dgm:t>
    </dgm:pt>
    <dgm:pt modelId="{A94D0DE5-A098-47D7-AE7E-4F85147ED23B}" type="pres">
      <dgm:prSet presAssocID="{FA8AC07E-8F3F-4392-B00E-77BA8AA93065}" presName="parentText" presStyleLbl="node1" presStyleIdx="0" presStyleCnt="1" custScaleY="42771">
        <dgm:presLayoutVars>
          <dgm:chMax val="0"/>
          <dgm:bulletEnabled val="1"/>
        </dgm:presLayoutVars>
      </dgm:prSet>
      <dgm:spPr/>
      <dgm:t>
        <a:bodyPr/>
        <a:lstStyle/>
        <a:p>
          <a:endParaRPr lang="zh-CN" altLang="en-US"/>
        </a:p>
      </dgm:t>
    </dgm:pt>
    <dgm:pt modelId="{19A1BEDD-8DE5-45D5-B01E-402FB6F3183A}" type="pres">
      <dgm:prSet presAssocID="{FA8AC07E-8F3F-4392-B00E-77BA8AA93065}" presName="childText" presStyleLbl="revTx" presStyleIdx="0" presStyleCnt="1">
        <dgm:presLayoutVars>
          <dgm:bulletEnabled val="1"/>
        </dgm:presLayoutVars>
      </dgm:prSet>
      <dgm:spPr/>
      <dgm:t>
        <a:bodyPr/>
        <a:lstStyle/>
        <a:p>
          <a:endParaRPr lang="zh-CN" altLang="en-US"/>
        </a:p>
      </dgm:t>
    </dgm:pt>
  </dgm:ptLst>
  <dgm:cxnLst>
    <dgm:cxn modelId="{1BF0E36F-808E-4E8A-AB80-4885F44ED09D}" type="presOf" srcId="{FA8AC07E-8F3F-4392-B00E-77BA8AA93065}" destId="{A94D0DE5-A098-47D7-AE7E-4F85147ED23B}" srcOrd="0" destOrd="0" presId="urn:microsoft.com/office/officeart/2005/8/layout/vList2"/>
    <dgm:cxn modelId="{826E440F-0C4C-45DD-A4A6-FC58DFB71EA4}" type="presOf" srcId="{6BB798DF-DF63-40E2-8E1F-6A855937DA1B}" destId="{19A1BEDD-8DE5-45D5-B01E-402FB6F3183A}" srcOrd="0" destOrd="0" presId="urn:microsoft.com/office/officeart/2005/8/layout/vList2"/>
    <dgm:cxn modelId="{4D531025-DEAB-4867-9A7F-C514F7015208}" srcId="{740BD21C-1411-4935-88AF-61FD0377EA33}" destId="{FA8AC07E-8F3F-4392-B00E-77BA8AA93065}" srcOrd="0" destOrd="0" parTransId="{93335FF0-8344-4679-99D0-96910BB528CB}" sibTransId="{D9788660-7A76-4A33-91FC-F6DC377DA1EB}"/>
    <dgm:cxn modelId="{2B618517-BAAB-4EA5-84E4-05AF84E8F007}" type="presOf" srcId="{740BD21C-1411-4935-88AF-61FD0377EA33}" destId="{99832B0E-D6AD-4B11-BBF3-4BB6138589A1}" srcOrd="0" destOrd="0" presId="urn:microsoft.com/office/officeart/2005/8/layout/vList2"/>
    <dgm:cxn modelId="{05A07102-1602-434D-920D-F7E2295EA51F}" srcId="{FA8AC07E-8F3F-4392-B00E-77BA8AA93065}" destId="{DEC18586-8E6E-4275-88C2-32C7D27B9724}" srcOrd="1" destOrd="0" parTransId="{862C476C-DCDF-4C25-B0FF-56D96A85D34F}" sibTransId="{F1E01DAF-9F5D-4938-9533-01E336D32B78}"/>
    <dgm:cxn modelId="{E7BBAA39-B017-4CC8-A4A1-2BA6B84A3C60}" srcId="{FA8AC07E-8F3F-4392-B00E-77BA8AA93065}" destId="{6BB798DF-DF63-40E2-8E1F-6A855937DA1B}" srcOrd="0" destOrd="0" parTransId="{0D857A44-62E6-47BF-B1C9-7A1601EFA078}" sibTransId="{C1DA5701-4D8E-4370-AF27-11C3F4DC863C}"/>
    <dgm:cxn modelId="{1C5396AB-D740-457A-A387-5745226258F0}" type="presOf" srcId="{DEC18586-8E6E-4275-88C2-32C7D27B9724}" destId="{19A1BEDD-8DE5-45D5-B01E-402FB6F3183A}" srcOrd="0" destOrd="1" presId="urn:microsoft.com/office/officeart/2005/8/layout/vList2"/>
    <dgm:cxn modelId="{3A5FBC34-9677-4B6B-9447-DA095E7CA11B}" type="presParOf" srcId="{99832B0E-D6AD-4B11-BBF3-4BB6138589A1}" destId="{A94D0DE5-A098-47D7-AE7E-4F85147ED23B}" srcOrd="0" destOrd="0" presId="urn:microsoft.com/office/officeart/2005/8/layout/vList2"/>
    <dgm:cxn modelId="{B6C66A12-4F93-4128-A598-A92BB28CD031}" type="presParOf" srcId="{99832B0E-D6AD-4B11-BBF3-4BB6138589A1}" destId="{19A1BEDD-8DE5-45D5-B01E-402FB6F3183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5229E-75DE-40F0-9EAE-34F91716496C}">
      <dsp:nvSpPr>
        <dsp:cNvPr id="0" name=""/>
        <dsp:cNvSpPr/>
      </dsp:nvSpPr>
      <dsp:spPr>
        <a:xfrm rot="10800000">
          <a:off x="1469649" y="35515"/>
          <a:ext cx="6602591" cy="825560"/>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64049" tIns="137160" rIns="256032" bIns="137160" numCol="1" spcCol="1270" anchor="ctr" anchorCtr="0">
          <a:noAutofit/>
        </a:bodyPr>
        <a:lstStyle/>
        <a:p>
          <a:pPr lvl="0" algn="l" defTabSz="1600200">
            <a:lnSpc>
              <a:spcPct val="90000"/>
            </a:lnSpc>
            <a:spcBef>
              <a:spcPct val="0"/>
            </a:spcBef>
            <a:spcAft>
              <a:spcPct val="35000"/>
            </a:spcAft>
          </a:pPr>
          <a:r>
            <a:rPr lang="zh-CN" altLang="en-US" sz="3600" b="1" kern="1200" dirty="0" smtClean="0">
              <a:latin typeface="+mj-ea"/>
              <a:ea typeface="+mj-ea"/>
            </a:rPr>
            <a:t>一、机务平台建设规划</a:t>
          </a:r>
          <a:endParaRPr lang="zh-CN" altLang="en-US" sz="3600" b="1" kern="1200" dirty="0">
            <a:latin typeface="+mj-ea"/>
            <a:ea typeface="+mj-ea"/>
          </a:endParaRPr>
        </a:p>
      </dsp:txBody>
      <dsp:txXfrm rot="10800000">
        <a:off x="1676039" y="35515"/>
        <a:ext cx="6396201" cy="825560"/>
      </dsp:txXfrm>
    </dsp:sp>
    <dsp:sp modelId="{83D41A7F-F97C-4FC3-BB88-15776F596AF3}">
      <dsp:nvSpPr>
        <dsp:cNvPr id="0" name=""/>
        <dsp:cNvSpPr/>
      </dsp:nvSpPr>
      <dsp:spPr>
        <a:xfrm>
          <a:off x="982036" y="1944"/>
          <a:ext cx="955453" cy="892702"/>
        </a:xfrm>
        <a:prstGeom prst="ellipse">
          <a:avLst/>
        </a:prstGeom>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CE4D0EB8-2771-40C0-AAB0-9CEFF3DA46C9}">
      <dsp:nvSpPr>
        <dsp:cNvPr id="0" name=""/>
        <dsp:cNvSpPr/>
      </dsp:nvSpPr>
      <dsp:spPr>
        <a:xfrm rot="10800000">
          <a:off x="1561410" y="1196593"/>
          <a:ext cx="6491709" cy="825560"/>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64049" tIns="137160" rIns="256032" bIns="137160" numCol="1" spcCol="1270" anchor="ctr" anchorCtr="0">
          <a:noAutofit/>
        </a:bodyPr>
        <a:lstStyle/>
        <a:p>
          <a:pPr lvl="0" algn="l" defTabSz="1600200">
            <a:lnSpc>
              <a:spcPct val="90000"/>
            </a:lnSpc>
            <a:spcBef>
              <a:spcPct val="0"/>
            </a:spcBef>
            <a:spcAft>
              <a:spcPct val="35000"/>
            </a:spcAft>
          </a:pPr>
          <a:r>
            <a:rPr lang="zh-CN" altLang="en-US" sz="3600" b="1" kern="1200" dirty="0" smtClean="0">
              <a:latin typeface="+mj-ea"/>
              <a:ea typeface="+mj-ea"/>
            </a:rPr>
            <a:t>二、一期项目推进情况</a:t>
          </a:r>
          <a:endParaRPr lang="zh-CN" altLang="en-US" sz="3600" b="1" kern="1200" dirty="0">
            <a:latin typeface="+mj-ea"/>
            <a:ea typeface="+mj-ea"/>
          </a:endParaRPr>
        </a:p>
      </dsp:txBody>
      <dsp:txXfrm rot="10800000">
        <a:off x="1767800" y="1196593"/>
        <a:ext cx="6285319" cy="825560"/>
      </dsp:txXfrm>
    </dsp:sp>
    <dsp:sp modelId="{6C683954-9942-4055-95C7-7978DB237ACF}">
      <dsp:nvSpPr>
        <dsp:cNvPr id="0" name=""/>
        <dsp:cNvSpPr/>
      </dsp:nvSpPr>
      <dsp:spPr>
        <a:xfrm>
          <a:off x="1002958" y="1140447"/>
          <a:ext cx="825560" cy="825560"/>
        </a:xfrm>
        <a:prstGeom prst="ellipse">
          <a:avLst/>
        </a:prstGeom>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4F6C7A31-661C-4E72-8530-0E2E8C40EC2B}">
      <dsp:nvSpPr>
        <dsp:cNvPr id="0" name=""/>
        <dsp:cNvSpPr/>
      </dsp:nvSpPr>
      <dsp:spPr>
        <a:xfrm rot="10800000">
          <a:off x="1504688" y="2251583"/>
          <a:ext cx="6591741" cy="825560"/>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64049" tIns="137160" rIns="256032" bIns="137160" numCol="1" spcCol="1270" anchor="ctr" anchorCtr="0">
          <a:noAutofit/>
        </a:bodyPr>
        <a:lstStyle/>
        <a:p>
          <a:pPr lvl="0" algn="l" defTabSz="1600200">
            <a:lnSpc>
              <a:spcPct val="90000"/>
            </a:lnSpc>
            <a:spcBef>
              <a:spcPct val="0"/>
            </a:spcBef>
            <a:spcAft>
              <a:spcPct val="35000"/>
            </a:spcAft>
          </a:pPr>
          <a:r>
            <a:rPr lang="zh-CN" altLang="en-US" sz="3600" b="1" kern="1200" dirty="0" smtClean="0">
              <a:latin typeface="+mj-ea"/>
              <a:ea typeface="+mj-ea"/>
            </a:rPr>
            <a:t>三、二期项目建设计划</a:t>
          </a:r>
          <a:endParaRPr lang="zh-CN" altLang="en-US" sz="3600" b="1" kern="1200" dirty="0">
            <a:latin typeface="+mj-ea"/>
            <a:ea typeface="+mj-ea"/>
          </a:endParaRPr>
        </a:p>
      </dsp:txBody>
      <dsp:txXfrm rot="10800000">
        <a:off x="1711078" y="2251583"/>
        <a:ext cx="6385351" cy="825560"/>
      </dsp:txXfrm>
    </dsp:sp>
    <dsp:sp modelId="{F01D7EE6-B043-481D-83B6-FFB03871E53F}">
      <dsp:nvSpPr>
        <dsp:cNvPr id="0" name=""/>
        <dsp:cNvSpPr/>
      </dsp:nvSpPr>
      <dsp:spPr>
        <a:xfrm>
          <a:off x="997450" y="2207300"/>
          <a:ext cx="825560" cy="825560"/>
        </a:xfrm>
        <a:prstGeom prst="ellipse">
          <a:avLst/>
        </a:prstGeom>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4D9325CF-494C-43B1-BD21-16F109366109}">
      <dsp:nvSpPr>
        <dsp:cNvPr id="0" name=""/>
        <dsp:cNvSpPr/>
      </dsp:nvSpPr>
      <dsp:spPr>
        <a:xfrm rot="10800000">
          <a:off x="1489367" y="3279296"/>
          <a:ext cx="6591741" cy="825560"/>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64049" tIns="137160" rIns="256032" bIns="137160" numCol="1" spcCol="1270" anchor="ctr" anchorCtr="0">
          <a:noAutofit/>
        </a:bodyPr>
        <a:lstStyle/>
        <a:p>
          <a:pPr lvl="0" algn="l" defTabSz="1600200">
            <a:lnSpc>
              <a:spcPct val="90000"/>
            </a:lnSpc>
            <a:spcBef>
              <a:spcPct val="0"/>
            </a:spcBef>
            <a:spcAft>
              <a:spcPct val="35000"/>
            </a:spcAft>
          </a:pPr>
          <a:r>
            <a:rPr lang="zh-CN" altLang="en-US" sz="3600" b="1" kern="1200" dirty="0" smtClean="0">
              <a:latin typeface="+mj-ea"/>
              <a:ea typeface="+mj-ea"/>
            </a:rPr>
            <a:t>四、近期推进工作</a:t>
          </a:r>
          <a:endParaRPr lang="zh-CN" altLang="en-US" sz="3600" b="1" kern="1200" dirty="0">
            <a:latin typeface="+mj-ea"/>
            <a:ea typeface="+mj-ea"/>
          </a:endParaRPr>
        </a:p>
      </dsp:txBody>
      <dsp:txXfrm rot="10800000">
        <a:off x="1695757" y="3279296"/>
        <a:ext cx="6385351" cy="825560"/>
      </dsp:txXfrm>
    </dsp:sp>
    <dsp:sp modelId="{FDD9A61C-7DAB-4369-A4BA-72B4EC280161}">
      <dsp:nvSpPr>
        <dsp:cNvPr id="0" name=""/>
        <dsp:cNvSpPr/>
      </dsp:nvSpPr>
      <dsp:spPr>
        <a:xfrm>
          <a:off x="1047297" y="3271115"/>
          <a:ext cx="825560" cy="825560"/>
        </a:xfrm>
        <a:prstGeom prst="ellipse">
          <a:avLst/>
        </a:prstGeom>
        <a:blipFill rotWithShape="1">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F34F3BC4-45F0-4D34-AE6B-D69E76A4C417}">
      <dsp:nvSpPr>
        <dsp:cNvPr id="0" name=""/>
        <dsp:cNvSpPr/>
      </dsp:nvSpPr>
      <dsp:spPr>
        <a:xfrm rot="10800000">
          <a:off x="1439053" y="4337967"/>
          <a:ext cx="6629417" cy="825560"/>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64049" tIns="137160" rIns="256032" bIns="137160" numCol="1" spcCol="1270" anchor="ctr" anchorCtr="0">
          <a:noAutofit/>
        </a:bodyPr>
        <a:lstStyle/>
        <a:p>
          <a:pPr lvl="0" algn="l" defTabSz="1600200">
            <a:lnSpc>
              <a:spcPct val="90000"/>
            </a:lnSpc>
            <a:spcBef>
              <a:spcPct val="0"/>
            </a:spcBef>
            <a:spcAft>
              <a:spcPct val="35000"/>
            </a:spcAft>
          </a:pPr>
          <a:r>
            <a:rPr lang="zh-CN" altLang="en-US" sz="3600" b="1" kern="1200" dirty="0" smtClean="0">
              <a:latin typeface="+mj-ea"/>
              <a:ea typeface="+mj-ea"/>
            </a:rPr>
            <a:t>五、领导指示</a:t>
          </a:r>
          <a:endParaRPr lang="zh-CN" altLang="en-US" sz="3600" b="1" kern="1200" dirty="0">
            <a:latin typeface="+mj-ea"/>
            <a:ea typeface="+mj-ea"/>
          </a:endParaRPr>
        </a:p>
      </dsp:txBody>
      <dsp:txXfrm rot="10800000">
        <a:off x="1645443" y="4337967"/>
        <a:ext cx="6423027" cy="825560"/>
      </dsp:txXfrm>
    </dsp:sp>
    <dsp:sp modelId="{3FDAF300-31DE-40B7-9B62-996EDAAB8AD0}">
      <dsp:nvSpPr>
        <dsp:cNvPr id="0" name=""/>
        <dsp:cNvSpPr/>
      </dsp:nvSpPr>
      <dsp:spPr>
        <a:xfrm>
          <a:off x="1009322" y="4359015"/>
          <a:ext cx="825560" cy="825560"/>
        </a:xfrm>
        <a:prstGeom prst="ellipse">
          <a:avLst/>
        </a:prstGeom>
        <a:blipFill rotWithShape="1">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CEF82-A048-493C-8C9C-6F42BE08BF0C}">
      <dsp:nvSpPr>
        <dsp:cNvPr id="0" name=""/>
        <dsp:cNvSpPr/>
      </dsp:nvSpPr>
      <dsp:spPr>
        <a:xfrm>
          <a:off x="0" y="144025"/>
          <a:ext cx="8352928" cy="668084"/>
        </a:xfrm>
        <a:prstGeom prst="roundRect">
          <a:avLst/>
        </a:prstGeom>
        <a:solidFill>
          <a:srgbClr val="DFD2A0"/>
        </a:solidFill>
        <a:ln w="12700" cap="flat" cmpd="sng" algn="ctr">
          <a:solidFill>
            <a:srgbClr val="51AEC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第一阶段：确定长期合作实施厂商及建立航材财务模块</a:t>
          </a:r>
          <a:endParaRPr lang="zh-CN" altLang="en-US" sz="2000" b="1" kern="1200" dirty="0">
            <a:latin typeface="微软雅黑" panose="020B0503020204020204" pitchFamily="34" charset="-122"/>
            <a:ea typeface="微软雅黑" panose="020B0503020204020204" pitchFamily="34" charset="-122"/>
          </a:endParaRPr>
        </a:p>
      </dsp:txBody>
      <dsp:txXfrm>
        <a:off x="32613" y="176638"/>
        <a:ext cx="8287702" cy="602858"/>
      </dsp:txXfrm>
    </dsp:sp>
    <dsp:sp modelId="{23F90C6E-B3E4-4921-922F-37ACE3B2B51A}">
      <dsp:nvSpPr>
        <dsp:cNvPr id="0" name=""/>
        <dsp:cNvSpPr/>
      </dsp:nvSpPr>
      <dsp:spPr>
        <a:xfrm>
          <a:off x="0" y="709689"/>
          <a:ext cx="8352928" cy="3281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22860" rIns="128016" bIns="22860" numCol="1" spcCol="1270" anchor="t" anchorCtr="0">
          <a:noAutofit/>
        </a:bodyPr>
        <a:lstStyle/>
        <a:p>
          <a:pPr marL="171450" lvl="1" indent="-171450" algn="l" defTabSz="800100" rtl="0">
            <a:lnSpc>
              <a:spcPct val="90000"/>
            </a:lnSpc>
            <a:spcBef>
              <a:spcPct val="0"/>
            </a:spcBef>
            <a:spcAft>
              <a:spcPct val="20000"/>
            </a:spcAft>
            <a:buChar char="••"/>
          </a:pP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考察研究机务平台建设方向及确定长期合作伙伴实施厂商</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建立航材全寿命跟踪管理以及航材财务一体化管理的信息化统一平台</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建立机务运行网实现供应商在线询比价管理与运代供应商自主管理等功能</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建立机务维修移动终端</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梳理历史航材数据及管理流程，建立航材基础主数据以及系统的业务管控流程，形成高效统一的航材管理体系，实现高价周转件的全流程</a:t>
          </a:r>
          <a:r>
            <a:rPr lang="zh-CN" altLang="en-US" sz="1800" kern="1200" dirty="0" smtClean="0">
              <a:latin typeface="微软雅黑" panose="020B0503020204020204" pitchFamily="34" charset="-122"/>
              <a:ea typeface="微软雅黑" panose="020B0503020204020204" pitchFamily="34" charset="-122"/>
            </a:rPr>
            <a:t>跟踪</a:t>
          </a:r>
          <a:endParaRPr lang="zh-CN" altLang="en-US" sz="1800" kern="1200" dirty="0">
            <a:latin typeface="微软雅黑" panose="020B0503020204020204" pitchFamily="34" charset="-122"/>
            <a:ea typeface="微软雅黑" panose="020B0503020204020204" pitchFamily="34" charset="-122"/>
          </a:endParaRPr>
        </a:p>
      </dsp:txBody>
      <dsp:txXfrm>
        <a:off x="0" y="709689"/>
        <a:ext cx="8352928" cy="3281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CEF82-A048-493C-8C9C-6F42BE08BF0C}">
      <dsp:nvSpPr>
        <dsp:cNvPr id="0" name=""/>
        <dsp:cNvSpPr/>
      </dsp:nvSpPr>
      <dsp:spPr>
        <a:xfrm>
          <a:off x="0" y="216020"/>
          <a:ext cx="8352928" cy="668084"/>
        </a:xfrm>
        <a:prstGeom prst="roundRect">
          <a:avLst/>
        </a:prstGeom>
        <a:solidFill>
          <a:srgbClr val="DFD2A0"/>
        </a:solidFill>
        <a:ln w="12700" cap="flat" cmpd="sng" algn="ctr">
          <a:solidFill>
            <a:srgbClr val="EF595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b="1" kern="1200" dirty="0" smtClean="0">
              <a:latin typeface="微软雅黑" panose="020B0503020204020204" pitchFamily="34" charset="-122"/>
              <a:ea typeface="微软雅黑" panose="020B0503020204020204" pitchFamily="34" charset="-122"/>
            </a:rPr>
            <a:t>第二阶段：建立工程管理、维修控制与生产计划模块</a:t>
          </a:r>
          <a:endParaRPr lang="zh-CN" altLang="en-US" sz="2000" b="1" kern="1200" dirty="0">
            <a:latin typeface="微软雅黑" panose="020B0503020204020204" pitchFamily="34" charset="-122"/>
            <a:ea typeface="微软雅黑" panose="020B0503020204020204" pitchFamily="34" charset="-122"/>
          </a:endParaRPr>
        </a:p>
      </dsp:txBody>
      <dsp:txXfrm>
        <a:off x="32613" y="248633"/>
        <a:ext cx="8287702" cy="602858"/>
      </dsp:txXfrm>
    </dsp:sp>
    <dsp:sp modelId="{23F90C6E-B3E4-4921-922F-37ACE3B2B51A}">
      <dsp:nvSpPr>
        <dsp:cNvPr id="0" name=""/>
        <dsp:cNvSpPr/>
      </dsp:nvSpPr>
      <dsp:spPr>
        <a:xfrm>
          <a:off x="0" y="821547"/>
          <a:ext cx="8352928" cy="3057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22860" rIns="128016" bIns="22860" numCol="1" spcCol="1270" anchor="t" anchorCtr="0">
          <a:noAutofit/>
        </a:bodyPr>
        <a:lstStyle/>
        <a:p>
          <a:pPr marL="171450" lvl="1" indent="-171450" algn="l" defTabSz="800100" rtl="0">
            <a:lnSpc>
              <a:spcPct val="90000"/>
            </a:lnSpc>
            <a:spcBef>
              <a:spcPct val="0"/>
            </a:spcBef>
            <a:spcAft>
              <a:spcPct val="20000"/>
            </a:spcAft>
            <a:buChar char="••"/>
          </a:pP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sz="1800" kern="1200" dirty="0" smtClean="0">
              <a:latin typeface="微软雅黑" panose="020B0503020204020204" pitchFamily="34" charset="-122"/>
              <a:ea typeface="微软雅黑" panose="020B0503020204020204" pitchFamily="34" charset="-122"/>
            </a:rPr>
            <a:t>按照一证多地运行模式实现工程管理系统，实现对维修方案、飞机构型以及单机化工卡的管理，实现工程文件的评估与工程指令的监控，建立统一的机务维修工程基础数据平台。</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sz="1800" kern="1200" dirty="0" smtClean="0">
              <a:latin typeface="微软雅黑" panose="020B0503020204020204" pitchFamily="34" charset="-122"/>
              <a:ea typeface="微软雅黑" panose="020B0503020204020204" pitchFamily="34" charset="-122"/>
            </a:rPr>
            <a:t>实现维修计划的全流程电子化统一管控，梳理导入历史维修计划和电子化维修记录数据，建立机务维修一体化数据平台，与机务平台一期实现对接。</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根据业务需求完善机务运行网及移动机务维修。</a:t>
          </a:r>
          <a:endParaRPr lang="zh-CN" altLang="en-US" sz="1800" kern="1200" dirty="0">
            <a:latin typeface="微软雅黑" panose="020B0503020204020204" pitchFamily="34" charset="-122"/>
            <a:ea typeface="微软雅黑" panose="020B0503020204020204" pitchFamily="34" charset="-122"/>
          </a:endParaRPr>
        </a:p>
      </dsp:txBody>
      <dsp:txXfrm>
        <a:off x="0" y="821547"/>
        <a:ext cx="8352928" cy="30574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CEF82-A048-493C-8C9C-6F42BE08BF0C}">
      <dsp:nvSpPr>
        <dsp:cNvPr id="0" name=""/>
        <dsp:cNvSpPr/>
      </dsp:nvSpPr>
      <dsp:spPr>
        <a:xfrm>
          <a:off x="0" y="210409"/>
          <a:ext cx="8352928" cy="668084"/>
        </a:xfrm>
        <a:prstGeom prst="roundRect">
          <a:avLst/>
        </a:prstGeom>
        <a:solidFill>
          <a:srgbClr val="DFD2A0"/>
        </a:solidFill>
        <a:ln w="12700" cap="flat" cmpd="sng" algn="ctr">
          <a:solidFill>
            <a:srgbClr val="F7964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zh-CN" sz="2000" b="1" kern="1200" dirty="0" smtClean="0">
              <a:latin typeface="微软雅黑" panose="020B0503020204020204" pitchFamily="34" charset="-122"/>
              <a:ea typeface="微软雅黑" panose="020B0503020204020204" pitchFamily="34" charset="-122"/>
            </a:rPr>
            <a:t>第</a:t>
          </a:r>
          <a:r>
            <a:rPr lang="zh-CN" altLang="en-US" sz="2000" b="1" kern="1200" dirty="0" smtClean="0">
              <a:latin typeface="微软雅黑" panose="020B0503020204020204" pitchFamily="34" charset="-122"/>
              <a:ea typeface="微软雅黑" panose="020B0503020204020204" pitchFamily="34" charset="-122"/>
            </a:rPr>
            <a:t>三</a:t>
          </a:r>
          <a:r>
            <a:rPr lang="zh-CN" altLang="zh-CN" sz="2000" b="1" kern="1200" dirty="0" smtClean="0">
              <a:latin typeface="微软雅黑" panose="020B0503020204020204" pitchFamily="34" charset="-122"/>
              <a:ea typeface="微软雅黑" panose="020B0503020204020204" pitchFamily="34" charset="-122"/>
            </a:rPr>
            <a:t>阶段</a:t>
          </a:r>
          <a:r>
            <a:rPr lang="zh-CN" altLang="en-US" sz="2000" b="1" kern="1200" dirty="0" smtClean="0">
              <a:latin typeface="微软雅黑" panose="020B0503020204020204" pitchFamily="34" charset="-122"/>
              <a:ea typeface="微软雅黑" panose="020B0503020204020204" pitchFamily="34" charset="-122"/>
            </a:rPr>
            <a:t>：质量培训及后续不断升级</a:t>
          </a:r>
          <a:endParaRPr lang="zh-CN" altLang="en-US" sz="2000" b="1" kern="1200" dirty="0">
            <a:latin typeface="微软雅黑" panose="020B0503020204020204" pitchFamily="34" charset="-122"/>
            <a:ea typeface="微软雅黑" panose="020B0503020204020204" pitchFamily="34" charset="-122"/>
          </a:endParaRPr>
        </a:p>
      </dsp:txBody>
      <dsp:txXfrm>
        <a:off x="32613" y="243022"/>
        <a:ext cx="8287702" cy="602858"/>
      </dsp:txXfrm>
    </dsp:sp>
    <dsp:sp modelId="{23F90C6E-B3E4-4921-922F-37ACE3B2B51A}">
      <dsp:nvSpPr>
        <dsp:cNvPr id="0" name=""/>
        <dsp:cNvSpPr/>
      </dsp:nvSpPr>
      <dsp:spPr>
        <a:xfrm>
          <a:off x="0" y="851029"/>
          <a:ext cx="8352928" cy="1342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22860" rIns="128016" bIns="22860" numCol="1" spcCol="1270" anchor="t" anchorCtr="0">
          <a:noAutofit/>
        </a:bodyPr>
        <a:lstStyle/>
        <a:p>
          <a:pPr marL="171450" lvl="1" indent="-171450" algn="l" defTabSz="800100" rtl="0">
            <a:lnSpc>
              <a:spcPct val="90000"/>
            </a:lnSpc>
            <a:spcBef>
              <a:spcPct val="0"/>
            </a:spcBef>
            <a:spcAft>
              <a:spcPct val="20000"/>
            </a:spcAft>
            <a:buChar char="••"/>
          </a:pP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zh-CN" sz="1800" kern="1200" dirty="0" smtClean="0">
              <a:latin typeface="微软雅黑" panose="020B0503020204020204" pitchFamily="34" charset="-122"/>
              <a:ea typeface="微软雅黑" panose="020B0503020204020204" pitchFamily="34" charset="-122"/>
            </a:rPr>
            <a:t>系统稳定运行之后，将建立相关的质量体系和培训体系，实现协议维修单位资质管理</a:t>
          </a:r>
          <a:r>
            <a:rPr lang="zh-CN" altLang="en-US" sz="1800" kern="1200" dirty="0" smtClean="0">
              <a:latin typeface="微软雅黑" panose="020B0503020204020204" pitchFamily="34" charset="-122"/>
              <a:ea typeface="微软雅黑" panose="020B0503020204020204" pitchFamily="34" charset="-122"/>
            </a:rPr>
            <a:t>，同时实现</a:t>
          </a:r>
          <a:r>
            <a:rPr lang="zh-CN" altLang="zh-CN" sz="1800" kern="1200" dirty="0" smtClean="0">
              <a:latin typeface="微软雅黑" panose="020B0503020204020204" pitchFamily="34" charset="-122"/>
              <a:ea typeface="微软雅黑" panose="020B0503020204020204" pitchFamily="34" charset="-122"/>
            </a:rPr>
            <a:t>可靠性数据分析与可靠性决议管理</a:t>
          </a:r>
          <a:r>
            <a:rPr lang="zh-CN" altLang="en-US" sz="1800" kern="1200" dirty="0" smtClean="0">
              <a:latin typeface="微软雅黑" panose="020B0503020204020204" pitchFamily="34" charset="-122"/>
              <a:ea typeface="微软雅黑" panose="020B0503020204020204" pitchFamily="34" charset="-122"/>
            </a:rPr>
            <a:t>等功能。</a:t>
          </a:r>
          <a:endParaRPr lang="zh-CN" altLang="en-US" sz="1800" kern="1200" dirty="0">
            <a:latin typeface="微软雅黑" panose="020B0503020204020204" pitchFamily="34" charset="-122"/>
            <a:ea typeface="微软雅黑" panose="020B0503020204020204" pitchFamily="34" charset="-122"/>
          </a:endParaRPr>
        </a:p>
      </dsp:txBody>
      <dsp:txXfrm>
        <a:off x="0" y="851029"/>
        <a:ext cx="8352928" cy="13422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3D7DA-CC31-4627-9BAB-D12F3E50D1F5}">
      <dsp:nvSpPr>
        <dsp:cNvPr id="0" name=""/>
        <dsp:cNvSpPr/>
      </dsp:nvSpPr>
      <dsp:spPr>
        <a:xfrm>
          <a:off x="0" y="148"/>
          <a:ext cx="7489204" cy="530567"/>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altLang="zh-CN" sz="2000" kern="1200" dirty="0" smtClean="0">
              <a:solidFill>
                <a:schemeClr val="tx1"/>
              </a:solidFill>
              <a:latin typeface="微软雅黑" panose="020B0503020204020204" pitchFamily="34" charset="-122"/>
              <a:ea typeface="微软雅黑" panose="020B0503020204020204" pitchFamily="34" charset="-122"/>
            </a:rPr>
            <a:t>1. </a:t>
          </a:r>
          <a:r>
            <a:rPr lang="zh-CN" altLang="en-US" sz="2000" kern="1200" dirty="0" smtClean="0">
              <a:solidFill>
                <a:schemeClr val="tx1"/>
              </a:solidFill>
              <a:latin typeface="微软雅黑" panose="020B0503020204020204" pitchFamily="34" charset="-122"/>
              <a:ea typeface="微软雅黑" panose="020B0503020204020204" pitchFamily="34" charset="-122"/>
            </a:rPr>
            <a:t>实现工程文件管理功能</a:t>
          </a:r>
          <a:endParaRPr lang="zh-CN" altLang="en-US" sz="2000" kern="1200" dirty="0">
            <a:solidFill>
              <a:schemeClr val="tx1"/>
            </a:solidFill>
            <a:latin typeface="微软雅黑" panose="020B0503020204020204" pitchFamily="34" charset="-122"/>
            <a:ea typeface="微软雅黑" panose="020B0503020204020204" pitchFamily="34" charset="-122"/>
          </a:endParaRPr>
        </a:p>
      </dsp:txBody>
      <dsp:txXfrm>
        <a:off x="25900" y="26048"/>
        <a:ext cx="7437404" cy="478767"/>
      </dsp:txXfrm>
    </dsp:sp>
    <dsp:sp modelId="{8D99B736-83F0-4C29-BA10-5FA55E01094B}">
      <dsp:nvSpPr>
        <dsp:cNvPr id="0" name=""/>
        <dsp:cNvSpPr/>
      </dsp:nvSpPr>
      <dsp:spPr>
        <a:xfrm>
          <a:off x="0" y="543273"/>
          <a:ext cx="7489204" cy="530567"/>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altLang="zh-CN" sz="2000" kern="1200" dirty="0" smtClean="0">
              <a:solidFill>
                <a:schemeClr val="tx1"/>
              </a:solidFill>
              <a:latin typeface="微软雅黑" panose="020B0503020204020204" pitchFamily="34" charset="-122"/>
              <a:ea typeface="微软雅黑" panose="020B0503020204020204" pitchFamily="34" charset="-122"/>
            </a:rPr>
            <a:t>2. </a:t>
          </a:r>
          <a:r>
            <a:rPr lang="zh-CN" altLang="en-US" sz="2000" kern="1200" dirty="0" smtClean="0">
              <a:solidFill>
                <a:schemeClr val="tx1"/>
              </a:solidFill>
              <a:latin typeface="微软雅黑" panose="020B0503020204020204" pitchFamily="34" charset="-122"/>
              <a:ea typeface="微软雅黑" panose="020B0503020204020204" pitchFamily="34" charset="-122"/>
            </a:rPr>
            <a:t>实现维修计划与控制相关业务功能</a:t>
          </a:r>
          <a:endParaRPr lang="zh-CN" altLang="en-US" sz="2000" kern="1200" dirty="0">
            <a:solidFill>
              <a:schemeClr val="tx1"/>
            </a:solidFill>
            <a:latin typeface="微软雅黑" panose="020B0503020204020204" pitchFamily="34" charset="-122"/>
            <a:ea typeface="微软雅黑" panose="020B0503020204020204" pitchFamily="34" charset="-122"/>
          </a:endParaRPr>
        </a:p>
      </dsp:txBody>
      <dsp:txXfrm>
        <a:off x="25900" y="569173"/>
        <a:ext cx="7437404" cy="478767"/>
      </dsp:txXfrm>
    </dsp:sp>
    <dsp:sp modelId="{80B3D1CA-434A-4D5A-9B5B-78CA9C01880A}">
      <dsp:nvSpPr>
        <dsp:cNvPr id="0" name=""/>
        <dsp:cNvSpPr/>
      </dsp:nvSpPr>
      <dsp:spPr>
        <a:xfrm>
          <a:off x="0" y="1086398"/>
          <a:ext cx="7489204" cy="530567"/>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altLang="zh-CN" sz="2000" kern="1200" dirty="0" smtClean="0">
              <a:solidFill>
                <a:schemeClr val="tx1"/>
              </a:solidFill>
              <a:latin typeface="微软雅黑" panose="020B0503020204020204" pitchFamily="34" charset="-122"/>
              <a:ea typeface="微软雅黑" panose="020B0503020204020204" pitchFamily="34" charset="-122"/>
            </a:rPr>
            <a:t>3. </a:t>
          </a:r>
          <a:r>
            <a:rPr lang="zh-CN" altLang="en-US" sz="2000" kern="1200" dirty="0" smtClean="0">
              <a:solidFill>
                <a:schemeClr val="tx1"/>
              </a:solidFill>
              <a:latin typeface="微软雅黑" panose="020B0503020204020204" pitchFamily="34" charset="-122"/>
              <a:ea typeface="微软雅黑" panose="020B0503020204020204" pitchFamily="34" charset="-122"/>
            </a:rPr>
            <a:t>实现机务平台一期实施过程中新出现的业务需求</a:t>
          </a:r>
          <a:endParaRPr lang="zh-CN" altLang="en-US" sz="2000" kern="1200" dirty="0">
            <a:solidFill>
              <a:schemeClr val="tx1"/>
            </a:solidFill>
            <a:latin typeface="微软雅黑" panose="020B0503020204020204" pitchFamily="34" charset="-122"/>
            <a:ea typeface="微软雅黑" panose="020B0503020204020204" pitchFamily="34" charset="-122"/>
          </a:endParaRPr>
        </a:p>
      </dsp:txBody>
      <dsp:txXfrm>
        <a:off x="25900" y="1112298"/>
        <a:ext cx="7437404" cy="478767"/>
      </dsp:txXfrm>
    </dsp:sp>
    <dsp:sp modelId="{A207427C-601E-4A3D-94AE-2C4668DB8462}">
      <dsp:nvSpPr>
        <dsp:cNvPr id="0" name=""/>
        <dsp:cNvSpPr/>
      </dsp:nvSpPr>
      <dsp:spPr>
        <a:xfrm>
          <a:off x="0" y="1629524"/>
          <a:ext cx="7489204" cy="530567"/>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altLang="zh-CN" sz="2000" kern="1200" dirty="0" smtClean="0">
              <a:solidFill>
                <a:schemeClr val="tx1"/>
              </a:solidFill>
              <a:latin typeface="微软雅黑" panose="020B0503020204020204" pitchFamily="34" charset="-122"/>
              <a:ea typeface="微软雅黑" panose="020B0503020204020204" pitchFamily="34" charset="-122"/>
            </a:rPr>
            <a:t>4. </a:t>
          </a:r>
          <a:r>
            <a:rPr lang="zh-CN" altLang="en-US" sz="2000" kern="1200" dirty="0" smtClean="0">
              <a:solidFill>
                <a:schemeClr val="tx1"/>
              </a:solidFill>
              <a:latin typeface="微软雅黑" panose="020B0503020204020204" pitchFamily="34" charset="-122"/>
              <a:ea typeface="微软雅黑" panose="020B0503020204020204" pitchFamily="34" charset="-122"/>
            </a:rPr>
            <a:t>实现一期航材财务一体化系统中未纳入实施的功能</a:t>
          </a:r>
          <a:endParaRPr lang="zh-CN" altLang="en-US" sz="2000" kern="1200" dirty="0">
            <a:solidFill>
              <a:schemeClr val="tx1"/>
            </a:solidFill>
            <a:latin typeface="微软雅黑" panose="020B0503020204020204" pitchFamily="34" charset="-122"/>
            <a:ea typeface="微软雅黑" panose="020B0503020204020204" pitchFamily="34" charset="-122"/>
          </a:endParaRPr>
        </a:p>
      </dsp:txBody>
      <dsp:txXfrm>
        <a:off x="25900" y="1655424"/>
        <a:ext cx="7437404" cy="4787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D8CAB-E77C-496B-B830-3251762F93BC}">
      <dsp:nvSpPr>
        <dsp:cNvPr id="0" name=""/>
        <dsp:cNvSpPr/>
      </dsp:nvSpPr>
      <dsp:spPr>
        <a:xfrm>
          <a:off x="0" y="4016"/>
          <a:ext cx="7676826" cy="449918"/>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1" kern="1200" dirty="0" smtClean="0">
              <a:solidFill>
                <a:srgbClr val="FF0000"/>
              </a:solidFill>
              <a:latin typeface="微软雅黑" panose="020B0503020204020204" pitchFamily="34" charset="-122"/>
              <a:ea typeface="微软雅黑" panose="020B0503020204020204" pitchFamily="34" charset="-122"/>
            </a:rPr>
            <a:t>航材、财务模块升级</a:t>
          </a:r>
          <a:endParaRPr lang="zh-CN" altLang="en-US" sz="2000" b="1" kern="1200" dirty="0">
            <a:solidFill>
              <a:srgbClr val="FF0000"/>
            </a:solidFill>
            <a:latin typeface="微软雅黑" panose="020B0503020204020204" pitchFamily="34" charset="-122"/>
            <a:ea typeface="微软雅黑" panose="020B0503020204020204" pitchFamily="34" charset="-122"/>
          </a:endParaRPr>
        </a:p>
      </dsp:txBody>
      <dsp:txXfrm>
        <a:off x="21963" y="25979"/>
        <a:ext cx="7632900" cy="405992"/>
      </dsp:txXfrm>
    </dsp:sp>
    <dsp:sp modelId="{66931382-AFFF-4CA5-B31E-A550B2B3834F}">
      <dsp:nvSpPr>
        <dsp:cNvPr id="0" name=""/>
        <dsp:cNvSpPr/>
      </dsp:nvSpPr>
      <dsp:spPr>
        <a:xfrm>
          <a:off x="0" y="453935"/>
          <a:ext cx="7676826" cy="1194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739"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实现一期机务财务一体化未完善需求的升级。</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实现工具管理：实现工具的计划、采购及库存管理，并与财务实现管理对接。</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endParaRPr lang="zh-CN" altLang="en-US" sz="1800" kern="1200" dirty="0">
            <a:latin typeface="微软雅黑" panose="020B0503020204020204" pitchFamily="34" charset="-122"/>
            <a:ea typeface="微软雅黑" panose="020B0503020204020204" pitchFamily="34" charset="-122"/>
          </a:endParaRPr>
        </a:p>
      </dsp:txBody>
      <dsp:txXfrm>
        <a:off x="0" y="453935"/>
        <a:ext cx="7676826" cy="1194015"/>
      </dsp:txXfrm>
    </dsp:sp>
    <dsp:sp modelId="{39CFDA49-EACB-49B4-AE90-76A3A4A5F0B4}">
      <dsp:nvSpPr>
        <dsp:cNvPr id="0" name=""/>
        <dsp:cNvSpPr/>
      </dsp:nvSpPr>
      <dsp:spPr>
        <a:xfrm>
          <a:off x="0" y="1647950"/>
          <a:ext cx="7676826" cy="449918"/>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1" kern="1200" dirty="0" smtClean="0">
              <a:solidFill>
                <a:srgbClr val="FF0000"/>
              </a:solidFill>
              <a:latin typeface="微软雅黑" panose="020B0503020204020204" pitchFamily="34" charset="-122"/>
              <a:ea typeface="微软雅黑" panose="020B0503020204020204" pitchFamily="34" charset="-122"/>
            </a:rPr>
            <a:t>工程管理</a:t>
          </a:r>
          <a:endParaRPr lang="zh-CN" altLang="en-US" sz="2000" b="1" kern="1200" dirty="0">
            <a:solidFill>
              <a:srgbClr val="FF0000"/>
            </a:solidFill>
            <a:latin typeface="微软雅黑" panose="020B0503020204020204" pitchFamily="34" charset="-122"/>
            <a:ea typeface="微软雅黑" panose="020B0503020204020204" pitchFamily="34" charset="-122"/>
          </a:endParaRPr>
        </a:p>
      </dsp:txBody>
      <dsp:txXfrm>
        <a:off x="21963" y="1669913"/>
        <a:ext cx="7632900" cy="405992"/>
      </dsp:txXfrm>
    </dsp:sp>
    <dsp:sp modelId="{B275B678-BD48-4235-BF07-66AD5EC24ED5}">
      <dsp:nvSpPr>
        <dsp:cNvPr id="0" name=""/>
        <dsp:cNvSpPr/>
      </dsp:nvSpPr>
      <dsp:spPr>
        <a:xfrm>
          <a:off x="0" y="2097869"/>
          <a:ext cx="7676826" cy="214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739"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维修方案管理：实现维修方案修订与改版的管理。</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工卡管理：实现对各类工卡各流转环节的集中管理与控制。</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工程文件评估管理：实现各类工程文件的管理、分发和评估管理，以及文件的后续监控与归类存档管理。</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机队构型管理：实现飞机构型及部件的管理与监控功能，自动生成飞机构型清单等功能。</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endParaRPr lang="zh-CN" altLang="en-US" sz="1800" kern="1200" dirty="0">
            <a:latin typeface="微软雅黑" panose="020B0503020204020204" pitchFamily="34" charset="-122"/>
            <a:ea typeface="微软雅黑" panose="020B0503020204020204" pitchFamily="34" charset="-122"/>
          </a:endParaRPr>
        </a:p>
      </dsp:txBody>
      <dsp:txXfrm>
        <a:off x="0" y="2097869"/>
        <a:ext cx="7676826" cy="21431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D0DE5-A098-47D7-AE7E-4F85147ED23B}">
      <dsp:nvSpPr>
        <dsp:cNvPr id="0" name=""/>
        <dsp:cNvSpPr/>
      </dsp:nvSpPr>
      <dsp:spPr>
        <a:xfrm>
          <a:off x="0" y="93823"/>
          <a:ext cx="7632774" cy="512430"/>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1" kern="1200" dirty="0" smtClean="0">
              <a:solidFill>
                <a:srgbClr val="FF0000"/>
              </a:solidFill>
              <a:latin typeface="微软雅黑" panose="020B0503020204020204" pitchFamily="34" charset="-122"/>
              <a:ea typeface="微软雅黑" panose="020B0503020204020204" pitchFamily="34" charset="-122"/>
            </a:rPr>
            <a:t>生产计划与控制管理</a:t>
          </a:r>
          <a:endParaRPr lang="zh-CN" altLang="en-US" sz="2000" b="1" kern="1200" dirty="0">
            <a:solidFill>
              <a:srgbClr val="FF0000"/>
            </a:solidFill>
            <a:latin typeface="微软雅黑" panose="020B0503020204020204" pitchFamily="34" charset="-122"/>
            <a:ea typeface="微软雅黑" panose="020B0503020204020204" pitchFamily="34" charset="-122"/>
          </a:endParaRPr>
        </a:p>
      </dsp:txBody>
      <dsp:txXfrm>
        <a:off x="25015" y="118838"/>
        <a:ext cx="7582744" cy="462400"/>
      </dsp:txXfrm>
    </dsp:sp>
    <dsp:sp modelId="{19A1BEDD-8DE5-45D5-B01E-402FB6F3183A}">
      <dsp:nvSpPr>
        <dsp:cNvPr id="0" name=""/>
        <dsp:cNvSpPr/>
      </dsp:nvSpPr>
      <dsp:spPr>
        <a:xfrm>
          <a:off x="0" y="606253"/>
          <a:ext cx="7632774" cy="1920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41"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生产计划管理：根据多项数据生成各类维修计划与定检计划建议，根据维修计划等信息自动生成飞机排班并对接公司运行系统。</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20000"/>
            </a:spcAft>
            <a:buChar char="••"/>
          </a:pPr>
          <a:r>
            <a:rPr lang="zh-CN" altLang="en-US" sz="1800" kern="1200" dirty="0" smtClean="0">
              <a:latin typeface="微软雅黑" panose="020B0503020204020204" pitchFamily="34" charset="-122"/>
              <a:ea typeface="微软雅黑" panose="020B0503020204020204" pitchFamily="34" charset="-122"/>
            </a:rPr>
            <a:t>生产调度管理：实现对飞机维修任务的管理监控与定检工作包的打包输出，实现维修记录、飞机故障保留等信息的归档管理与分析监控，形成单机档案的集中管理。</a:t>
          </a:r>
          <a:endParaRPr lang="zh-CN" altLang="en-US" sz="1800" kern="1200" dirty="0">
            <a:latin typeface="微软雅黑" panose="020B0503020204020204" pitchFamily="34" charset="-122"/>
            <a:ea typeface="微软雅黑" panose="020B0503020204020204" pitchFamily="34" charset="-122"/>
          </a:endParaRPr>
        </a:p>
      </dsp:txBody>
      <dsp:txXfrm>
        <a:off x="0" y="606253"/>
        <a:ext cx="7632774" cy="19209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hangingPunct="1">
              <a:spcBef>
                <a:spcPts val="0"/>
              </a:spcBef>
              <a:spcAft>
                <a:spcPts val="0"/>
              </a:spcAft>
              <a:buFontTx/>
              <a:buNone/>
              <a:defRPr sz="1200">
                <a:latin typeface="+mn-lt"/>
                <a:ea typeface="+mn-ea"/>
              </a:defRPr>
            </a:lvl1pPr>
          </a:lstStyle>
          <a:p>
            <a:pPr>
              <a:defRPr/>
            </a:pPr>
            <a:fld id="{AF9B4E13-08B9-4302-8ED9-1262238E7A97}" type="datetimeFigureOut">
              <a:rPr lang="zh-CN" altLang="en-US"/>
              <a:pPr>
                <a:defRPr/>
              </a:pPr>
              <a:t>2017/1/19</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eaLnBrk="1" hangingPunct="1">
              <a:spcBef>
                <a:spcPts val="0"/>
              </a:spcBef>
              <a:spcAft>
                <a:spcPts val="0"/>
              </a:spcAft>
              <a:buFontTx/>
              <a:buNone/>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lstStyle>
            <a:lvl1pPr algn="r" eaLnBrk="1" hangingPunct="1">
              <a:buFontTx/>
              <a:buNone/>
              <a:defRPr sz="1200">
                <a:latin typeface="Calibri" pitchFamily="34" charset="0"/>
              </a:defRPr>
            </a:lvl1pPr>
          </a:lstStyle>
          <a:p>
            <a:pPr>
              <a:defRPr/>
            </a:pPr>
            <a:fld id="{36AC854A-A519-4F7F-9F45-B0F130927FE3}" type="slidenum">
              <a:rPr lang="zh-CN" altLang="en-US"/>
              <a:pPr>
                <a:defRPr/>
              </a:pPr>
              <a:t>‹#›</a:t>
            </a:fld>
            <a:endParaRPr lang="en-US" altLang="zh-CN"/>
          </a:p>
        </p:txBody>
      </p:sp>
    </p:spTree>
    <p:extLst>
      <p:ext uri="{BB962C8B-B14F-4D97-AF65-F5344CB8AC3E}">
        <p14:creationId xmlns:p14="http://schemas.microsoft.com/office/powerpoint/2010/main" val="3365968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spcBef>
                <a:spcPts val="0"/>
              </a:spcBef>
              <a:spcAft>
                <a:spcPts val="0"/>
              </a:spcAft>
              <a:buFontTx/>
              <a:buNone/>
              <a:defRPr sz="1200">
                <a:latin typeface="+mn-lt"/>
                <a:ea typeface="+mn-ea"/>
              </a:defRPr>
            </a:lvl1pPr>
          </a:lstStyle>
          <a:p>
            <a:pPr>
              <a:defRPr/>
            </a:pPr>
            <a:fld id="{8D567D71-295A-409B-AEC9-3ED1BFC50743}" type="datetimeFigureOut">
              <a:rPr lang="zh-CN" altLang="en-US"/>
              <a:pPr>
                <a:defRPr/>
              </a:pPr>
              <a:t>2017/1/19</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lstStyle>
            <a:lvl1pPr algn="r" eaLnBrk="1" hangingPunct="1">
              <a:buFontTx/>
              <a:buNone/>
              <a:defRPr sz="1200">
                <a:latin typeface="Calibri" pitchFamily="34" charset="0"/>
              </a:defRPr>
            </a:lvl1pPr>
          </a:lstStyle>
          <a:p>
            <a:pPr>
              <a:defRPr/>
            </a:pPr>
            <a:fld id="{9EB7AE2F-3DCF-48B4-936E-8DBDFE1315D1}" type="slidenum">
              <a:rPr lang="zh-CN" altLang="en-US"/>
              <a:pPr>
                <a:defRPr/>
              </a:pPr>
              <a:t>‹#›</a:t>
            </a:fld>
            <a:endParaRPr lang="en-US" altLang="zh-CN"/>
          </a:p>
        </p:txBody>
      </p:sp>
    </p:spTree>
    <p:extLst>
      <p:ext uri="{BB962C8B-B14F-4D97-AF65-F5344CB8AC3E}">
        <p14:creationId xmlns:p14="http://schemas.microsoft.com/office/powerpoint/2010/main" val="19780031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Franklin Gothic Book"/>
        <a:ea typeface="黑体" pitchFamily="49" charset="-122"/>
        <a:cs typeface="+mn-cs"/>
      </a:defRPr>
    </a:lvl1pPr>
    <a:lvl2pPr marL="457200" algn="l" rtl="0" eaLnBrk="0" fontAlgn="base" hangingPunct="0">
      <a:spcBef>
        <a:spcPct val="30000"/>
      </a:spcBef>
      <a:spcAft>
        <a:spcPct val="0"/>
      </a:spcAft>
      <a:defRPr sz="1200" kern="1200">
        <a:solidFill>
          <a:schemeClr val="tx1"/>
        </a:solidFill>
        <a:latin typeface="Franklin Gothic Book"/>
        <a:ea typeface="黑体" pitchFamily="49" charset="-122"/>
        <a:cs typeface="+mn-cs"/>
      </a:defRPr>
    </a:lvl2pPr>
    <a:lvl3pPr marL="914400" algn="l" rtl="0" eaLnBrk="0" fontAlgn="base" hangingPunct="0">
      <a:spcBef>
        <a:spcPct val="30000"/>
      </a:spcBef>
      <a:spcAft>
        <a:spcPct val="0"/>
      </a:spcAft>
      <a:defRPr sz="1200" kern="1200">
        <a:solidFill>
          <a:schemeClr val="tx1"/>
        </a:solidFill>
        <a:latin typeface="Franklin Gothic Book"/>
        <a:ea typeface="黑体" pitchFamily="49" charset="-122"/>
        <a:cs typeface="+mn-cs"/>
      </a:defRPr>
    </a:lvl3pPr>
    <a:lvl4pPr marL="1371600" algn="l" rtl="0" eaLnBrk="0" fontAlgn="base" hangingPunct="0">
      <a:spcBef>
        <a:spcPct val="30000"/>
      </a:spcBef>
      <a:spcAft>
        <a:spcPct val="0"/>
      </a:spcAft>
      <a:defRPr sz="1200" kern="1200">
        <a:solidFill>
          <a:schemeClr val="tx1"/>
        </a:solidFill>
        <a:latin typeface="Franklin Gothic Book"/>
        <a:ea typeface="黑体" pitchFamily="49" charset="-122"/>
        <a:cs typeface="+mn-cs"/>
      </a:defRPr>
    </a:lvl4pPr>
    <a:lvl5pPr marL="1828800" algn="l" rtl="0" eaLnBrk="0" fontAlgn="base" hangingPunct="0">
      <a:spcBef>
        <a:spcPct val="30000"/>
      </a:spcBef>
      <a:spcAft>
        <a:spcPct val="0"/>
      </a:spcAft>
      <a:defRPr sz="1200" kern="1200">
        <a:solidFill>
          <a:schemeClr val="tx1"/>
        </a:solidFill>
        <a:latin typeface="Franklin Gothic Book"/>
        <a:ea typeface="黑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11267"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latin typeface="Franklin Gothic Book" pitchFamily="34" charset="0"/>
            </a:endParaRPr>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fld id="{8CE448C8-13A1-467B-A0E2-0E50B101D5E9}" type="slidenum">
              <a:rPr lang="zh-CN" altLang="en-US" sz="1200" smtClean="0"/>
              <a:pPr>
                <a:buFont typeface="Arial" panose="020B0604020202020204" pitchFamily="34" charset="0"/>
                <a:buChar char="•"/>
              </a:pPr>
              <a:t>1</a:t>
            </a:fld>
            <a:endParaRPr lang="en-US" altLang="zh-CN" sz="1200" smtClean="0"/>
          </a:p>
        </p:txBody>
      </p:sp>
    </p:spTree>
    <p:extLst>
      <p:ext uri="{BB962C8B-B14F-4D97-AF65-F5344CB8AC3E}">
        <p14:creationId xmlns:p14="http://schemas.microsoft.com/office/powerpoint/2010/main" val="1734481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14</a:t>
            </a:fld>
            <a:endParaRPr lang="en-US" altLang="zh-CN" sz="1200"/>
          </a:p>
        </p:txBody>
      </p:sp>
    </p:spTree>
    <p:extLst>
      <p:ext uri="{BB962C8B-B14F-4D97-AF65-F5344CB8AC3E}">
        <p14:creationId xmlns:p14="http://schemas.microsoft.com/office/powerpoint/2010/main" val="2006178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15</a:t>
            </a:fld>
            <a:endParaRPr lang="en-US" altLang="zh-CN" sz="1200"/>
          </a:p>
        </p:txBody>
      </p:sp>
    </p:spTree>
    <p:extLst>
      <p:ext uri="{BB962C8B-B14F-4D97-AF65-F5344CB8AC3E}">
        <p14:creationId xmlns:p14="http://schemas.microsoft.com/office/powerpoint/2010/main" val="235221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16</a:t>
            </a:fld>
            <a:endParaRPr lang="en-US" altLang="zh-CN" sz="1200"/>
          </a:p>
        </p:txBody>
      </p:sp>
    </p:spTree>
    <p:extLst>
      <p:ext uri="{BB962C8B-B14F-4D97-AF65-F5344CB8AC3E}">
        <p14:creationId xmlns:p14="http://schemas.microsoft.com/office/powerpoint/2010/main" val="2425648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18</a:t>
            </a:fld>
            <a:endParaRPr lang="en-US" altLang="zh-CN" sz="1200"/>
          </a:p>
        </p:txBody>
      </p:sp>
    </p:spTree>
    <p:extLst>
      <p:ext uri="{BB962C8B-B14F-4D97-AF65-F5344CB8AC3E}">
        <p14:creationId xmlns:p14="http://schemas.microsoft.com/office/powerpoint/2010/main" val="1285456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19</a:t>
            </a:fld>
            <a:endParaRPr lang="en-US" altLang="zh-CN" sz="1200"/>
          </a:p>
        </p:txBody>
      </p:sp>
    </p:spTree>
    <p:extLst>
      <p:ext uri="{BB962C8B-B14F-4D97-AF65-F5344CB8AC3E}">
        <p14:creationId xmlns:p14="http://schemas.microsoft.com/office/powerpoint/2010/main" val="3673484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20</a:t>
            </a:fld>
            <a:endParaRPr lang="en-US" altLang="zh-CN" sz="1200"/>
          </a:p>
        </p:txBody>
      </p:sp>
    </p:spTree>
    <p:extLst>
      <p:ext uri="{BB962C8B-B14F-4D97-AF65-F5344CB8AC3E}">
        <p14:creationId xmlns:p14="http://schemas.microsoft.com/office/powerpoint/2010/main" val="89953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58371"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58372"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9A2B4C5C-5AB9-4137-BD89-2EBBC62926FD}" type="slidenum">
              <a:rPr lang="zh-CN" altLang="en-US" sz="1200"/>
              <a:pPr algn="r" eaLnBrk="1" hangingPunct="1">
                <a:buFont typeface="Arial" panose="020B0604020202020204" pitchFamily="34" charset="0"/>
                <a:buNone/>
              </a:pPr>
              <a:t>22</a:t>
            </a:fld>
            <a:endParaRPr lang="en-US" altLang="zh-CN" sz="1200"/>
          </a:p>
        </p:txBody>
      </p:sp>
    </p:spTree>
    <p:extLst>
      <p:ext uri="{BB962C8B-B14F-4D97-AF65-F5344CB8AC3E}">
        <p14:creationId xmlns:p14="http://schemas.microsoft.com/office/powerpoint/2010/main" val="3453540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60419"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60420"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D6191794-901E-4491-9AB7-F47C92DA8057}" type="slidenum">
              <a:rPr lang="zh-CN" altLang="en-US" sz="1200"/>
              <a:pPr algn="r" eaLnBrk="1" hangingPunct="1">
                <a:buFont typeface="Arial" panose="020B0604020202020204" pitchFamily="34" charset="0"/>
                <a:buNone/>
              </a:pPr>
              <a:t>23</a:t>
            </a:fld>
            <a:endParaRPr lang="en-US" altLang="zh-CN" sz="1200"/>
          </a:p>
        </p:txBody>
      </p:sp>
    </p:spTree>
    <p:extLst>
      <p:ext uri="{BB962C8B-B14F-4D97-AF65-F5344CB8AC3E}">
        <p14:creationId xmlns:p14="http://schemas.microsoft.com/office/powerpoint/2010/main" val="1913030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62467"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62468"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D33FBDA4-B235-4DDB-9C7D-2A19C6337F24}" type="slidenum">
              <a:rPr lang="zh-CN" altLang="en-US" sz="1200"/>
              <a:pPr algn="r" eaLnBrk="1" hangingPunct="1">
                <a:buFont typeface="Arial" panose="020B0604020202020204" pitchFamily="34" charset="0"/>
                <a:buNone/>
              </a:pPr>
              <a:t>24</a:t>
            </a:fld>
            <a:endParaRPr lang="en-US" altLang="zh-CN" sz="1200"/>
          </a:p>
        </p:txBody>
      </p:sp>
    </p:spTree>
    <p:extLst>
      <p:ext uri="{BB962C8B-B14F-4D97-AF65-F5344CB8AC3E}">
        <p14:creationId xmlns:p14="http://schemas.microsoft.com/office/powerpoint/2010/main" val="3562208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idx="4294967295"/>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noChangeArrowheads="1"/>
          </p:cNvSpPr>
          <p:nvPr>
            <p:ph type="body" idx="4294967295"/>
          </p:nvPr>
        </p:nvSpPr>
        <p:spPr bwMode="auto">
          <a:xfrm>
            <a:off x="679450" y="4778375"/>
            <a:ext cx="5438775" cy="3908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6451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7B027792-39D7-42EA-9629-7FA3BDE53EBD}" type="slidenum">
              <a:rPr lang="zh-CN" altLang="en-US" sz="1200"/>
              <a:pPr algn="r" eaLnBrk="1" hangingPunct="1">
                <a:buFont typeface="Arial" panose="020B0604020202020204" pitchFamily="34" charset="0"/>
                <a:buNone/>
              </a:pPr>
              <a:t>25</a:t>
            </a:fld>
            <a:endParaRPr lang="en-US" altLang="zh-CN" sz="1200"/>
          </a:p>
        </p:txBody>
      </p:sp>
    </p:spTree>
    <p:extLst>
      <p:ext uri="{BB962C8B-B14F-4D97-AF65-F5344CB8AC3E}">
        <p14:creationId xmlns:p14="http://schemas.microsoft.com/office/powerpoint/2010/main" val="275410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4</a:t>
            </a:fld>
            <a:endParaRPr lang="en-US" altLang="zh-CN" sz="1200"/>
          </a:p>
        </p:txBody>
      </p:sp>
    </p:spTree>
    <p:extLst>
      <p:ext uri="{BB962C8B-B14F-4D97-AF65-F5344CB8AC3E}">
        <p14:creationId xmlns:p14="http://schemas.microsoft.com/office/powerpoint/2010/main" val="2918676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ChangeArrowheads="1" noTextEdit="1"/>
          </p:cNvSpPr>
          <p:nvPr>
            <p:ph type="sldImg" idx="4294967295"/>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noChangeArrowheads="1"/>
          </p:cNvSpPr>
          <p:nvPr>
            <p:ph type="body" idx="4294967295"/>
          </p:nvPr>
        </p:nvSpPr>
        <p:spPr bwMode="auto">
          <a:xfrm>
            <a:off x="679450" y="4778375"/>
            <a:ext cx="5438775" cy="3908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66564"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ED084FA0-3A48-4FB1-B51A-7A4871604CD4}" type="slidenum">
              <a:rPr lang="zh-CN" altLang="en-US" sz="1200"/>
              <a:pPr algn="r" eaLnBrk="1" hangingPunct="1">
                <a:buFont typeface="Arial" panose="020B0604020202020204" pitchFamily="34" charset="0"/>
                <a:buNone/>
              </a:pPr>
              <a:t>26</a:t>
            </a:fld>
            <a:endParaRPr lang="en-US" altLang="zh-CN" sz="1200"/>
          </a:p>
        </p:txBody>
      </p:sp>
    </p:spTree>
    <p:extLst>
      <p:ext uri="{BB962C8B-B14F-4D97-AF65-F5344CB8AC3E}">
        <p14:creationId xmlns:p14="http://schemas.microsoft.com/office/powerpoint/2010/main" val="1052495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ChangeArrowheads="1" noTextEdit="1"/>
          </p:cNvSpPr>
          <p:nvPr>
            <p:ph type="sldImg" idx="4294967295"/>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noChangeArrowheads="1"/>
          </p:cNvSpPr>
          <p:nvPr>
            <p:ph type="body" idx="4294967295"/>
          </p:nvPr>
        </p:nvSpPr>
        <p:spPr bwMode="auto">
          <a:xfrm>
            <a:off x="679450" y="4778375"/>
            <a:ext cx="5438775" cy="3908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68612"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6B755846-B9B7-42A8-889C-4E76A325DC65}" type="slidenum">
              <a:rPr lang="zh-CN" altLang="en-US" sz="1200"/>
              <a:pPr algn="r" eaLnBrk="1" hangingPunct="1">
                <a:buFont typeface="Arial" panose="020B0604020202020204" pitchFamily="34" charset="0"/>
                <a:buNone/>
              </a:pPr>
              <a:t>27</a:t>
            </a:fld>
            <a:endParaRPr lang="en-US" altLang="zh-CN" sz="1200"/>
          </a:p>
        </p:txBody>
      </p:sp>
    </p:spTree>
    <p:extLst>
      <p:ext uri="{BB962C8B-B14F-4D97-AF65-F5344CB8AC3E}">
        <p14:creationId xmlns:p14="http://schemas.microsoft.com/office/powerpoint/2010/main" val="15463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5</a:t>
            </a:fld>
            <a:endParaRPr lang="en-US" altLang="zh-CN" sz="1200"/>
          </a:p>
        </p:txBody>
      </p:sp>
    </p:spTree>
    <p:extLst>
      <p:ext uri="{BB962C8B-B14F-4D97-AF65-F5344CB8AC3E}">
        <p14:creationId xmlns:p14="http://schemas.microsoft.com/office/powerpoint/2010/main" val="395625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7</a:t>
            </a:fld>
            <a:endParaRPr lang="en-US" altLang="zh-CN" sz="1200"/>
          </a:p>
        </p:txBody>
      </p:sp>
    </p:spTree>
    <p:extLst>
      <p:ext uri="{BB962C8B-B14F-4D97-AF65-F5344CB8AC3E}">
        <p14:creationId xmlns:p14="http://schemas.microsoft.com/office/powerpoint/2010/main" val="1498629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8</a:t>
            </a:fld>
            <a:endParaRPr lang="en-US" altLang="zh-CN" sz="1200"/>
          </a:p>
        </p:txBody>
      </p:sp>
    </p:spTree>
    <p:extLst>
      <p:ext uri="{BB962C8B-B14F-4D97-AF65-F5344CB8AC3E}">
        <p14:creationId xmlns:p14="http://schemas.microsoft.com/office/powerpoint/2010/main" val="53942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9</a:t>
            </a:fld>
            <a:endParaRPr lang="en-US" altLang="zh-CN" sz="1200"/>
          </a:p>
        </p:txBody>
      </p:sp>
    </p:spTree>
    <p:extLst>
      <p:ext uri="{BB962C8B-B14F-4D97-AF65-F5344CB8AC3E}">
        <p14:creationId xmlns:p14="http://schemas.microsoft.com/office/powerpoint/2010/main" val="1554700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10</a:t>
            </a:fld>
            <a:endParaRPr lang="en-US" altLang="zh-CN" sz="1200"/>
          </a:p>
        </p:txBody>
      </p:sp>
    </p:spTree>
    <p:extLst>
      <p:ext uri="{BB962C8B-B14F-4D97-AF65-F5344CB8AC3E}">
        <p14:creationId xmlns:p14="http://schemas.microsoft.com/office/powerpoint/2010/main" val="3846903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11</a:t>
            </a:fld>
            <a:endParaRPr lang="en-US" altLang="zh-CN" sz="1200"/>
          </a:p>
        </p:txBody>
      </p:sp>
    </p:spTree>
    <p:extLst>
      <p:ext uri="{BB962C8B-B14F-4D97-AF65-F5344CB8AC3E}">
        <p14:creationId xmlns:p14="http://schemas.microsoft.com/office/powerpoint/2010/main" val="759909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bwMode="auto">
          <a:xfrm>
            <a:off x="1166813" y="1241425"/>
            <a:ext cx="4464050" cy="3349625"/>
          </a:xfrm>
          <a:ln>
            <a:solidFill>
              <a:srgbClr val="000000"/>
            </a:solidFill>
            <a:miter lim="800000"/>
            <a:headEnd/>
            <a:tailEnd/>
          </a:ln>
        </p:spPr>
      </p:sp>
      <p:sp>
        <p:nvSpPr>
          <p:cNvPr id="18435" name="备注占位符 2"/>
          <p:cNvSpPr>
            <a:spLocks noGrp="1" noChangeArrowheads="1"/>
          </p:cNvSpPr>
          <p:nvPr>
            <p:ph type="body" idx="4294967295"/>
          </p:nvPr>
        </p:nvSpPr>
        <p:spPr bwMode="auto">
          <a:xfrm>
            <a:off x="679450" y="4778375"/>
            <a:ext cx="5438775"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latin typeface="Franklin Gothic Book" pitchFamily="34" charset="0"/>
            </a:endParaRPr>
          </a:p>
        </p:txBody>
      </p:sp>
      <p:sp>
        <p:nvSpPr>
          <p:cNvPr id="18436" name="灯片编号占位符 3"/>
          <p:cNvSpPr txBox="1">
            <a:spLocks noGrp="1" noChangeArrowheads="1"/>
          </p:cNvSpPr>
          <p:nvPr/>
        </p:nvSpPr>
        <p:spPr bwMode="auto">
          <a:xfrm>
            <a:off x="3849688" y="9429750"/>
            <a:ext cx="294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fld id="{54F26B54-BEA5-4EE0-9EE1-34DC5992F851}" type="slidenum">
              <a:rPr lang="zh-CN" altLang="en-US" sz="1200"/>
              <a:pPr algn="r" eaLnBrk="1" hangingPunct="1">
                <a:buFont typeface="Arial" panose="020B0604020202020204" pitchFamily="34" charset="0"/>
                <a:buNone/>
              </a:pPr>
              <a:t>13</a:t>
            </a:fld>
            <a:endParaRPr lang="en-US" altLang="zh-CN" sz="1200"/>
          </a:p>
        </p:txBody>
      </p:sp>
    </p:spTree>
    <p:extLst>
      <p:ext uri="{BB962C8B-B14F-4D97-AF65-F5344CB8AC3E}">
        <p14:creationId xmlns:p14="http://schemas.microsoft.com/office/powerpoint/2010/main" val="276392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4" name="图片 7" descr="辅助图形.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32263"/>
            <a:ext cx="9144000" cy="2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8" descr="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75" y="73025"/>
            <a:ext cx="21415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
            <a:ext cx="9144000" cy="697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714348" y="2285992"/>
            <a:ext cx="7772400" cy="1357322"/>
          </a:xfrm>
          <a:prstGeom prst="rect">
            <a:avLst/>
          </a:prstGeom>
          <a:noFill/>
        </p:spPr>
        <p:txBody>
          <a:bodyPr>
            <a:normAutofit/>
          </a:bodyPr>
          <a:lstStyle>
            <a:lvl1pPr algn="l">
              <a:defRPr sz="3250" b="1" cap="none" spc="0">
                <a:ln w="17780" cmpd="sng">
                  <a:solidFill>
                    <a:srgbClr val="FFFFFF"/>
                  </a:solidFill>
                  <a:prstDash val="solid"/>
                  <a:miter lim="800000"/>
                </a:ln>
                <a:solidFill>
                  <a:srgbClr val="3366FF"/>
                </a:solidFill>
                <a:effectLst>
                  <a:outerShdw blurRad="50800" algn="tl" rotWithShape="0">
                    <a:srgbClr val="000000"/>
                  </a:outerShdw>
                </a:effectLst>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2071670" y="4429132"/>
            <a:ext cx="6400800" cy="500066"/>
          </a:xfrm>
          <a:prstGeom prst="rect">
            <a:avLst/>
          </a:prstGeom>
        </p:spPr>
        <p:txBody>
          <a:bodyPr>
            <a:normAutofit/>
          </a:bodyPr>
          <a:lstStyle>
            <a:lvl1pPr marL="0" indent="0" algn="r">
              <a:buNone/>
              <a:defRPr sz="1665" b="0">
                <a:solidFill>
                  <a:schemeClr val="tx1">
                    <a:lumMod val="85000"/>
                    <a:lumOff val="15000"/>
                  </a:schemeClr>
                </a:solidFill>
                <a:latin typeface="+mj-ea"/>
                <a:ea typeface="+mj-ea"/>
              </a:defRPr>
            </a:lvl1pPr>
            <a:lvl2pPr marL="381000" indent="0" algn="ctr">
              <a:buNone/>
              <a:defRPr>
                <a:solidFill>
                  <a:schemeClr val="tx1">
                    <a:tint val="75000"/>
                  </a:schemeClr>
                </a:solidFill>
              </a:defRPr>
            </a:lvl2pPr>
            <a:lvl3pPr marL="762000" indent="0" algn="ctr">
              <a:buNone/>
              <a:defRPr>
                <a:solidFill>
                  <a:schemeClr val="tx1">
                    <a:tint val="75000"/>
                  </a:schemeClr>
                </a:solidFill>
              </a:defRPr>
            </a:lvl3pPr>
            <a:lvl4pPr marL="1143000" indent="0" algn="ctr">
              <a:buNone/>
              <a:defRPr>
                <a:solidFill>
                  <a:schemeClr val="tx1">
                    <a:tint val="75000"/>
                  </a:schemeClr>
                </a:solidFill>
              </a:defRPr>
            </a:lvl4pPr>
            <a:lvl5pPr marL="1524000" indent="0" algn="ctr">
              <a:buNone/>
              <a:defRPr>
                <a:solidFill>
                  <a:schemeClr val="tx1">
                    <a:tint val="75000"/>
                  </a:schemeClr>
                </a:solidFill>
              </a:defRPr>
            </a:lvl5pPr>
            <a:lvl6pPr marL="1905000" indent="0" algn="ctr">
              <a:buNone/>
              <a:defRPr>
                <a:solidFill>
                  <a:schemeClr val="tx1">
                    <a:tint val="75000"/>
                  </a:schemeClr>
                </a:solidFill>
              </a:defRPr>
            </a:lvl6pPr>
            <a:lvl7pPr marL="2286000" indent="0" algn="ctr">
              <a:buNone/>
              <a:defRPr>
                <a:solidFill>
                  <a:schemeClr val="tx1">
                    <a:tint val="75000"/>
                  </a:schemeClr>
                </a:solidFill>
              </a:defRPr>
            </a:lvl7pPr>
            <a:lvl8pPr marL="2666365" indent="0" algn="ctr">
              <a:buNone/>
              <a:defRPr>
                <a:solidFill>
                  <a:schemeClr val="tx1">
                    <a:tint val="75000"/>
                  </a:schemeClr>
                </a:solidFill>
              </a:defRPr>
            </a:lvl8pPr>
            <a:lvl9pPr marL="3047365"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eaLnBrk="1" hangingPunct="1">
              <a:buFont typeface="Arial" pitchFamily="34" charset="0"/>
              <a:buNone/>
              <a:defRPr>
                <a:latin typeface="Franklin Gothic Book"/>
                <a:ea typeface="黑体" pitchFamily="49" charset="-122"/>
              </a:defRPr>
            </a:lvl1pPr>
          </a:lstStyle>
          <a:p>
            <a:pPr>
              <a:defRPr/>
            </a:pPr>
            <a:fld id="{754E5D35-284B-4EE2-8661-59B4DA80F0B8}" type="datetimeFigureOut">
              <a:rPr lang="zh-CN" altLang="en-US"/>
              <a:pPr>
                <a:defRPr/>
              </a:pPr>
              <a:t>2017/1/19</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eaLnBrk="1" hangingPunct="1">
              <a:buFont typeface="Arial" pitchFamily="34" charset="0"/>
              <a:buNone/>
              <a:defRPr>
                <a:latin typeface="Franklin Gothic Book"/>
                <a:ea typeface="黑体" pitchFamily="49" charset="-122"/>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eaLnBrk="1" hangingPunct="1">
              <a:buFont typeface="Arial" pitchFamily="34" charset="0"/>
              <a:buNone/>
              <a:defRPr>
                <a:latin typeface="Franklin Gothic Book" panose="020B0503020102020204" pitchFamily="34" charset="0"/>
                <a:ea typeface="黑体" pitchFamily="49" charset="-122"/>
              </a:defRPr>
            </a:lvl1pPr>
          </a:lstStyle>
          <a:p>
            <a:pPr>
              <a:defRPr/>
            </a:pPr>
            <a:fld id="{2DB561AE-4792-4154-93C4-12C02367140D}" type="slidenum">
              <a:rPr lang="zh-CN" altLang="en-US"/>
              <a:pPr>
                <a:defRPr/>
              </a:pPr>
              <a:t>‹#›</a:t>
            </a:fld>
            <a:endParaRPr lang="en-US" altLang="zh-CN"/>
          </a:p>
        </p:txBody>
      </p:sp>
    </p:spTree>
    <p:extLst>
      <p:ext uri="{BB962C8B-B14F-4D97-AF65-F5344CB8AC3E}">
        <p14:creationId xmlns:p14="http://schemas.microsoft.com/office/powerpoint/2010/main" val="443433709"/>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a:prstGeom prst="rect">
            <a:avLst/>
          </a:prstGeo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6793"/>
            <a:ext cx="4629150" cy="48748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sym typeface="Calibri" pitchFamily="34" charset="0"/>
              </a:rPr>
              <a:t>单击图标添加图片</a:t>
            </a:r>
          </a:p>
        </p:txBody>
      </p:sp>
      <p:sp>
        <p:nvSpPr>
          <p:cNvPr id="4" name="文本占位符 3"/>
          <p:cNvSpPr>
            <a:spLocks noGrp="1"/>
          </p:cNvSpPr>
          <p:nvPr>
            <p:ph type="body" sz="half" idx="2"/>
          </p:nvPr>
        </p:nvSpPr>
        <p:spPr>
          <a:xfrm>
            <a:off x="630240" y="2057400"/>
            <a:ext cx="2949575" cy="381190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extLst>
      <p:ext uri="{BB962C8B-B14F-4D97-AF65-F5344CB8AC3E}">
        <p14:creationId xmlns:p14="http://schemas.microsoft.com/office/powerpoint/2010/main" val="1404807203"/>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760"/>
            <a:ext cx="7886700" cy="132588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1824990"/>
            <a:ext cx="7886700" cy="4352926"/>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39121586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763"/>
            <a:ext cx="1971675" cy="5812156"/>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763"/>
            <a:ext cx="5762625" cy="5812156"/>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674158510"/>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6" descr="图片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a:spLocks noChangeArrowheads="1"/>
          </p:cNvSpPr>
          <p:nvPr/>
        </p:nvSpPr>
        <p:spPr bwMode="auto">
          <a:xfrm>
            <a:off x="7215188" y="6429375"/>
            <a:ext cx="1784350" cy="304800"/>
          </a:xfrm>
          <a:prstGeom prst="rect">
            <a:avLst/>
          </a:prstGeom>
          <a:noFill/>
          <a:ln>
            <a:noFill/>
          </a:ln>
        </p:spPr>
        <p:txBody>
          <a:bodyPr wrap="none">
            <a:spAutoFit/>
          </a:bodyPr>
          <a:lstStyle>
            <a:lvl1pPr>
              <a:defRPr sz="2000">
                <a:solidFill>
                  <a:schemeClr val="tx1"/>
                </a:solidFill>
                <a:latin typeface="Franklin Gothic Book" pitchFamily="34" charset="0"/>
                <a:ea typeface="宋体" pitchFamily="2" charset="-122"/>
              </a:defRPr>
            </a:lvl1pPr>
            <a:lvl2pPr marL="742950" indent="-285750">
              <a:defRPr sz="2000">
                <a:solidFill>
                  <a:schemeClr val="tx1"/>
                </a:solidFill>
                <a:latin typeface="Franklin Gothic Book" pitchFamily="34" charset="0"/>
                <a:ea typeface="宋体" pitchFamily="2" charset="-122"/>
              </a:defRPr>
            </a:lvl2pPr>
            <a:lvl3pPr marL="1143000" indent="-228600">
              <a:defRPr sz="2000">
                <a:solidFill>
                  <a:schemeClr val="tx1"/>
                </a:solidFill>
                <a:latin typeface="Franklin Gothic Book" pitchFamily="34" charset="0"/>
                <a:ea typeface="宋体" pitchFamily="2" charset="-122"/>
              </a:defRPr>
            </a:lvl3pPr>
            <a:lvl4pPr marL="1600200" indent="-228600">
              <a:defRPr sz="2000">
                <a:solidFill>
                  <a:schemeClr val="tx1"/>
                </a:solidFill>
                <a:latin typeface="Franklin Gothic Book" pitchFamily="34" charset="0"/>
                <a:ea typeface="宋体" pitchFamily="2" charset="-122"/>
              </a:defRPr>
            </a:lvl4pPr>
            <a:lvl5pPr marL="2057400" indent="-228600">
              <a:defRPr sz="2000">
                <a:solidFill>
                  <a:schemeClr val="tx1"/>
                </a:solidFill>
                <a:latin typeface="Franklin Gothic Book"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Franklin Gothic Book"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Franklin Gothic Book"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Franklin Gothic Book"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Franklin Gothic Book" pitchFamily="34" charset="0"/>
                <a:ea typeface="宋体" pitchFamily="2" charset="-122"/>
              </a:defRPr>
            </a:lvl9pPr>
          </a:lstStyle>
          <a:p>
            <a:pPr eaLnBrk="1" hangingPunct="1">
              <a:defRPr/>
            </a:pPr>
            <a:r>
              <a:rPr lang="zh-CN" altLang="en-US" sz="1400" smtClean="0">
                <a:solidFill>
                  <a:srgbClr val="0070C0"/>
                </a:solidFill>
                <a:latin typeface="微软雅黑" pitchFamily="34" charset="-122"/>
                <a:ea typeface="微软雅黑" pitchFamily="34" charset="-122"/>
              </a:rPr>
              <a:t>四川航空机务工程部</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1000100" y="1714487"/>
            <a:ext cx="7143800" cy="4214843"/>
          </a:xfrm>
          <a:prstGeom prst="rect">
            <a:avLst/>
          </a:prstGeom>
        </p:spPr>
        <p:txBody>
          <a:bodyPr>
            <a:normAutofit/>
          </a:bodyPr>
          <a:lstStyle>
            <a:lvl1pPr>
              <a:defRPr sz="2400">
                <a:solidFill>
                  <a:schemeClr val="tx1">
                    <a:lumMod val="75000"/>
                    <a:lumOff val="25000"/>
                  </a:schemeClr>
                </a:solidFill>
                <a:latin typeface="+mj-ea"/>
                <a:ea typeface="+mj-ea"/>
              </a:defRPr>
            </a:lvl1pPr>
            <a:lvl2pPr>
              <a:defRPr sz="2000">
                <a:solidFill>
                  <a:schemeClr val="tx1">
                    <a:lumMod val="75000"/>
                    <a:lumOff val="25000"/>
                  </a:schemeClr>
                </a:solidFill>
                <a:latin typeface="+mj-ea"/>
                <a:ea typeface="+mj-ea"/>
              </a:defRPr>
            </a:lvl2pPr>
            <a:lvl3pPr>
              <a:defRPr sz="1800">
                <a:solidFill>
                  <a:schemeClr val="tx1">
                    <a:lumMod val="75000"/>
                    <a:lumOff val="25000"/>
                  </a:schemeClr>
                </a:solidFill>
                <a:latin typeface="+mj-ea"/>
                <a:ea typeface="+mj-ea"/>
              </a:defRPr>
            </a:lvl3pPr>
            <a:lvl4pPr>
              <a:defRPr sz="1600">
                <a:solidFill>
                  <a:schemeClr val="tx1">
                    <a:lumMod val="75000"/>
                    <a:lumOff val="25000"/>
                  </a:schemeClr>
                </a:solidFill>
                <a:latin typeface="+mj-ea"/>
                <a:ea typeface="+mj-ea"/>
              </a:defRPr>
            </a:lvl4pPr>
            <a:lvl5pPr>
              <a:defRPr sz="1600">
                <a:solidFill>
                  <a:schemeClr val="tx1">
                    <a:lumMod val="75000"/>
                    <a:lumOff val="25000"/>
                  </a:schemeClr>
                </a:solidFill>
                <a:latin typeface="+mj-ea"/>
                <a:ea typeface="+mj-ea"/>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标题 7"/>
          <p:cNvSpPr>
            <a:spLocks noGrp="1"/>
          </p:cNvSpPr>
          <p:nvPr>
            <p:ph type="title"/>
          </p:nvPr>
        </p:nvSpPr>
        <p:spPr>
          <a:xfrm>
            <a:off x="500034" y="785794"/>
            <a:ext cx="6072230" cy="571504"/>
          </a:xfrm>
          <a:prstGeom prst="rect">
            <a:avLst/>
          </a:prstGeo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3200" b="0" cap="none" spc="50">
                <a:ln w="11430"/>
                <a:solidFill>
                  <a:srgbClr val="0070C0"/>
                </a:solidFill>
                <a:effectLst>
                  <a:outerShdw blurRad="76200" dist="50800" dir="5400000" algn="tl" rotWithShape="0">
                    <a:srgbClr val="000000">
                      <a:alpha val="65000"/>
                    </a:srgbClr>
                  </a:outerShdw>
                </a:effectLst>
              </a:defRPr>
            </a:lvl1pPr>
          </a:lstStyle>
          <a:p>
            <a:r>
              <a:rPr lang="zh-CN" altLang="en-US" noProof="1" smtClean="0"/>
              <a:t>单击此处编辑母版标题样式</a:t>
            </a:r>
            <a:endParaRPr lang="zh-CN" altLang="en-US" noProof="1"/>
          </a:p>
        </p:txBody>
      </p:sp>
      <p:sp>
        <p:nvSpPr>
          <p:cNvPr id="7" name="日期占位符 8"/>
          <p:cNvSpPr>
            <a:spLocks noGrp="1"/>
          </p:cNvSpPr>
          <p:nvPr>
            <p:ph type="dt" sz="half" idx="10"/>
          </p:nvPr>
        </p:nvSpPr>
        <p:spPr>
          <a:xfrm>
            <a:off x="457200" y="6356350"/>
            <a:ext cx="2133600" cy="365125"/>
          </a:xfrm>
          <a:prstGeom prst="rect">
            <a:avLst/>
          </a:prstGeom>
        </p:spPr>
        <p:txBody>
          <a:bodyPr/>
          <a:lstStyle>
            <a:lvl1pPr eaLnBrk="0" hangingPunct="0">
              <a:buFontTx/>
              <a:buNone/>
              <a:defRPr>
                <a:latin typeface="Franklin Gothic Book"/>
                <a:ea typeface="黑体" pitchFamily="49" charset="-122"/>
              </a:defRPr>
            </a:lvl1pPr>
          </a:lstStyle>
          <a:p>
            <a:pPr>
              <a:defRPr/>
            </a:pPr>
            <a:fld id="{B8BD7DB4-5CAE-42FD-B6AB-7129DAE3060C}" type="datetimeFigureOut">
              <a:rPr lang="zh-CN" altLang="en-US"/>
              <a:pPr>
                <a:defRPr/>
              </a:pPr>
              <a:t>2017/1/19</a:t>
            </a:fld>
            <a:endParaRPr lang="zh-CN" altLang="en-US"/>
          </a:p>
        </p:txBody>
      </p:sp>
      <p:sp>
        <p:nvSpPr>
          <p:cNvPr id="9" name="灯片编号占位符 9"/>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lstStyle>
            <a:lvl1pPr eaLnBrk="0" hangingPunct="0">
              <a:buFontTx/>
              <a:buNone/>
              <a:defRPr>
                <a:latin typeface="Franklin Gothic Book" panose="020B0503020102020204" pitchFamily="34" charset="0"/>
                <a:ea typeface="黑体" pitchFamily="49" charset="-122"/>
              </a:defRPr>
            </a:lvl1pPr>
          </a:lstStyle>
          <a:p>
            <a:pPr>
              <a:defRPr/>
            </a:pPr>
            <a:fld id="{615B4711-B6C5-45C1-92D4-4F7DE7323C4C}" type="slidenum">
              <a:rPr lang="zh-CN" altLang="en-US"/>
              <a:pPr>
                <a:defRPr/>
              </a:pPr>
              <a:t>‹#›</a:t>
            </a:fld>
            <a:endParaRPr lang="en-US" altLang="zh-CN"/>
          </a:p>
        </p:txBody>
      </p:sp>
      <p:sp>
        <p:nvSpPr>
          <p:cNvPr id="10" name="页脚占位符 10"/>
          <p:cNvSpPr>
            <a:spLocks noGrp="1"/>
          </p:cNvSpPr>
          <p:nvPr>
            <p:ph type="ftr" sz="quarter" idx="12"/>
          </p:nvPr>
        </p:nvSpPr>
        <p:spPr>
          <a:xfrm>
            <a:off x="3124200" y="6356350"/>
            <a:ext cx="2895600" cy="365125"/>
          </a:xfrm>
          <a:prstGeom prst="rect">
            <a:avLst/>
          </a:prstGeom>
        </p:spPr>
        <p:txBody>
          <a:bodyPr/>
          <a:lstStyle>
            <a:lvl1pPr eaLnBrk="0" hangingPunct="0">
              <a:buFontTx/>
              <a:buNone/>
              <a:defRPr>
                <a:latin typeface="Franklin Gothic Book"/>
                <a:ea typeface="黑体" pitchFamily="49" charset="-122"/>
              </a:defRPr>
            </a:lvl1pPr>
          </a:lstStyle>
          <a:p>
            <a:pPr>
              <a:defRPr/>
            </a:pPr>
            <a:endParaRPr lang="zh-CN" altLang="en-US"/>
          </a:p>
        </p:txBody>
      </p:sp>
    </p:spTree>
    <p:extLst>
      <p:ext uri="{BB962C8B-B14F-4D97-AF65-F5344CB8AC3E}">
        <p14:creationId xmlns:p14="http://schemas.microsoft.com/office/powerpoint/2010/main" val="2183527666"/>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052"/>
            <a:ext cx="6858000" cy="2388870"/>
          </a:xfrm>
          <a:prstGeom prst="rect">
            <a:avLst/>
          </a:prstGeo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358"/>
            <a:ext cx="6858000" cy="1655444"/>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119674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760"/>
            <a:ext cx="7886700" cy="132588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28650" y="1824990"/>
            <a:ext cx="7886700" cy="4352926"/>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901839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10690"/>
            <a:ext cx="7886700" cy="2851786"/>
          </a:xfrm>
          <a:prstGeom prst="rect">
            <a:avLst/>
          </a:prstGeo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146"/>
            <a:ext cx="7886700" cy="150114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Tree>
    <p:extLst>
      <p:ext uri="{BB962C8B-B14F-4D97-AF65-F5344CB8AC3E}">
        <p14:creationId xmlns:p14="http://schemas.microsoft.com/office/powerpoint/2010/main" val="2471057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760"/>
            <a:ext cx="7886700" cy="132588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4990"/>
            <a:ext cx="3867150" cy="4352926"/>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3" y="1824990"/>
            <a:ext cx="3867150" cy="4352926"/>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3182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760"/>
            <a:ext cx="7886700" cy="1325880"/>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42" y="1682116"/>
            <a:ext cx="3868737" cy="82296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42" y="2505080"/>
            <a:ext cx="3868737" cy="3684270"/>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2" y="1682116"/>
            <a:ext cx="3887788" cy="82296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2" y="2505080"/>
            <a:ext cx="3887788" cy="3684270"/>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221411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760"/>
            <a:ext cx="7886700" cy="132588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291728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图片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descr="辅助图形.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4130675"/>
            <a:ext cx="91440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descr="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38" y="714375"/>
            <a:ext cx="21431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143000" y="1122049"/>
            <a:ext cx="6858000" cy="2388870"/>
          </a:xfrm>
          <a:prstGeom prst="rect">
            <a:avLst/>
          </a:prstGeo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358"/>
            <a:ext cx="6858000" cy="1655444"/>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1830811829"/>
      </p:ext>
    </p:extLst>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989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6" cy="1600200"/>
          </a:xfrm>
          <a:prstGeom prst="rect">
            <a:avLst/>
          </a:prstGeo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9" y="986798"/>
            <a:ext cx="4629150" cy="4874896"/>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9" y="2057400"/>
            <a:ext cx="2949576" cy="381190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extLst>
      <p:ext uri="{BB962C8B-B14F-4D97-AF65-F5344CB8AC3E}">
        <p14:creationId xmlns:p14="http://schemas.microsoft.com/office/powerpoint/2010/main" val="64742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6" cy="1600200"/>
          </a:xfrm>
          <a:prstGeom prst="rect">
            <a:avLst/>
          </a:prstGeo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9" y="986798"/>
            <a:ext cx="4629150" cy="48748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sym typeface="Calibri" pitchFamily="34" charset="0"/>
              </a:rPr>
              <a:t>单击图标添加图片</a:t>
            </a:r>
          </a:p>
        </p:txBody>
      </p:sp>
      <p:sp>
        <p:nvSpPr>
          <p:cNvPr id="4" name="文本占位符 3"/>
          <p:cNvSpPr>
            <a:spLocks noGrp="1"/>
          </p:cNvSpPr>
          <p:nvPr>
            <p:ph type="body" sz="half" idx="2"/>
          </p:nvPr>
        </p:nvSpPr>
        <p:spPr>
          <a:xfrm>
            <a:off x="630239" y="2057400"/>
            <a:ext cx="2949576" cy="381190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extLst>
      <p:ext uri="{BB962C8B-B14F-4D97-AF65-F5344CB8AC3E}">
        <p14:creationId xmlns:p14="http://schemas.microsoft.com/office/powerpoint/2010/main" val="1077406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760"/>
            <a:ext cx="7886700" cy="132588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1824990"/>
            <a:ext cx="7886700" cy="4352926"/>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139332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8" y="365768"/>
            <a:ext cx="1971676" cy="5812156"/>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768"/>
            <a:ext cx="5762625" cy="5812156"/>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09634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图片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28650" y="365760"/>
            <a:ext cx="7886700" cy="132588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28650" y="1824990"/>
            <a:ext cx="7886700" cy="4352926"/>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198329930"/>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10690"/>
            <a:ext cx="7886700" cy="2851786"/>
          </a:xfrm>
          <a:prstGeom prst="rect">
            <a:avLst/>
          </a:prstGeo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146"/>
            <a:ext cx="7886700" cy="150114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Tree>
    <p:extLst>
      <p:ext uri="{BB962C8B-B14F-4D97-AF65-F5344CB8AC3E}">
        <p14:creationId xmlns:p14="http://schemas.microsoft.com/office/powerpoint/2010/main" val="1007598414"/>
      </p:ext>
    </p:extLst>
  </p:cSld>
  <p:clrMapOvr>
    <a:masterClrMapping/>
  </p:clrMapOvr>
  <p:transition>
    <p:blinds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760"/>
            <a:ext cx="7886700" cy="132588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4990"/>
            <a:ext cx="3867150" cy="4352926"/>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1" y="1824990"/>
            <a:ext cx="3867150" cy="4352926"/>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351732113"/>
      </p:ext>
    </p:extLst>
  </p:cSld>
  <p:clrMapOvr>
    <a:masterClrMapping/>
  </p:clrMapOvr>
  <p:transition>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760"/>
            <a:ext cx="7886700" cy="1325880"/>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40" y="1682116"/>
            <a:ext cx="3868737" cy="82296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40" y="2505079"/>
            <a:ext cx="3868737" cy="3684270"/>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2116"/>
            <a:ext cx="3887788" cy="82296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9"/>
            <a:ext cx="3887788" cy="3684270"/>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55805717"/>
      </p:ext>
    </p:extLst>
  </p:cSld>
  <p:clrMapOvr>
    <a:masterClrMapping/>
  </p:clrMapOvr>
  <p:transition>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760"/>
            <a:ext cx="7886700" cy="132588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200332673"/>
      </p:ext>
    </p:extLst>
  </p:cSld>
  <p:clrMapOvr>
    <a:masterClrMapping/>
  </p:clrMapOvr>
  <p:transition>
    <p:blinds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bwMode="auto">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597309"/>
      </p:ext>
    </p:extLst>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a:prstGeom prst="rect">
            <a:avLst/>
          </a:prstGeo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6793"/>
            <a:ext cx="4629150" cy="4874896"/>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40" y="2057400"/>
            <a:ext cx="2949575" cy="381190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extLst>
      <p:ext uri="{BB962C8B-B14F-4D97-AF65-F5344CB8AC3E}">
        <p14:creationId xmlns:p14="http://schemas.microsoft.com/office/powerpoint/2010/main" val="30355671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8.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C:\Users\PC\Desktop\edss.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2225"/>
            <a:ext cx="9144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2225"/>
            <a:ext cx="9144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bwMode="auto">
          <a:xfrm>
            <a:off x="0" y="665163"/>
            <a:ext cx="9144000" cy="5789612"/>
          </a:xfrm>
          <a:prstGeom prst="rect">
            <a:avLst/>
          </a:prstGeom>
          <a:solidFill>
            <a:schemeClr val="bg1">
              <a:lumMod val="85000"/>
            </a:schemeClr>
          </a:solidFill>
          <a:ln>
            <a:noFill/>
          </a:ln>
        </p:spPr>
        <p:txBody>
          <a:bodyPr anchor="ctr"/>
          <a:lstStyle/>
          <a:p>
            <a:pPr algn="ctr" eaLnBrk="1" hangingPunct="1">
              <a:defRPr/>
            </a:pPr>
            <a:endParaRPr lang="zh-CN" altLang="en-US">
              <a:solidFill>
                <a:srgbClr val="FFFFFF"/>
              </a:solidFill>
              <a:latin typeface="宋体" pitchFamily="2" charset="-122"/>
              <a:ea typeface="黑体" pitchFamily="49" charset="-122"/>
              <a:sym typeface="宋体" pitchFamily="2" charset="-122"/>
            </a:endParaRPr>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22" r:id="rId4"/>
    <p:sldLayoutId id="2147484123" r:id="rId5"/>
    <p:sldLayoutId id="2147484124" r:id="rId6"/>
    <p:sldLayoutId id="2147484125" r:id="rId7"/>
    <p:sldLayoutId id="2147484144" r:id="rId8"/>
    <p:sldLayoutId id="2147484126" r:id="rId9"/>
    <p:sldLayoutId id="2147484127" r:id="rId10"/>
    <p:sldLayoutId id="2147484128" r:id="rId11"/>
    <p:sldLayoutId id="2147484129" r:id="rId12"/>
    <p:sldLayoutId id="2147484145" r:id="rId13"/>
  </p:sldLayoutIdLst>
  <p:transition>
    <p:blinds dir="vert"/>
  </p:transition>
  <p:txStyles>
    <p:titleStyle>
      <a:lvl1pPr marL="912813" indent="-912813"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2pPr>
      <a:lvl3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3pPr>
      <a:lvl4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4pPr>
      <a:lvl5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5pPr>
      <a:lvl6pPr marL="13716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shadeToTitle="1">
        <a:gradFill rotWithShape="0">
          <a:gsLst>
            <a:gs pos="0">
              <a:srgbClr val="FCFCFC"/>
            </a:gs>
            <a:gs pos="98999">
              <a:srgbClr val="D8D8D8"/>
            </a:gs>
            <a:gs pos="100000">
              <a:srgbClr val="D8D8D8"/>
            </a:gs>
            <a:gs pos="100000">
              <a:srgbClr val="D8D8D8"/>
            </a:gs>
            <a:gs pos="100000">
              <a:srgbClr val="D8D8D8"/>
            </a:gs>
          </a:gsLst>
          <a:path path="shap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1588"/>
            <a:ext cx="9142412"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Lst>
  <p:txStyles>
    <p:titleStyle>
      <a:lvl1pPr marL="912813" indent="-912813"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2pPr>
      <a:lvl3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3pPr>
      <a:lvl4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4pPr>
      <a:lvl5pPr marL="912813" indent="-912813"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5pPr>
      <a:lvl6pPr marL="13716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microsoft.com/office/2007/relationships/hdphoto" Target="../media/hdphoto2.wdp"/><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19994;&#21153;&#38656;&#27714;&#35828;&#26126;&#20070;&#26696;&#20363;.docx"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mailto:zwj1680@scal.com.cn"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682625" y="2852738"/>
            <a:ext cx="7921625" cy="784225"/>
          </a:xfrm>
          <a:prstGeom prst="rect">
            <a:avLst/>
          </a:prstGeom>
          <a:noFill/>
          <a:ln>
            <a:noFill/>
          </a:ln>
          <a:effectLst/>
        </p:spPr>
        <p:txBody>
          <a:bodyPr>
            <a:spAutoFit/>
          </a:bodyPr>
          <a:lstStyle>
            <a:lvl1pPr>
              <a:defRPr sz="2000">
                <a:solidFill>
                  <a:schemeClr val="tx1"/>
                </a:solidFill>
                <a:latin typeface="Franklin Gothic Book" pitchFamily="34" charset="0"/>
                <a:ea typeface="宋体" pitchFamily="2" charset="-122"/>
              </a:defRPr>
            </a:lvl1pPr>
            <a:lvl2pPr marL="742950" indent="-285750">
              <a:defRPr sz="2000">
                <a:solidFill>
                  <a:schemeClr val="tx1"/>
                </a:solidFill>
                <a:latin typeface="Franklin Gothic Book" pitchFamily="34" charset="0"/>
                <a:ea typeface="宋体" pitchFamily="2" charset="-122"/>
              </a:defRPr>
            </a:lvl2pPr>
            <a:lvl3pPr marL="1143000" indent="-228600">
              <a:defRPr sz="2000">
                <a:solidFill>
                  <a:schemeClr val="tx1"/>
                </a:solidFill>
                <a:latin typeface="Franklin Gothic Book" pitchFamily="34" charset="0"/>
                <a:ea typeface="宋体" pitchFamily="2" charset="-122"/>
              </a:defRPr>
            </a:lvl3pPr>
            <a:lvl4pPr marL="1600200" indent="-228600">
              <a:defRPr sz="2000">
                <a:solidFill>
                  <a:schemeClr val="tx1"/>
                </a:solidFill>
                <a:latin typeface="Franklin Gothic Book" pitchFamily="34" charset="0"/>
                <a:ea typeface="宋体" pitchFamily="2" charset="-122"/>
              </a:defRPr>
            </a:lvl4pPr>
            <a:lvl5pPr marL="2057400" indent="-228600">
              <a:defRPr sz="2000">
                <a:solidFill>
                  <a:schemeClr val="tx1"/>
                </a:solidFill>
                <a:latin typeface="Franklin Gothic Book"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Franklin Gothic Book"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Franklin Gothic Book"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Franklin Gothic Book"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Franklin Gothic Book" pitchFamily="34" charset="0"/>
                <a:ea typeface="宋体" pitchFamily="2" charset="-122"/>
              </a:defRPr>
            </a:lvl9pPr>
          </a:lstStyle>
          <a:p>
            <a:pPr eaLnBrk="1" hangingPunct="1">
              <a:defRPr/>
            </a:pPr>
            <a:r>
              <a:rPr lang="zh-CN" altLang="en-US" sz="4500" b="1" dirty="0" smtClean="0">
                <a:solidFill>
                  <a:schemeClr val="accent3"/>
                </a:solidFill>
                <a:effectLst>
                  <a:outerShdw blurRad="38100" dist="38100" dir="2700000" algn="tl">
                    <a:srgbClr val="C0C0C0"/>
                  </a:outerShdw>
                </a:effectLst>
                <a:ea typeface="微软雅黑" pitchFamily="34" charset="-122"/>
              </a:rPr>
              <a:t>机务平台二期项目准备启动会</a:t>
            </a:r>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五边形 9"/>
          <p:cNvSpPr/>
          <p:nvPr/>
        </p:nvSpPr>
        <p:spPr bwMode="auto">
          <a:xfrm>
            <a:off x="179512" y="764704"/>
            <a:ext cx="6048672" cy="864096"/>
          </a:xfrm>
          <a:prstGeom prst="homePlate">
            <a:avLst/>
          </a:prstGeom>
          <a:solidFill>
            <a:schemeClr val="tx2">
              <a:lumMod val="20000"/>
              <a:lumOff val="80000"/>
            </a:schemeClr>
          </a:solidFill>
          <a:ln>
            <a:noFill/>
          </a:ln>
          <a:effectLst>
            <a:glow rad="63500">
              <a:schemeClr val="accent1">
                <a:satMod val="175000"/>
                <a:alpha val="40000"/>
              </a:schemeClr>
            </a:glow>
          </a:effectLst>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11" name="燕尾形 10"/>
          <p:cNvSpPr/>
          <p:nvPr/>
        </p:nvSpPr>
        <p:spPr bwMode="auto">
          <a:xfrm>
            <a:off x="1763688" y="778493"/>
            <a:ext cx="400236" cy="836516"/>
          </a:xfrm>
          <a:prstGeom prst="chevron">
            <a:avLst/>
          </a:prstGeom>
          <a:solidFill>
            <a:srgbClr val="0070C0"/>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12" name="燕尾形 11"/>
          <p:cNvSpPr/>
          <p:nvPr/>
        </p:nvSpPr>
        <p:spPr bwMode="auto">
          <a:xfrm>
            <a:off x="3811724" y="780155"/>
            <a:ext cx="400236" cy="836516"/>
          </a:xfrm>
          <a:prstGeom prst="chevron">
            <a:avLst/>
          </a:prstGeom>
          <a:solidFill>
            <a:srgbClr val="0070C0"/>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13" name="矩形 12"/>
          <p:cNvSpPr/>
          <p:nvPr/>
        </p:nvSpPr>
        <p:spPr bwMode="auto">
          <a:xfrm>
            <a:off x="362825" y="877701"/>
            <a:ext cx="1215752" cy="648072"/>
          </a:xfrm>
          <a:prstGeom prst="rect">
            <a:avLst/>
          </a:prstGeom>
          <a:solidFill>
            <a:srgbClr val="DFD2A0"/>
          </a:solidFill>
          <a:ln>
            <a:solidFill>
              <a:srgbClr val="51AEC6"/>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第一</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bwMode="auto">
          <a:xfrm>
            <a:off x="2379049" y="872715"/>
            <a:ext cx="1217549" cy="648072"/>
          </a:xfrm>
          <a:prstGeom prst="rect">
            <a:avLst/>
          </a:prstGeom>
          <a:solidFill>
            <a:srgbClr val="DFD2A0"/>
          </a:solidFill>
          <a:ln>
            <a:solidFill>
              <a:srgbClr val="EF5959"/>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第二</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bwMode="auto">
          <a:xfrm>
            <a:off x="4355976" y="872715"/>
            <a:ext cx="1215752" cy="648072"/>
          </a:xfrm>
          <a:prstGeom prst="rect">
            <a:avLst/>
          </a:prstGeom>
          <a:solidFill>
            <a:srgbClr val="DFD2A0"/>
          </a:solidFill>
          <a:ln>
            <a:solidFill>
              <a:srgbClr val="F79646"/>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第三</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graphicFrame>
        <p:nvGraphicFramePr>
          <p:cNvPr id="21" name="图示 20"/>
          <p:cNvGraphicFramePr/>
          <p:nvPr>
            <p:extLst>
              <p:ext uri="{D42A27DB-BD31-4B8C-83A1-F6EECF244321}">
                <p14:modId xmlns:p14="http://schemas.microsoft.com/office/powerpoint/2010/main" val="673286211"/>
              </p:ext>
            </p:extLst>
          </p:nvPr>
        </p:nvGraphicFramePr>
        <p:xfrm>
          <a:off x="467544" y="2132856"/>
          <a:ext cx="8352928"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6" name="直接箭头连接符 15"/>
          <p:cNvCxnSpPr/>
          <p:nvPr/>
        </p:nvCxnSpPr>
        <p:spPr bwMode="auto">
          <a:xfrm>
            <a:off x="2987824" y="1520787"/>
            <a:ext cx="0" cy="828093"/>
          </a:xfrm>
          <a:prstGeom prst="straightConnector1">
            <a:avLst/>
          </a:prstGeom>
          <a:solidFill>
            <a:schemeClr val="accent1"/>
          </a:solidFill>
          <a:ln w="28575" cap="flat" cmpd="sng" algn="ctr">
            <a:solidFill>
              <a:srgbClr val="EF5959"/>
            </a:solidFill>
            <a:prstDash val="solid"/>
            <a:round/>
            <a:headEnd type="oval" w="med" len="med"/>
            <a:tailEnd type="oval" w="med" len="med"/>
          </a:ln>
        </p:spPr>
      </p:cxnSp>
    </p:spTree>
    <p:extLst>
      <p:ext uri="{BB962C8B-B14F-4D97-AF65-F5344CB8AC3E}">
        <p14:creationId xmlns:p14="http://schemas.microsoft.com/office/powerpoint/2010/main" val="30914950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1">
                                            <p:graphicEl>
                                              <a:dgm id="{485CEF82-A048-493C-8C9C-6F42BE08BF0C}"/>
                                            </p:graphicEl>
                                          </p:spTgt>
                                        </p:tgtEl>
                                        <p:attrNameLst>
                                          <p:attrName>style.visibility</p:attrName>
                                        </p:attrNameLst>
                                      </p:cBhvr>
                                      <p:to>
                                        <p:strVal val="visible"/>
                                      </p:to>
                                    </p:set>
                                    <p:animEffect transition="in" filter="wipe(left)">
                                      <p:cBhvr>
                                        <p:cTn id="11" dur="500"/>
                                        <p:tgtEl>
                                          <p:spTgt spid="21">
                                            <p:graphicEl>
                                              <a:dgm id="{485CEF82-A048-493C-8C9C-6F42BE08BF0C}"/>
                                            </p:graphicEl>
                                          </p:spTgt>
                                        </p:tgtEl>
                                      </p:cBhvr>
                                    </p:animEffect>
                                  </p:childTnLst>
                                </p:cTn>
                              </p:par>
                            </p:childTnLst>
                          </p:cTn>
                        </p:par>
                        <p:par>
                          <p:cTn id="12" fill="hold">
                            <p:stCondLst>
                              <p:cond delay="1500"/>
                            </p:stCondLst>
                            <p:childTnLst>
                              <p:par>
                                <p:cTn id="13" presetID="42" presetClass="entr" presetSubtype="0" fill="hold" grpId="0" nodeType="afterEffect">
                                  <p:stCondLst>
                                    <p:cond delay="0"/>
                                  </p:stCondLst>
                                  <p:childTnLst>
                                    <p:set>
                                      <p:cBhvr>
                                        <p:cTn id="14" dur="1" fill="hold">
                                          <p:stCondLst>
                                            <p:cond delay="0"/>
                                          </p:stCondLst>
                                        </p:cTn>
                                        <p:tgtEl>
                                          <p:spTgt spid="21">
                                            <p:graphicEl>
                                              <a:dgm id="{23F90C6E-B3E4-4921-922F-37ACE3B2B51A}"/>
                                            </p:graphicEl>
                                          </p:spTgt>
                                        </p:tgtEl>
                                        <p:attrNameLst>
                                          <p:attrName>style.visibility</p:attrName>
                                        </p:attrNameLst>
                                      </p:cBhvr>
                                      <p:to>
                                        <p:strVal val="visible"/>
                                      </p:to>
                                    </p:set>
                                    <p:animEffect transition="in" filter="fade">
                                      <p:cBhvr>
                                        <p:cTn id="15" dur="1000"/>
                                        <p:tgtEl>
                                          <p:spTgt spid="21">
                                            <p:graphicEl>
                                              <a:dgm id="{23F90C6E-B3E4-4921-922F-37ACE3B2B51A}"/>
                                            </p:graphicEl>
                                          </p:spTgt>
                                        </p:tgtEl>
                                      </p:cBhvr>
                                    </p:animEffect>
                                    <p:anim calcmode="lin" valueType="num">
                                      <p:cBhvr>
                                        <p:cTn id="16" dur="1000" fill="hold"/>
                                        <p:tgtEl>
                                          <p:spTgt spid="21">
                                            <p:graphicEl>
                                              <a:dgm id="{23F90C6E-B3E4-4921-922F-37ACE3B2B51A}"/>
                                            </p:graphicEl>
                                          </p:spTgt>
                                        </p:tgtEl>
                                        <p:attrNameLst>
                                          <p:attrName>ppt_x</p:attrName>
                                        </p:attrNameLst>
                                      </p:cBhvr>
                                      <p:tavLst>
                                        <p:tav tm="0">
                                          <p:val>
                                            <p:strVal val="#ppt_x"/>
                                          </p:val>
                                        </p:tav>
                                        <p:tav tm="100000">
                                          <p:val>
                                            <p:strVal val="#ppt_x"/>
                                          </p:val>
                                        </p:tav>
                                      </p:tavLst>
                                    </p:anim>
                                    <p:anim calcmode="lin" valueType="num">
                                      <p:cBhvr>
                                        <p:cTn id="17" dur="1000" fill="hold"/>
                                        <p:tgtEl>
                                          <p:spTgt spid="21">
                                            <p:graphicEl>
                                              <a:dgm id="{23F90C6E-B3E4-4921-922F-37ACE3B2B51A}"/>
                                            </p:graphic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21">
                                            <p:graphicEl>
                                              <a:dgm id="{485CEF82-A048-493C-8C9C-6F42BE08BF0C}"/>
                                            </p:graphicEl>
                                          </p:spTgt>
                                        </p:tgtEl>
                                      </p:cBhvr>
                                    </p:animEffect>
                                    <p:set>
                                      <p:cBhvr>
                                        <p:cTn id="22" dur="1" fill="hold">
                                          <p:stCondLst>
                                            <p:cond delay="499"/>
                                          </p:stCondLst>
                                        </p:cTn>
                                        <p:tgtEl>
                                          <p:spTgt spid="21">
                                            <p:graphicEl>
                                              <a:dgm id="{485CEF82-A048-493C-8C9C-6F42BE08BF0C}"/>
                                            </p:graphicEl>
                                          </p:spTgt>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21">
                                            <p:graphicEl>
                                              <a:dgm id="{23F90C6E-B3E4-4921-922F-37ACE3B2B51A}"/>
                                            </p:graphicEl>
                                          </p:spTgt>
                                        </p:tgtEl>
                                      </p:cBhvr>
                                    </p:animEffect>
                                    <p:set>
                                      <p:cBhvr>
                                        <p:cTn id="25" dur="1" fill="hold">
                                          <p:stCondLst>
                                            <p:cond delay="499"/>
                                          </p:stCondLst>
                                        </p:cTn>
                                        <p:tgtEl>
                                          <p:spTgt spid="21">
                                            <p:graphicEl>
                                              <a:dgm id="{23F90C6E-B3E4-4921-922F-37ACE3B2B51A}"/>
                                            </p:graphicEl>
                                          </p:spTgt>
                                        </p:tgtEl>
                                        <p:attrNameLst>
                                          <p:attrName>style.visibility</p:attrName>
                                        </p:attrNameLst>
                                      </p:cBhvr>
                                      <p:to>
                                        <p:strVal val="hidden"/>
                                      </p:to>
                                    </p:set>
                                  </p:childTnLst>
                                </p:cTn>
                              </p:par>
                            </p:childTnLst>
                          </p:cTn>
                        </p:par>
                        <p:par>
                          <p:cTn id="26" fill="hold">
                            <p:stCondLst>
                              <p:cond delay="500"/>
                            </p:stCondLst>
                            <p:childTnLst>
                              <p:par>
                                <p:cTn id="27" presetID="22" presetClass="exit" presetSubtype="4" fill="hold" nodeType="afterEffect">
                                  <p:stCondLst>
                                    <p:cond delay="0"/>
                                  </p:stCondLst>
                                  <p:childTnLst>
                                    <p:animEffect transition="out" filter="wipe(down)">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bld="one"/>
        </p:bldSub>
      </p:bldGraphic>
      <p:bldGraphic spid="21" grpI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bwMode="auto">
          <a:xfrm>
            <a:off x="179512" y="764704"/>
            <a:ext cx="6048672" cy="864096"/>
          </a:xfrm>
          <a:prstGeom prst="homePlate">
            <a:avLst/>
          </a:prstGeom>
          <a:solidFill>
            <a:schemeClr val="tx2">
              <a:lumMod val="20000"/>
              <a:lumOff val="80000"/>
            </a:schemeClr>
          </a:solidFill>
          <a:ln>
            <a:noFill/>
          </a:ln>
          <a:effectLst>
            <a:glow rad="63500">
              <a:schemeClr val="accent1">
                <a:satMod val="175000"/>
                <a:alpha val="40000"/>
              </a:schemeClr>
            </a:glow>
          </a:effectLst>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8" name="燕尾形 7"/>
          <p:cNvSpPr/>
          <p:nvPr/>
        </p:nvSpPr>
        <p:spPr bwMode="auto">
          <a:xfrm>
            <a:off x="1763688" y="778493"/>
            <a:ext cx="400236" cy="836516"/>
          </a:xfrm>
          <a:prstGeom prst="chevron">
            <a:avLst/>
          </a:prstGeom>
          <a:solidFill>
            <a:srgbClr val="0070C0"/>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13" name="燕尾形 12"/>
          <p:cNvSpPr/>
          <p:nvPr/>
        </p:nvSpPr>
        <p:spPr bwMode="auto">
          <a:xfrm>
            <a:off x="3811724" y="780155"/>
            <a:ext cx="400236" cy="836516"/>
          </a:xfrm>
          <a:prstGeom prst="chevron">
            <a:avLst/>
          </a:prstGeom>
          <a:solidFill>
            <a:srgbClr val="0070C0"/>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14" name="矩形 13"/>
          <p:cNvSpPr/>
          <p:nvPr/>
        </p:nvSpPr>
        <p:spPr bwMode="auto">
          <a:xfrm>
            <a:off x="362825" y="877701"/>
            <a:ext cx="1215752" cy="648072"/>
          </a:xfrm>
          <a:prstGeom prst="rect">
            <a:avLst/>
          </a:prstGeom>
          <a:solidFill>
            <a:srgbClr val="DFD2A0"/>
          </a:solidFill>
          <a:ln>
            <a:solidFill>
              <a:srgbClr val="51AEC6"/>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第一</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bwMode="auto">
          <a:xfrm>
            <a:off x="2379049" y="872715"/>
            <a:ext cx="1217549" cy="648072"/>
          </a:xfrm>
          <a:prstGeom prst="rect">
            <a:avLst/>
          </a:prstGeom>
          <a:solidFill>
            <a:srgbClr val="DFD2A0"/>
          </a:solidFill>
          <a:ln>
            <a:solidFill>
              <a:srgbClr val="EF5959"/>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第二</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bwMode="auto">
          <a:xfrm>
            <a:off x="4355976" y="872715"/>
            <a:ext cx="1215752" cy="648072"/>
          </a:xfrm>
          <a:prstGeom prst="rect">
            <a:avLst/>
          </a:prstGeom>
          <a:solidFill>
            <a:srgbClr val="DFD2A0"/>
          </a:solidFill>
          <a:ln>
            <a:solidFill>
              <a:srgbClr val="F79646"/>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第三</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graphicFrame>
        <p:nvGraphicFramePr>
          <p:cNvPr id="17" name="图示 16"/>
          <p:cNvGraphicFramePr/>
          <p:nvPr>
            <p:extLst>
              <p:ext uri="{D42A27DB-BD31-4B8C-83A1-F6EECF244321}">
                <p14:modId xmlns:p14="http://schemas.microsoft.com/office/powerpoint/2010/main" val="3192482669"/>
              </p:ext>
            </p:extLst>
          </p:nvPr>
        </p:nvGraphicFramePr>
        <p:xfrm>
          <a:off x="467544" y="2132856"/>
          <a:ext cx="8352928" cy="2376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8" name="直接箭头连接符 17"/>
          <p:cNvCxnSpPr/>
          <p:nvPr/>
        </p:nvCxnSpPr>
        <p:spPr bwMode="auto">
          <a:xfrm>
            <a:off x="4932040" y="1520787"/>
            <a:ext cx="0" cy="828093"/>
          </a:xfrm>
          <a:prstGeom prst="straightConnector1">
            <a:avLst/>
          </a:prstGeom>
          <a:solidFill>
            <a:schemeClr val="accent1"/>
          </a:solidFill>
          <a:ln w="28575" cap="flat" cmpd="sng" algn="ctr">
            <a:solidFill>
              <a:srgbClr val="F79646"/>
            </a:solidFill>
            <a:prstDash val="solid"/>
            <a:round/>
            <a:headEnd type="oval" w="med" len="med"/>
            <a:tailEnd type="oval" w="med" len="med"/>
          </a:ln>
        </p:spPr>
      </p:cxnSp>
    </p:spTree>
    <p:extLst>
      <p:ext uri="{BB962C8B-B14F-4D97-AF65-F5344CB8AC3E}">
        <p14:creationId xmlns:p14="http://schemas.microsoft.com/office/powerpoint/2010/main" val="45970130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graphicEl>
                                              <a:dgm id="{485CEF82-A048-493C-8C9C-6F42BE08BF0C}"/>
                                            </p:graphicEl>
                                          </p:spTgt>
                                        </p:tgtEl>
                                        <p:attrNameLst>
                                          <p:attrName>style.visibility</p:attrName>
                                        </p:attrNameLst>
                                      </p:cBhvr>
                                      <p:to>
                                        <p:strVal val="visible"/>
                                      </p:to>
                                    </p:set>
                                    <p:animEffect transition="in" filter="wipe(left)">
                                      <p:cBhvr>
                                        <p:cTn id="11" dur="500"/>
                                        <p:tgtEl>
                                          <p:spTgt spid="17">
                                            <p:graphicEl>
                                              <a:dgm id="{485CEF82-A048-493C-8C9C-6F42BE08BF0C}"/>
                                            </p:graphic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7">
                                            <p:graphicEl>
                                              <a:dgm id="{23F90C6E-B3E4-4921-922F-37ACE3B2B51A}"/>
                                            </p:graphicEl>
                                          </p:spTgt>
                                        </p:tgtEl>
                                        <p:attrNameLst>
                                          <p:attrName>style.visibility</p:attrName>
                                        </p:attrNameLst>
                                      </p:cBhvr>
                                      <p:to>
                                        <p:strVal val="visible"/>
                                      </p:to>
                                    </p:set>
                                    <p:animEffect transition="in" filter="fade">
                                      <p:cBhvr>
                                        <p:cTn id="15" dur="1000"/>
                                        <p:tgtEl>
                                          <p:spTgt spid="17">
                                            <p:graphicEl>
                                              <a:dgm id="{23F90C6E-B3E4-4921-922F-37ACE3B2B51A}"/>
                                            </p:graphicEl>
                                          </p:spTgt>
                                        </p:tgtEl>
                                      </p:cBhvr>
                                    </p:animEffect>
                                    <p:anim calcmode="lin" valueType="num">
                                      <p:cBhvr>
                                        <p:cTn id="16" dur="1000" fill="hold"/>
                                        <p:tgtEl>
                                          <p:spTgt spid="17">
                                            <p:graphicEl>
                                              <a:dgm id="{23F90C6E-B3E4-4921-922F-37ACE3B2B51A}"/>
                                            </p:graphicEl>
                                          </p:spTgt>
                                        </p:tgtEl>
                                        <p:attrNameLst>
                                          <p:attrName>ppt_x</p:attrName>
                                        </p:attrNameLst>
                                      </p:cBhvr>
                                      <p:tavLst>
                                        <p:tav tm="0">
                                          <p:val>
                                            <p:strVal val="#ppt_x"/>
                                          </p:val>
                                        </p:tav>
                                        <p:tav tm="100000">
                                          <p:val>
                                            <p:strVal val="#ppt_x"/>
                                          </p:val>
                                        </p:tav>
                                      </p:tavLst>
                                    </p:anim>
                                    <p:anim calcmode="lin" valueType="num">
                                      <p:cBhvr>
                                        <p:cTn id="17" dur="1000" fill="hold"/>
                                        <p:tgtEl>
                                          <p:spTgt spid="17">
                                            <p:graphicEl>
                                              <a:dgm id="{23F90C6E-B3E4-4921-922F-37ACE3B2B51A}"/>
                                            </p:graphic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17">
                                            <p:graphicEl>
                                              <a:dgm id="{485CEF82-A048-493C-8C9C-6F42BE08BF0C}"/>
                                            </p:graphicEl>
                                          </p:spTgt>
                                        </p:tgtEl>
                                      </p:cBhvr>
                                    </p:animEffect>
                                    <p:set>
                                      <p:cBhvr>
                                        <p:cTn id="22" dur="1" fill="hold">
                                          <p:stCondLst>
                                            <p:cond delay="499"/>
                                          </p:stCondLst>
                                        </p:cTn>
                                        <p:tgtEl>
                                          <p:spTgt spid="17">
                                            <p:graphicEl>
                                              <a:dgm id="{485CEF82-A048-493C-8C9C-6F42BE08BF0C}"/>
                                            </p:graphicEl>
                                          </p:spTgt>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17">
                                            <p:graphicEl>
                                              <a:dgm id="{23F90C6E-B3E4-4921-922F-37ACE3B2B51A}"/>
                                            </p:graphicEl>
                                          </p:spTgt>
                                        </p:tgtEl>
                                      </p:cBhvr>
                                    </p:animEffect>
                                    <p:set>
                                      <p:cBhvr>
                                        <p:cTn id="25" dur="1" fill="hold">
                                          <p:stCondLst>
                                            <p:cond delay="499"/>
                                          </p:stCondLst>
                                        </p:cTn>
                                        <p:tgtEl>
                                          <p:spTgt spid="17">
                                            <p:graphicEl>
                                              <a:dgm id="{23F90C6E-B3E4-4921-922F-37ACE3B2B51A}"/>
                                            </p:graphicEl>
                                          </p:spTgt>
                                        </p:tgtEl>
                                        <p:attrNameLst>
                                          <p:attrName>style.visibility</p:attrName>
                                        </p:attrNameLst>
                                      </p:cBhvr>
                                      <p:to>
                                        <p:strVal val="hidden"/>
                                      </p:to>
                                    </p:set>
                                  </p:childTnLst>
                                </p:cTn>
                              </p:par>
                            </p:childTnLst>
                          </p:cTn>
                        </p:par>
                        <p:par>
                          <p:cTn id="26" fill="hold">
                            <p:stCondLst>
                              <p:cond delay="500"/>
                            </p:stCondLst>
                            <p:childTnLst>
                              <p:par>
                                <p:cTn id="27" presetID="22" presetClass="exit" presetSubtype="4" fill="hold" nodeType="afterEffect">
                                  <p:stCondLst>
                                    <p:cond delay="0"/>
                                  </p:stCondLst>
                                  <p:childTnLst>
                                    <p:animEffect transition="out" filter="wipe(down)">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Graphic spid="17" grpI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714140" y="2686587"/>
            <a:ext cx="941387" cy="873125"/>
          </a:xfrm>
          <a:custGeom>
            <a:avLst/>
            <a:gdLst>
              <a:gd name="connsiteX0" fmla="*/ 619655 w 1042987"/>
              <a:gd name="connsiteY0" fmla="*/ 539750 h 1047750"/>
              <a:gd name="connsiteX1" fmla="*/ 958319 w 1042987"/>
              <a:gd name="connsiteY1" fmla="*/ 539750 h 1047750"/>
              <a:gd name="connsiteX2" fmla="*/ 1042987 w 1042987"/>
              <a:gd name="connsiteY2" fmla="*/ 624418 h 1047750"/>
              <a:gd name="connsiteX3" fmla="*/ 1042987 w 1042987"/>
              <a:gd name="connsiteY3" fmla="*/ 963082 h 1047750"/>
              <a:gd name="connsiteX4" fmla="*/ 958319 w 1042987"/>
              <a:gd name="connsiteY4" fmla="*/ 1047750 h 1047750"/>
              <a:gd name="connsiteX5" fmla="*/ 619655 w 1042987"/>
              <a:gd name="connsiteY5" fmla="*/ 1047750 h 1047750"/>
              <a:gd name="connsiteX6" fmla="*/ 534987 w 1042987"/>
              <a:gd name="connsiteY6" fmla="*/ 963082 h 1047750"/>
              <a:gd name="connsiteX7" fmla="*/ 534987 w 1042987"/>
              <a:gd name="connsiteY7" fmla="*/ 624418 h 1047750"/>
              <a:gd name="connsiteX8" fmla="*/ 619655 w 1042987"/>
              <a:gd name="connsiteY8" fmla="*/ 539750 h 1047750"/>
              <a:gd name="connsiteX9" fmla="*/ 84668 w 1042987"/>
              <a:gd name="connsiteY9" fmla="*/ 539750 h 1047750"/>
              <a:gd name="connsiteX10" fmla="*/ 423332 w 1042987"/>
              <a:gd name="connsiteY10" fmla="*/ 539750 h 1047750"/>
              <a:gd name="connsiteX11" fmla="*/ 508000 w 1042987"/>
              <a:gd name="connsiteY11" fmla="*/ 624418 h 1047750"/>
              <a:gd name="connsiteX12" fmla="*/ 508000 w 1042987"/>
              <a:gd name="connsiteY12" fmla="*/ 963082 h 1047750"/>
              <a:gd name="connsiteX13" fmla="*/ 423332 w 1042987"/>
              <a:gd name="connsiteY13" fmla="*/ 1047750 h 1047750"/>
              <a:gd name="connsiteX14" fmla="*/ 84668 w 1042987"/>
              <a:gd name="connsiteY14" fmla="*/ 1047750 h 1047750"/>
              <a:gd name="connsiteX15" fmla="*/ 0 w 1042987"/>
              <a:gd name="connsiteY15" fmla="*/ 963082 h 1047750"/>
              <a:gd name="connsiteX16" fmla="*/ 0 w 1042987"/>
              <a:gd name="connsiteY16" fmla="*/ 624418 h 1047750"/>
              <a:gd name="connsiteX17" fmla="*/ 84668 w 1042987"/>
              <a:gd name="connsiteY17" fmla="*/ 539750 h 1047750"/>
              <a:gd name="connsiteX18" fmla="*/ 619655 w 1042987"/>
              <a:gd name="connsiteY18" fmla="*/ 0 h 1047750"/>
              <a:gd name="connsiteX19" fmla="*/ 958319 w 1042987"/>
              <a:gd name="connsiteY19" fmla="*/ 0 h 1047750"/>
              <a:gd name="connsiteX20" fmla="*/ 1042987 w 1042987"/>
              <a:gd name="connsiteY20" fmla="*/ 84668 h 1047750"/>
              <a:gd name="connsiteX21" fmla="*/ 1042987 w 1042987"/>
              <a:gd name="connsiteY21" fmla="*/ 423332 h 1047750"/>
              <a:gd name="connsiteX22" fmla="*/ 958319 w 1042987"/>
              <a:gd name="connsiteY22" fmla="*/ 508000 h 1047750"/>
              <a:gd name="connsiteX23" fmla="*/ 619655 w 1042987"/>
              <a:gd name="connsiteY23" fmla="*/ 508000 h 1047750"/>
              <a:gd name="connsiteX24" fmla="*/ 534987 w 1042987"/>
              <a:gd name="connsiteY24" fmla="*/ 423332 h 1047750"/>
              <a:gd name="connsiteX25" fmla="*/ 534987 w 1042987"/>
              <a:gd name="connsiteY25" fmla="*/ 84668 h 1047750"/>
              <a:gd name="connsiteX26" fmla="*/ 619655 w 1042987"/>
              <a:gd name="connsiteY26" fmla="*/ 0 h 1047750"/>
              <a:gd name="connsiteX27" fmla="*/ 84668 w 1042987"/>
              <a:gd name="connsiteY27" fmla="*/ 0 h 1047750"/>
              <a:gd name="connsiteX28" fmla="*/ 423332 w 1042987"/>
              <a:gd name="connsiteY28" fmla="*/ 0 h 1047750"/>
              <a:gd name="connsiteX29" fmla="*/ 508000 w 1042987"/>
              <a:gd name="connsiteY29" fmla="*/ 84668 h 1047750"/>
              <a:gd name="connsiteX30" fmla="*/ 508000 w 1042987"/>
              <a:gd name="connsiteY30" fmla="*/ 423332 h 1047750"/>
              <a:gd name="connsiteX31" fmla="*/ 423332 w 1042987"/>
              <a:gd name="connsiteY31" fmla="*/ 508000 h 1047750"/>
              <a:gd name="connsiteX32" fmla="*/ 84668 w 1042987"/>
              <a:gd name="connsiteY32" fmla="*/ 508000 h 1047750"/>
              <a:gd name="connsiteX33" fmla="*/ 0 w 1042987"/>
              <a:gd name="connsiteY33" fmla="*/ 423332 h 1047750"/>
              <a:gd name="connsiteX34" fmla="*/ 0 w 1042987"/>
              <a:gd name="connsiteY34" fmla="*/ 84668 h 1047750"/>
              <a:gd name="connsiteX35" fmla="*/ 84668 w 1042987"/>
              <a:gd name="connsiteY35" fmla="*/ 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42987" h="1047750">
                <a:moveTo>
                  <a:pt x="619655" y="539750"/>
                </a:moveTo>
                <a:lnTo>
                  <a:pt x="958319" y="539750"/>
                </a:lnTo>
                <a:cubicBezTo>
                  <a:pt x="1005080" y="539750"/>
                  <a:pt x="1042987" y="577657"/>
                  <a:pt x="1042987" y="624418"/>
                </a:cubicBezTo>
                <a:lnTo>
                  <a:pt x="1042987" y="963082"/>
                </a:lnTo>
                <a:cubicBezTo>
                  <a:pt x="1042987" y="1009843"/>
                  <a:pt x="1005080" y="1047750"/>
                  <a:pt x="958319" y="1047750"/>
                </a:cubicBezTo>
                <a:lnTo>
                  <a:pt x="619655" y="1047750"/>
                </a:lnTo>
                <a:cubicBezTo>
                  <a:pt x="572894" y="1047750"/>
                  <a:pt x="534987" y="1009843"/>
                  <a:pt x="534987" y="963082"/>
                </a:cubicBezTo>
                <a:lnTo>
                  <a:pt x="534987" y="624418"/>
                </a:lnTo>
                <a:cubicBezTo>
                  <a:pt x="534987" y="577657"/>
                  <a:pt x="572894" y="539750"/>
                  <a:pt x="619655" y="539750"/>
                </a:cubicBezTo>
                <a:close/>
                <a:moveTo>
                  <a:pt x="84668" y="539750"/>
                </a:moveTo>
                <a:lnTo>
                  <a:pt x="423332" y="539750"/>
                </a:lnTo>
                <a:cubicBezTo>
                  <a:pt x="470093" y="539750"/>
                  <a:pt x="508000" y="577657"/>
                  <a:pt x="508000" y="624418"/>
                </a:cubicBezTo>
                <a:lnTo>
                  <a:pt x="508000" y="963082"/>
                </a:lnTo>
                <a:cubicBezTo>
                  <a:pt x="508000" y="1009843"/>
                  <a:pt x="470093" y="1047750"/>
                  <a:pt x="423332" y="1047750"/>
                </a:cubicBezTo>
                <a:lnTo>
                  <a:pt x="84668" y="1047750"/>
                </a:lnTo>
                <a:cubicBezTo>
                  <a:pt x="37907" y="1047750"/>
                  <a:pt x="0" y="1009843"/>
                  <a:pt x="0" y="963082"/>
                </a:cubicBezTo>
                <a:lnTo>
                  <a:pt x="0" y="624418"/>
                </a:lnTo>
                <a:cubicBezTo>
                  <a:pt x="0" y="577657"/>
                  <a:pt x="37907" y="539750"/>
                  <a:pt x="84668" y="539750"/>
                </a:cubicBezTo>
                <a:close/>
                <a:moveTo>
                  <a:pt x="619655" y="0"/>
                </a:moveTo>
                <a:lnTo>
                  <a:pt x="958319" y="0"/>
                </a:lnTo>
                <a:cubicBezTo>
                  <a:pt x="1005080" y="0"/>
                  <a:pt x="1042987" y="37907"/>
                  <a:pt x="1042987" y="84668"/>
                </a:cubicBezTo>
                <a:lnTo>
                  <a:pt x="1042987" y="423332"/>
                </a:lnTo>
                <a:cubicBezTo>
                  <a:pt x="1042987" y="470093"/>
                  <a:pt x="1005080" y="508000"/>
                  <a:pt x="958319" y="508000"/>
                </a:cubicBezTo>
                <a:lnTo>
                  <a:pt x="619655" y="508000"/>
                </a:lnTo>
                <a:cubicBezTo>
                  <a:pt x="572894" y="508000"/>
                  <a:pt x="534987" y="470093"/>
                  <a:pt x="534987" y="423332"/>
                </a:cubicBezTo>
                <a:lnTo>
                  <a:pt x="534987" y="84668"/>
                </a:lnTo>
                <a:cubicBezTo>
                  <a:pt x="534987" y="37907"/>
                  <a:pt x="572894" y="0"/>
                  <a:pt x="619655" y="0"/>
                </a:cubicBezTo>
                <a:close/>
                <a:moveTo>
                  <a:pt x="84668" y="0"/>
                </a:moveTo>
                <a:lnTo>
                  <a:pt x="423332" y="0"/>
                </a:lnTo>
                <a:cubicBezTo>
                  <a:pt x="470093" y="0"/>
                  <a:pt x="508000" y="37907"/>
                  <a:pt x="508000" y="84668"/>
                </a:cubicBezTo>
                <a:lnTo>
                  <a:pt x="508000" y="423332"/>
                </a:lnTo>
                <a:cubicBezTo>
                  <a:pt x="508000" y="470093"/>
                  <a:pt x="470093" y="508000"/>
                  <a:pt x="423332" y="508000"/>
                </a:cubicBezTo>
                <a:lnTo>
                  <a:pt x="84668" y="508000"/>
                </a:lnTo>
                <a:cubicBezTo>
                  <a:pt x="37907" y="508000"/>
                  <a:pt x="0" y="470093"/>
                  <a:pt x="0" y="423332"/>
                </a:cubicBezTo>
                <a:lnTo>
                  <a:pt x="0" y="84668"/>
                </a:lnTo>
                <a:cubicBezTo>
                  <a:pt x="0" y="37907"/>
                  <a:pt x="37907" y="0"/>
                  <a:pt x="84668" y="0"/>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500" dirty="0" smtClean="0">
                <a:solidFill>
                  <a:schemeClr val="accent1">
                    <a:lumMod val="50000"/>
                  </a:schemeClr>
                </a:solidFill>
                <a:latin typeface="微软雅黑" panose="020B0503020204020204" pitchFamily="34" charset="-122"/>
                <a:ea typeface="微软雅黑" panose="020B0503020204020204" pitchFamily="34" charset="-122"/>
              </a:rPr>
              <a:t>02</a:t>
            </a:r>
            <a:endParaRPr lang="zh-CN" altLang="en-US" sz="45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bwMode="auto">
          <a:xfrm>
            <a:off x="2771800" y="2852936"/>
            <a:ext cx="4320480" cy="706776"/>
          </a:xfrm>
          <a:prstGeom prst="roundRect">
            <a:avLst/>
          </a:prstGeom>
          <a:solidFill>
            <a:schemeClr val="tx2">
              <a:lumMod val="60000"/>
              <a:lumOff val="40000"/>
            </a:schemeClr>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4" name="文本框 7"/>
          <p:cNvSpPr txBox="1"/>
          <p:nvPr/>
        </p:nvSpPr>
        <p:spPr>
          <a:xfrm>
            <a:off x="3167844" y="2852936"/>
            <a:ext cx="3528391" cy="706776"/>
          </a:xfrm>
          <a:prstGeom prst="rect">
            <a:avLst/>
          </a:prstGeom>
          <a:noFill/>
        </p:spPr>
        <p:txBody>
          <a:bodyPr anchor="ctr"/>
          <a:lstStyle/>
          <a:p>
            <a:pPr algn="ctr" eaLnBrk="1" fontAlgn="auto" hangingPunct="1">
              <a:spcBef>
                <a:spcPts val="0"/>
              </a:spcBef>
              <a:spcAft>
                <a:spcPts val="0"/>
              </a:spcAft>
              <a:defRPr/>
            </a:pPr>
            <a:r>
              <a:rPr lang="zh-CN" altLang="en-US" sz="3200" dirty="0" smtClean="0">
                <a:solidFill>
                  <a:schemeClr val="bg1"/>
                </a:solidFill>
                <a:latin typeface="微软雅黑" panose="020B0503020204020204" pitchFamily="34" charset="-122"/>
                <a:ea typeface="微软雅黑" panose="020B0503020204020204" pitchFamily="34" charset="-122"/>
              </a:rPr>
              <a:t>一期项目推进情况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94518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文本框 22"/>
          <p:cNvSpPr txBox="1">
            <a:spLocks noChangeArrowheads="1"/>
          </p:cNvSpPr>
          <p:nvPr/>
        </p:nvSpPr>
        <p:spPr bwMode="auto">
          <a:xfrm>
            <a:off x="755650" y="1359927"/>
            <a:ext cx="7992814" cy="72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marL="342900" indent="-342900">
              <a:lnSpc>
                <a:spcPct val="120000"/>
              </a:lnSpc>
              <a:buFont typeface="Arial" panose="020B0604020202020204" pitchFamily="34" charset="0"/>
              <a:buChar char="•"/>
            </a:pPr>
            <a:r>
              <a:rPr lang="en-US" altLang="zh-CN" sz="1800" dirty="0">
                <a:latin typeface="微软雅黑" panose="020B0503020204020204" pitchFamily="34" charset="-122"/>
                <a:ea typeface="微软雅黑" panose="020B0503020204020204" pitchFamily="34" charset="-122"/>
              </a:rPr>
              <a:t>2016</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月</a:t>
            </a:r>
            <a:r>
              <a:rPr lang="en-US" altLang="zh-CN" sz="1800" dirty="0">
                <a:latin typeface="微软雅黑" panose="020B0503020204020204" pitchFamily="34" charset="-122"/>
                <a:ea typeface="微软雅黑" panose="020B0503020204020204" pitchFamily="34" charset="-122"/>
              </a:rPr>
              <a:t>11</a:t>
            </a:r>
            <a:r>
              <a:rPr lang="zh-CN" altLang="en-US" sz="1800" dirty="0">
                <a:latin typeface="微软雅黑" panose="020B0503020204020204" pitchFamily="34" charset="-122"/>
                <a:ea typeface="微软雅黑" panose="020B0503020204020204" pitchFamily="34" charset="-122"/>
              </a:rPr>
              <a:t>日完成商务谈判，根据评分标准评选出最优厂商</a:t>
            </a:r>
            <a:r>
              <a:rPr lang="zh-CN" altLang="en-US" sz="1800" dirty="0" smtClean="0">
                <a:latin typeface="微软雅黑" panose="020B0503020204020204" pitchFamily="34" charset="-122"/>
                <a:ea typeface="微软雅黑" panose="020B0503020204020204" pitchFamily="34" charset="-122"/>
              </a:rPr>
              <a:t>：昆明利顿人通信有限公司作为合作伙伴</a:t>
            </a:r>
            <a:endParaRPr lang="en-US" altLang="zh-CN" sz="18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234529" y="2113221"/>
            <a:ext cx="5923809" cy="3990476"/>
          </a:xfrm>
          <a:prstGeom prst="rect">
            <a:avLst/>
          </a:prstGeom>
        </p:spPr>
      </p:pic>
      <p:grpSp>
        <p:nvGrpSpPr>
          <p:cNvPr id="7" name="Group 7"/>
          <p:cNvGrpSpPr>
            <a:grpSpLocks/>
          </p:cNvGrpSpPr>
          <p:nvPr/>
        </p:nvGrpSpPr>
        <p:grpSpPr bwMode="auto">
          <a:xfrm>
            <a:off x="611188" y="692150"/>
            <a:ext cx="4183062" cy="457200"/>
            <a:chOff x="385" y="436"/>
            <a:chExt cx="2540" cy="233"/>
          </a:xfrm>
        </p:grpSpPr>
        <p:sp>
          <p:nvSpPr>
            <p:cNvPr id="8" name="圆角矩形 7"/>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9"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smtClean="0">
                  <a:solidFill>
                    <a:schemeClr val="accent3"/>
                  </a:solidFill>
                  <a:latin typeface="微软雅黑" panose="020B0503020204020204" pitchFamily="34" charset="-122"/>
                  <a:ea typeface="微软雅黑" panose="020B0503020204020204" pitchFamily="34" charset="-122"/>
                </a:rPr>
                <a:t>二、一期项目推进情况</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Tree>
    <p:extLst>
      <p:ext uri="{BB962C8B-B14F-4D97-AF65-F5344CB8AC3E}">
        <p14:creationId xmlns:p14="http://schemas.microsoft.com/office/powerpoint/2010/main" val="89464425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13" nodeType="after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ppt_x"/>
                                          </p:val>
                                        </p:tav>
                                        <p:tav tm="100000">
                                          <p:val>
                                            <p:strVal val="#ppt_x"/>
                                          </p:val>
                                        </p:tav>
                                      </p:tavLst>
                                    </p:anim>
                                    <p:anim calcmode="lin" valueType="num">
                                      <p:cBhvr additive="base">
                                        <p:cTn id="8" dur="500" fill="hold"/>
                                        <p:tgtEl>
                                          <p:spTgt spid="3584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4" grpId="1"/>
      <p:bldP spid="35844" grpId="2"/>
      <p:bldP spid="35844" grpId="3"/>
      <p:bldP spid="35844" grpId="4"/>
      <p:bldP spid="35844" grpId="5"/>
      <p:bldP spid="35844" grpId="6"/>
      <p:bldP spid="35844" grpId="7"/>
      <p:bldP spid="35844" grpId="8"/>
      <p:bldP spid="35844" grpId="9"/>
      <p:bldP spid="35844" grpId="10"/>
      <p:bldP spid="35844" grpId="11"/>
      <p:bldP spid="35844" grpId="12"/>
      <p:bldP spid="35844" grpId="1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a:extLst>
              <a:ext uri="{BEBA8EAE-BF5A-486C-A8C5-ECC9F3942E4B}">
                <a14:imgProps xmlns:a14="http://schemas.microsoft.com/office/drawing/2010/main">
                  <a14:imgLayer r:embed="rId5">
                    <a14:imgEffect>
                      <a14:sharpenSoften amount="65000"/>
                    </a14:imgEffect>
                    <a14:imgEffect>
                      <a14:brightnessContrast contrast="20000"/>
                    </a14:imgEffect>
                  </a14:imgLayer>
                </a14:imgProps>
              </a:ext>
            </a:extLst>
          </a:blip>
          <a:stretch>
            <a:fillRect/>
          </a:stretch>
        </p:blipFill>
        <p:spPr>
          <a:xfrm>
            <a:off x="1115616" y="1178665"/>
            <a:ext cx="7128792" cy="5194442"/>
          </a:xfrm>
          <a:prstGeom prst="rect">
            <a:avLst/>
          </a:prstGeom>
        </p:spPr>
      </p:pic>
      <p:sp>
        <p:nvSpPr>
          <p:cNvPr id="8" name="MH_Text_1"/>
          <p:cNvSpPr txBox="1">
            <a:spLocks noChangeArrowheads="1"/>
          </p:cNvSpPr>
          <p:nvPr>
            <p:custDataLst>
              <p:tags r:id="rId1"/>
            </p:custDataLst>
          </p:nvPr>
        </p:nvSpPr>
        <p:spPr bwMode="auto">
          <a:xfrm>
            <a:off x="393451" y="1178665"/>
            <a:ext cx="591957" cy="391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b="1" dirty="0">
                <a:solidFill>
                  <a:srgbClr val="0000FF"/>
                </a:solidFill>
                <a:latin typeface="Microsoft YaHei" panose="020B0503020204020204" pitchFamily="34" charset="-122"/>
                <a:ea typeface="Microsoft YaHei" panose="020B0503020204020204" pitchFamily="34" charset="-122"/>
              </a:rPr>
              <a:t>川</a:t>
            </a:r>
            <a:r>
              <a:rPr lang="zh-CN" altLang="en-US" sz="2000" b="1" dirty="0" smtClean="0">
                <a:solidFill>
                  <a:srgbClr val="0000FF"/>
                </a:solidFill>
                <a:latin typeface="Microsoft YaHei" panose="020B0503020204020204" pitchFamily="34" charset="-122"/>
                <a:ea typeface="Microsoft YaHei" panose="020B0503020204020204" pitchFamily="34" charset="-122"/>
              </a:rPr>
              <a:t>航机务维修构架规划图</a:t>
            </a:r>
            <a:endParaRPr lang="zh-CN" altLang="en-US" sz="2000" b="1" dirty="0">
              <a:solidFill>
                <a:srgbClr val="0000FF"/>
              </a:solidFill>
              <a:latin typeface="Microsoft YaHei" panose="020B0503020204020204" pitchFamily="34" charset="-122"/>
              <a:ea typeface="Microsoft YaHei" panose="020B0503020204020204" pitchFamily="34" charset="-122"/>
            </a:endParaRPr>
          </a:p>
        </p:txBody>
      </p:sp>
      <p:grpSp>
        <p:nvGrpSpPr>
          <p:cNvPr id="9" name="Group 7"/>
          <p:cNvGrpSpPr>
            <a:grpSpLocks/>
          </p:cNvGrpSpPr>
          <p:nvPr/>
        </p:nvGrpSpPr>
        <p:grpSpPr bwMode="auto">
          <a:xfrm>
            <a:off x="611188" y="692150"/>
            <a:ext cx="4183062" cy="457200"/>
            <a:chOff x="385" y="436"/>
            <a:chExt cx="2540" cy="233"/>
          </a:xfrm>
        </p:grpSpPr>
        <p:sp>
          <p:nvSpPr>
            <p:cNvPr id="10" name="圆角矩形 9"/>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11"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smtClean="0">
                  <a:solidFill>
                    <a:schemeClr val="accent3"/>
                  </a:solidFill>
                  <a:latin typeface="微软雅黑" panose="020B0503020204020204" pitchFamily="34" charset="-122"/>
                  <a:ea typeface="微软雅黑" panose="020B0503020204020204" pitchFamily="34" charset="-122"/>
                </a:rPr>
                <a:t>二、一期项目推进情况</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Tree>
    <p:extLst>
      <p:ext uri="{BB962C8B-B14F-4D97-AF65-F5344CB8AC3E}">
        <p14:creationId xmlns:p14="http://schemas.microsoft.com/office/powerpoint/2010/main" val="202267979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文本框 22"/>
          <p:cNvSpPr txBox="1">
            <a:spLocks noChangeArrowheads="1"/>
          </p:cNvSpPr>
          <p:nvPr/>
        </p:nvSpPr>
        <p:spPr bwMode="auto">
          <a:xfrm>
            <a:off x="814882" y="1151023"/>
            <a:ext cx="7992814"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marL="342900" indent="-342900">
              <a:lnSpc>
                <a:spcPct val="12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机务平台一期实施进度</a:t>
            </a:r>
            <a:endParaRPr lang="en-US" altLang="zh-CN" sz="1800" dirty="0" smtClean="0">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20204" pitchFamily="34" charset="0"/>
              <a:buChar char="•"/>
            </a:pPr>
            <a:endParaRPr lang="en-US" altLang="zh-CN" sz="1800" dirty="0" smtClean="0">
              <a:latin typeface="微软雅黑" panose="020B0503020204020204" pitchFamily="34" charset="-122"/>
              <a:ea typeface="微软雅黑" panose="020B0503020204020204" pitchFamily="34" charset="-122"/>
            </a:endParaRPr>
          </a:p>
        </p:txBody>
      </p:sp>
      <p:sp>
        <p:nvSpPr>
          <p:cNvPr id="6" name="Rectangle 71"/>
          <p:cNvSpPr>
            <a:spLocks noChangeArrowheads="1"/>
          </p:cNvSpPr>
          <p:nvPr/>
        </p:nvSpPr>
        <p:spPr bwMode="auto">
          <a:xfrm>
            <a:off x="3246245" y="3516524"/>
            <a:ext cx="1477963" cy="796289"/>
          </a:xfrm>
          <a:prstGeom prst="rect">
            <a:avLst/>
          </a:prstGeom>
          <a:solidFill>
            <a:srgbClr val="00B050"/>
          </a:solidFill>
          <a:ln w="20638" cap="rnd">
            <a:solidFill>
              <a:srgbClr val="808080"/>
            </a:solidFill>
            <a:miter lim="800000"/>
            <a:headEnd/>
            <a:tailEnd/>
          </a:ln>
          <a:extLst/>
        </p:spPr>
        <p:txBody>
          <a:bodyPr/>
          <a:lstStyle/>
          <a:p>
            <a:endParaRPr kumimoji="0" lang="zh-CN" altLang="en-US">
              <a:ea typeface="宋体" pitchFamily="2" charset="-122"/>
            </a:endParaRPr>
          </a:p>
        </p:txBody>
      </p:sp>
      <p:sp>
        <p:nvSpPr>
          <p:cNvPr id="7" name="Rectangle 43"/>
          <p:cNvSpPr>
            <a:spLocks noChangeArrowheads="1"/>
          </p:cNvSpPr>
          <p:nvPr/>
        </p:nvSpPr>
        <p:spPr bwMode="auto">
          <a:xfrm>
            <a:off x="222119" y="3541555"/>
            <a:ext cx="1476375" cy="3170237"/>
          </a:xfrm>
          <a:prstGeom prst="rect">
            <a:avLst/>
          </a:prstGeom>
          <a:solidFill>
            <a:schemeClr val="bg1">
              <a:lumMod val="95000"/>
            </a:schemeClr>
          </a:solidFill>
          <a:ln w="20638" cap="rnd">
            <a:solidFill>
              <a:srgbClr val="808080"/>
            </a:solidFill>
            <a:miter lim="800000"/>
            <a:headEnd/>
            <a:tailEnd/>
          </a:ln>
          <a:extLst/>
        </p:spPr>
        <p:txBody>
          <a:bodyPr/>
          <a:lstStyle/>
          <a:p>
            <a:endParaRPr lang="zh-CN" altLang="en-US">
              <a:ea typeface="宋体" pitchFamily="2" charset="-122"/>
            </a:endParaRPr>
          </a:p>
        </p:txBody>
      </p:sp>
      <p:sp>
        <p:nvSpPr>
          <p:cNvPr id="8" name="Rectangle 43"/>
          <p:cNvSpPr>
            <a:spLocks noChangeArrowheads="1"/>
          </p:cNvSpPr>
          <p:nvPr/>
        </p:nvSpPr>
        <p:spPr bwMode="auto">
          <a:xfrm>
            <a:off x="220532" y="3552575"/>
            <a:ext cx="1476375" cy="3170237"/>
          </a:xfrm>
          <a:prstGeom prst="rect">
            <a:avLst/>
          </a:prstGeom>
          <a:solidFill>
            <a:srgbClr val="00B050"/>
          </a:solidFill>
          <a:ln w="20638" cap="rnd">
            <a:solidFill>
              <a:srgbClr val="808080"/>
            </a:solidFill>
            <a:miter lim="800000"/>
            <a:headEnd/>
            <a:tailEnd/>
          </a:ln>
          <a:extLst/>
        </p:spPr>
        <p:txBody>
          <a:bodyPr/>
          <a:lstStyle/>
          <a:p>
            <a:endParaRPr lang="zh-CN" altLang="en-US">
              <a:ea typeface="宋体" pitchFamily="2" charset="-122"/>
            </a:endParaRPr>
          </a:p>
        </p:txBody>
      </p:sp>
      <p:sp>
        <p:nvSpPr>
          <p:cNvPr id="9" name="Rectangle 71"/>
          <p:cNvSpPr>
            <a:spLocks noChangeArrowheads="1"/>
          </p:cNvSpPr>
          <p:nvPr/>
        </p:nvSpPr>
        <p:spPr bwMode="auto">
          <a:xfrm>
            <a:off x="1734474" y="3559735"/>
            <a:ext cx="1477963" cy="3152057"/>
          </a:xfrm>
          <a:prstGeom prst="rect">
            <a:avLst/>
          </a:prstGeom>
          <a:solidFill>
            <a:srgbClr val="00B050"/>
          </a:solidFill>
          <a:ln w="20638" cap="rnd">
            <a:solidFill>
              <a:srgbClr val="808080"/>
            </a:solidFill>
            <a:miter lim="800000"/>
            <a:headEnd/>
            <a:tailEnd/>
          </a:ln>
          <a:extLst/>
        </p:spPr>
        <p:txBody>
          <a:bodyPr/>
          <a:lstStyle/>
          <a:p>
            <a:endParaRPr kumimoji="0" lang="zh-CN" altLang="en-US">
              <a:ea typeface="宋体" pitchFamily="2" charset="-122"/>
            </a:endParaRPr>
          </a:p>
        </p:txBody>
      </p:sp>
      <p:grpSp>
        <p:nvGrpSpPr>
          <p:cNvPr id="10" name="组合 9"/>
          <p:cNvGrpSpPr/>
          <p:nvPr/>
        </p:nvGrpSpPr>
        <p:grpSpPr>
          <a:xfrm>
            <a:off x="179512" y="1628801"/>
            <a:ext cx="8892480" cy="1872208"/>
            <a:chOff x="0" y="711353"/>
            <a:chExt cx="9129707" cy="2419020"/>
          </a:xfrm>
        </p:grpSpPr>
        <p:sp>
          <p:nvSpPr>
            <p:cNvPr id="11" name="Freeform 5"/>
            <p:cNvSpPr>
              <a:spLocks/>
            </p:cNvSpPr>
            <p:nvPr/>
          </p:nvSpPr>
          <p:spPr bwMode="auto">
            <a:xfrm>
              <a:off x="25399" y="2401816"/>
              <a:ext cx="1641474" cy="726747"/>
            </a:xfrm>
            <a:custGeom>
              <a:avLst/>
              <a:gdLst>
                <a:gd name="T0" fmla="*/ 909 w 1034"/>
                <a:gd name="T1" fmla="*/ 0 h 520"/>
                <a:gd name="T2" fmla="*/ 0 w 1034"/>
                <a:gd name="T3" fmla="*/ 0 h 520"/>
                <a:gd name="T4" fmla="*/ 0 w 1034"/>
                <a:gd name="T5" fmla="*/ 520 h 520"/>
                <a:gd name="T6" fmla="*/ 909 w 1034"/>
                <a:gd name="T7" fmla="*/ 520 h 520"/>
                <a:gd name="T8" fmla="*/ 1034 w 1034"/>
                <a:gd name="T9" fmla="*/ 260 h 520"/>
                <a:gd name="T10" fmla="*/ 909 w 1034"/>
                <a:gd name="T11" fmla="*/ 0 h 520"/>
                <a:gd name="T12" fmla="*/ 0 60000 65536"/>
                <a:gd name="T13" fmla="*/ 0 60000 65536"/>
                <a:gd name="T14" fmla="*/ 0 60000 65536"/>
                <a:gd name="T15" fmla="*/ 0 60000 65536"/>
                <a:gd name="T16" fmla="*/ 0 60000 65536"/>
                <a:gd name="T17" fmla="*/ 0 60000 65536"/>
                <a:gd name="T18" fmla="*/ 0 w 1034"/>
                <a:gd name="T19" fmla="*/ 0 h 520"/>
                <a:gd name="T20" fmla="*/ 1034 w 1034"/>
                <a:gd name="T21" fmla="*/ 520 h 520"/>
              </a:gdLst>
              <a:ahLst/>
              <a:cxnLst>
                <a:cxn ang="T12">
                  <a:pos x="T0" y="T1"/>
                </a:cxn>
                <a:cxn ang="T13">
                  <a:pos x="T2" y="T3"/>
                </a:cxn>
                <a:cxn ang="T14">
                  <a:pos x="T4" y="T5"/>
                </a:cxn>
                <a:cxn ang="T15">
                  <a:pos x="T6" y="T7"/>
                </a:cxn>
                <a:cxn ang="T16">
                  <a:pos x="T8" y="T9"/>
                </a:cxn>
                <a:cxn ang="T17">
                  <a:pos x="T10" y="T11"/>
                </a:cxn>
              </a:cxnLst>
              <a:rect l="T18" t="T19" r="T20" b="T21"/>
              <a:pathLst>
                <a:path w="1034" h="520">
                  <a:moveTo>
                    <a:pt x="909" y="0"/>
                  </a:moveTo>
                  <a:lnTo>
                    <a:pt x="0" y="0"/>
                  </a:lnTo>
                  <a:lnTo>
                    <a:pt x="0" y="520"/>
                  </a:lnTo>
                  <a:lnTo>
                    <a:pt x="909" y="520"/>
                  </a:lnTo>
                  <a:lnTo>
                    <a:pt x="1034" y="260"/>
                  </a:lnTo>
                  <a:lnTo>
                    <a:pt x="909" y="0"/>
                  </a:lnTo>
                  <a:close/>
                </a:path>
              </a:pathLst>
            </a:cu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Rectangle 6"/>
            <p:cNvSpPr>
              <a:spLocks noChangeArrowheads="1"/>
            </p:cNvSpPr>
            <p:nvPr/>
          </p:nvSpPr>
          <p:spPr bwMode="auto">
            <a:xfrm>
              <a:off x="346073" y="2600115"/>
              <a:ext cx="895297" cy="33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dirty="0">
                  <a:solidFill>
                    <a:srgbClr val="323937"/>
                  </a:solidFill>
                  <a:latin typeface="微软雅黑" panose="020B0503020204020204" pitchFamily="34" charset="-122"/>
                  <a:ea typeface="微软雅黑" panose="020B0503020204020204" pitchFamily="34" charset="-122"/>
                </a:rPr>
                <a:t>项目准备</a:t>
              </a:r>
            </a:p>
          </p:txBody>
        </p:sp>
        <p:sp>
          <p:nvSpPr>
            <p:cNvPr id="13" name="Freeform 7"/>
            <p:cNvSpPr>
              <a:spLocks/>
            </p:cNvSpPr>
            <p:nvPr/>
          </p:nvSpPr>
          <p:spPr bwMode="auto">
            <a:xfrm>
              <a:off x="1517649" y="2403626"/>
              <a:ext cx="1641474" cy="726747"/>
            </a:xfrm>
            <a:custGeom>
              <a:avLst/>
              <a:gdLst>
                <a:gd name="T0" fmla="*/ 911 w 1034"/>
                <a:gd name="T1" fmla="*/ 0 h 520"/>
                <a:gd name="T2" fmla="*/ 0 w 1034"/>
                <a:gd name="T3" fmla="*/ 0 h 520"/>
                <a:gd name="T4" fmla="*/ 123 w 1034"/>
                <a:gd name="T5" fmla="*/ 260 h 520"/>
                <a:gd name="T6" fmla="*/ 0 w 1034"/>
                <a:gd name="T7" fmla="*/ 520 h 520"/>
                <a:gd name="T8" fmla="*/ 911 w 1034"/>
                <a:gd name="T9" fmla="*/ 520 h 520"/>
                <a:gd name="T10" fmla="*/ 1034 w 1034"/>
                <a:gd name="T11" fmla="*/ 260 h 520"/>
                <a:gd name="T12" fmla="*/ 911 w 1034"/>
                <a:gd name="T13" fmla="*/ 0 h 520"/>
                <a:gd name="T14" fmla="*/ 0 60000 65536"/>
                <a:gd name="T15" fmla="*/ 0 60000 65536"/>
                <a:gd name="T16" fmla="*/ 0 60000 65536"/>
                <a:gd name="T17" fmla="*/ 0 60000 65536"/>
                <a:gd name="T18" fmla="*/ 0 60000 65536"/>
                <a:gd name="T19" fmla="*/ 0 60000 65536"/>
                <a:gd name="T20" fmla="*/ 0 60000 65536"/>
                <a:gd name="T21" fmla="*/ 0 w 1034"/>
                <a:gd name="T22" fmla="*/ 0 h 520"/>
                <a:gd name="T23" fmla="*/ 1034 w 1034"/>
                <a:gd name="T24" fmla="*/ 520 h 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4" h="520">
                  <a:moveTo>
                    <a:pt x="911" y="0"/>
                  </a:moveTo>
                  <a:lnTo>
                    <a:pt x="0" y="0"/>
                  </a:lnTo>
                  <a:lnTo>
                    <a:pt x="123" y="260"/>
                  </a:lnTo>
                  <a:lnTo>
                    <a:pt x="0" y="520"/>
                  </a:lnTo>
                  <a:lnTo>
                    <a:pt x="911" y="520"/>
                  </a:lnTo>
                  <a:lnTo>
                    <a:pt x="1034" y="260"/>
                  </a:lnTo>
                  <a:lnTo>
                    <a:pt x="911" y="0"/>
                  </a:lnTo>
                  <a:close/>
                </a:path>
              </a:pathLst>
            </a:cu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Rectangle 8"/>
            <p:cNvSpPr>
              <a:spLocks noChangeArrowheads="1"/>
            </p:cNvSpPr>
            <p:nvPr/>
          </p:nvSpPr>
          <p:spPr bwMode="auto">
            <a:xfrm>
              <a:off x="1843086" y="2600115"/>
              <a:ext cx="974183" cy="358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dirty="0">
                  <a:solidFill>
                    <a:srgbClr val="323937"/>
                  </a:solidFill>
                  <a:latin typeface="微软雅黑" panose="020B0503020204020204" pitchFamily="34" charset="-122"/>
                  <a:ea typeface="微软雅黑" panose="020B0503020204020204" pitchFamily="34" charset="-122"/>
                </a:rPr>
                <a:t>蓝图设计</a:t>
              </a:r>
              <a:endParaRPr kumimoji="0" lang="zh-CN" altLang="en-US" b="1" dirty="0">
                <a:latin typeface="微软雅黑" panose="020B0503020204020204" pitchFamily="34" charset="-122"/>
                <a:ea typeface="微软雅黑" panose="020B0503020204020204" pitchFamily="34" charset="-122"/>
              </a:endParaRPr>
            </a:p>
          </p:txBody>
        </p:sp>
        <p:sp>
          <p:nvSpPr>
            <p:cNvPr id="15" name="Freeform 9"/>
            <p:cNvSpPr>
              <a:spLocks/>
            </p:cNvSpPr>
            <p:nvPr/>
          </p:nvSpPr>
          <p:spPr bwMode="auto">
            <a:xfrm>
              <a:off x="3011486" y="2403626"/>
              <a:ext cx="1641474" cy="726747"/>
            </a:xfrm>
            <a:custGeom>
              <a:avLst/>
              <a:gdLst>
                <a:gd name="T0" fmla="*/ 910 w 1034"/>
                <a:gd name="T1" fmla="*/ 0 h 520"/>
                <a:gd name="T2" fmla="*/ 0 w 1034"/>
                <a:gd name="T3" fmla="*/ 0 h 520"/>
                <a:gd name="T4" fmla="*/ 123 w 1034"/>
                <a:gd name="T5" fmla="*/ 260 h 520"/>
                <a:gd name="T6" fmla="*/ 0 w 1034"/>
                <a:gd name="T7" fmla="*/ 520 h 520"/>
                <a:gd name="T8" fmla="*/ 910 w 1034"/>
                <a:gd name="T9" fmla="*/ 520 h 520"/>
                <a:gd name="T10" fmla="*/ 1034 w 1034"/>
                <a:gd name="T11" fmla="*/ 260 h 520"/>
                <a:gd name="T12" fmla="*/ 910 w 1034"/>
                <a:gd name="T13" fmla="*/ 0 h 520"/>
                <a:gd name="T14" fmla="*/ 0 60000 65536"/>
                <a:gd name="T15" fmla="*/ 0 60000 65536"/>
                <a:gd name="T16" fmla="*/ 0 60000 65536"/>
                <a:gd name="T17" fmla="*/ 0 60000 65536"/>
                <a:gd name="T18" fmla="*/ 0 60000 65536"/>
                <a:gd name="T19" fmla="*/ 0 60000 65536"/>
                <a:gd name="T20" fmla="*/ 0 60000 65536"/>
                <a:gd name="T21" fmla="*/ 0 w 1034"/>
                <a:gd name="T22" fmla="*/ 0 h 520"/>
                <a:gd name="T23" fmla="*/ 1034 w 1034"/>
                <a:gd name="T24" fmla="*/ 520 h 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4" h="520">
                  <a:moveTo>
                    <a:pt x="910" y="0"/>
                  </a:moveTo>
                  <a:lnTo>
                    <a:pt x="0" y="0"/>
                  </a:lnTo>
                  <a:lnTo>
                    <a:pt x="123" y="260"/>
                  </a:lnTo>
                  <a:lnTo>
                    <a:pt x="0" y="520"/>
                  </a:lnTo>
                  <a:lnTo>
                    <a:pt x="910" y="520"/>
                  </a:lnTo>
                  <a:lnTo>
                    <a:pt x="1034" y="260"/>
                  </a:lnTo>
                  <a:lnTo>
                    <a:pt x="910" y="0"/>
                  </a:lnTo>
                  <a:close/>
                </a:path>
              </a:pathLst>
            </a:cu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1"/>
            <p:cNvSpPr>
              <a:spLocks/>
            </p:cNvSpPr>
            <p:nvPr/>
          </p:nvSpPr>
          <p:spPr bwMode="auto">
            <a:xfrm>
              <a:off x="4503735" y="2403626"/>
              <a:ext cx="1639888" cy="726747"/>
            </a:xfrm>
            <a:custGeom>
              <a:avLst/>
              <a:gdLst>
                <a:gd name="T0" fmla="*/ 910 w 1033"/>
                <a:gd name="T1" fmla="*/ 0 h 520"/>
                <a:gd name="T2" fmla="*/ 0 w 1033"/>
                <a:gd name="T3" fmla="*/ 0 h 520"/>
                <a:gd name="T4" fmla="*/ 123 w 1033"/>
                <a:gd name="T5" fmla="*/ 260 h 520"/>
                <a:gd name="T6" fmla="*/ 0 w 1033"/>
                <a:gd name="T7" fmla="*/ 520 h 520"/>
                <a:gd name="T8" fmla="*/ 910 w 1033"/>
                <a:gd name="T9" fmla="*/ 520 h 520"/>
                <a:gd name="T10" fmla="*/ 1033 w 1033"/>
                <a:gd name="T11" fmla="*/ 260 h 520"/>
                <a:gd name="T12" fmla="*/ 910 w 1033"/>
                <a:gd name="T13" fmla="*/ 0 h 520"/>
                <a:gd name="T14" fmla="*/ 0 60000 65536"/>
                <a:gd name="T15" fmla="*/ 0 60000 65536"/>
                <a:gd name="T16" fmla="*/ 0 60000 65536"/>
                <a:gd name="T17" fmla="*/ 0 60000 65536"/>
                <a:gd name="T18" fmla="*/ 0 60000 65536"/>
                <a:gd name="T19" fmla="*/ 0 60000 65536"/>
                <a:gd name="T20" fmla="*/ 0 60000 65536"/>
                <a:gd name="T21" fmla="*/ 0 w 1033"/>
                <a:gd name="T22" fmla="*/ 0 h 520"/>
                <a:gd name="T23" fmla="*/ 1033 w 1033"/>
                <a:gd name="T24" fmla="*/ 520 h 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3" h="520">
                  <a:moveTo>
                    <a:pt x="910" y="0"/>
                  </a:moveTo>
                  <a:lnTo>
                    <a:pt x="0" y="0"/>
                  </a:lnTo>
                  <a:lnTo>
                    <a:pt x="123" y="260"/>
                  </a:lnTo>
                  <a:lnTo>
                    <a:pt x="0" y="520"/>
                  </a:lnTo>
                  <a:lnTo>
                    <a:pt x="910" y="520"/>
                  </a:lnTo>
                  <a:lnTo>
                    <a:pt x="1033" y="260"/>
                  </a:lnTo>
                  <a:lnTo>
                    <a:pt x="910" y="0"/>
                  </a:lnTo>
                  <a:close/>
                </a:path>
              </a:pathLst>
            </a:cu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Rectangle 12"/>
            <p:cNvSpPr>
              <a:spLocks noChangeArrowheads="1"/>
            </p:cNvSpPr>
            <p:nvPr/>
          </p:nvSpPr>
          <p:spPr bwMode="auto">
            <a:xfrm>
              <a:off x="4825997" y="2600115"/>
              <a:ext cx="974183" cy="358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a:solidFill>
                    <a:srgbClr val="323937"/>
                  </a:solidFill>
                  <a:latin typeface="微软雅黑" panose="020B0503020204020204" pitchFamily="34" charset="-122"/>
                  <a:ea typeface="微软雅黑" panose="020B0503020204020204" pitchFamily="34" charset="-122"/>
                </a:rPr>
                <a:t>上线准备</a:t>
              </a:r>
              <a:endParaRPr kumimoji="0" lang="zh-CN" altLang="en-US" b="1">
                <a:latin typeface="微软雅黑" panose="020B0503020204020204" pitchFamily="34" charset="-122"/>
                <a:ea typeface="微软雅黑" panose="020B0503020204020204" pitchFamily="34" charset="-122"/>
              </a:endParaRPr>
            </a:p>
          </p:txBody>
        </p:sp>
        <p:sp>
          <p:nvSpPr>
            <p:cNvPr id="18" name="Freeform 13"/>
            <p:cNvSpPr>
              <a:spLocks/>
            </p:cNvSpPr>
            <p:nvPr/>
          </p:nvSpPr>
          <p:spPr bwMode="auto">
            <a:xfrm>
              <a:off x="5997571" y="2403626"/>
              <a:ext cx="1639888" cy="726747"/>
            </a:xfrm>
            <a:custGeom>
              <a:avLst/>
              <a:gdLst>
                <a:gd name="T0" fmla="*/ 910 w 1033"/>
                <a:gd name="T1" fmla="*/ 0 h 520"/>
                <a:gd name="T2" fmla="*/ 0 w 1033"/>
                <a:gd name="T3" fmla="*/ 0 h 520"/>
                <a:gd name="T4" fmla="*/ 123 w 1033"/>
                <a:gd name="T5" fmla="*/ 260 h 520"/>
                <a:gd name="T6" fmla="*/ 0 w 1033"/>
                <a:gd name="T7" fmla="*/ 520 h 520"/>
                <a:gd name="T8" fmla="*/ 910 w 1033"/>
                <a:gd name="T9" fmla="*/ 520 h 520"/>
                <a:gd name="T10" fmla="*/ 1033 w 1033"/>
                <a:gd name="T11" fmla="*/ 260 h 520"/>
                <a:gd name="T12" fmla="*/ 910 w 1033"/>
                <a:gd name="T13" fmla="*/ 0 h 520"/>
                <a:gd name="T14" fmla="*/ 0 60000 65536"/>
                <a:gd name="T15" fmla="*/ 0 60000 65536"/>
                <a:gd name="T16" fmla="*/ 0 60000 65536"/>
                <a:gd name="T17" fmla="*/ 0 60000 65536"/>
                <a:gd name="T18" fmla="*/ 0 60000 65536"/>
                <a:gd name="T19" fmla="*/ 0 60000 65536"/>
                <a:gd name="T20" fmla="*/ 0 60000 65536"/>
                <a:gd name="T21" fmla="*/ 0 w 1033"/>
                <a:gd name="T22" fmla="*/ 0 h 520"/>
                <a:gd name="T23" fmla="*/ 1033 w 1033"/>
                <a:gd name="T24" fmla="*/ 520 h 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3" h="520">
                  <a:moveTo>
                    <a:pt x="910" y="0"/>
                  </a:moveTo>
                  <a:lnTo>
                    <a:pt x="0" y="0"/>
                  </a:lnTo>
                  <a:lnTo>
                    <a:pt x="123" y="260"/>
                  </a:lnTo>
                  <a:lnTo>
                    <a:pt x="0" y="520"/>
                  </a:lnTo>
                  <a:lnTo>
                    <a:pt x="910" y="520"/>
                  </a:lnTo>
                  <a:lnTo>
                    <a:pt x="1033" y="260"/>
                  </a:lnTo>
                  <a:lnTo>
                    <a:pt x="910" y="0"/>
                  </a:lnTo>
                  <a:close/>
                </a:path>
              </a:pathLst>
            </a:cu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Rectangle 14"/>
            <p:cNvSpPr>
              <a:spLocks noChangeArrowheads="1"/>
            </p:cNvSpPr>
            <p:nvPr/>
          </p:nvSpPr>
          <p:spPr bwMode="auto">
            <a:xfrm>
              <a:off x="6222996" y="2600115"/>
              <a:ext cx="1217729" cy="358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a:solidFill>
                    <a:srgbClr val="323937"/>
                  </a:solidFill>
                  <a:latin typeface="微软雅黑" panose="020B0503020204020204" pitchFamily="34" charset="-122"/>
                  <a:ea typeface="微软雅黑" panose="020B0503020204020204" pitchFamily="34" charset="-122"/>
                </a:rPr>
                <a:t>上线与支持</a:t>
              </a:r>
              <a:endParaRPr kumimoji="0" lang="zh-CN" altLang="en-US" b="1">
                <a:latin typeface="微软雅黑" panose="020B0503020204020204" pitchFamily="34" charset="-122"/>
                <a:ea typeface="微软雅黑" panose="020B0503020204020204" pitchFamily="34" charset="-122"/>
              </a:endParaRPr>
            </a:p>
          </p:txBody>
        </p:sp>
        <p:sp>
          <p:nvSpPr>
            <p:cNvPr id="20" name="Freeform 15"/>
            <p:cNvSpPr>
              <a:spLocks/>
            </p:cNvSpPr>
            <p:nvPr/>
          </p:nvSpPr>
          <p:spPr bwMode="auto">
            <a:xfrm>
              <a:off x="7488233" y="2403626"/>
              <a:ext cx="1641474" cy="726747"/>
            </a:xfrm>
            <a:custGeom>
              <a:avLst/>
              <a:gdLst>
                <a:gd name="T0" fmla="*/ 911 w 1034"/>
                <a:gd name="T1" fmla="*/ 0 h 520"/>
                <a:gd name="T2" fmla="*/ 0 w 1034"/>
                <a:gd name="T3" fmla="*/ 0 h 520"/>
                <a:gd name="T4" fmla="*/ 124 w 1034"/>
                <a:gd name="T5" fmla="*/ 260 h 520"/>
                <a:gd name="T6" fmla="*/ 0 w 1034"/>
                <a:gd name="T7" fmla="*/ 520 h 520"/>
                <a:gd name="T8" fmla="*/ 911 w 1034"/>
                <a:gd name="T9" fmla="*/ 520 h 520"/>
                <a:gd name="T10" fmla="*/ 1034 w 1034"/>
                <a:gd name="T11" fmla="*/ 260 h 520"/>
                <a:gd name="T12" fmla="*/ 911 w 1034"/>
                <a:gd name="T13" fmla="*/ 0 h 520"/>
                <a:gd name="T14" fmla="*/ 0 60000 65536"/>
                <a:gd name="T15" fmla="*/ 0 60000 65536"/>
                <a:gd name="T16" fmla="*/ 0 60000 65536"/>
                <a:gd name="T17" fmla="*/ 0 60000 65536"/>
                <a:gd name="T18" fmla="*/ 0 60000 65536"/>
                <a:gd name="T19" fmla="*/ 0 60000 65536"/>
                <a:gd name="T20" fmla="*/ 0 60000 65536"/>
                <a:gd name="T21" fmla="*/ 0 w 1034"/>
                <a:gd name="T22" fmla="*/ 0 h 520"/>
                <a:gd name="T23" fmla="*/ 1034 w 1034"/>
                <a:gd name="T24" fmla="*/ 520 h 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4" h="520">
                  <a:moveTo>
                    <a:pt x="911" y="0"/>
                  </a:moveTo>
                  <a:lnTo>
                    <a:pt x="0" y="0"/>
                  </a:lnTo>
                  <a:lnTo>
                    <a:pt x="124" y="260"/>
                  </a:lnTo>
                  <a:lnTo>
                    <a:pt x="0" y="520"/>
                  </a:lnTo>
                  <a:lnTo>
                    <a:pt x="911" y="520"/>
                  </a:lnTo>
                  <a:lnTo>
                    <a:pt x="1034" y="260"/>
                  </a:lnTo>
                  <a:lnTo>
                    <a:pt x="911" y="0"/>
                  </a:lnTo>
                  <a:close/>
                </a:path>
              </a:pathLst>
            </a:cu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Rectangle 16"/>
            <p:cNvSpPr>
              <a:spLocks noChangeArrowheads="1"/>
            </p:cNvSpPr>
            <p:nvPr/>
          </p:nvSpPr>
          <p:spPr bwMode="auto">
            <a:xfrm>
              <a:off x="7810493" y="2600115"/>
              <a:ext cx="974183" cy="358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a:solidFill>
                    <a:srgbClr val="323937"/>
                  </a:solidFill>
                  <a:latin typeface="微软雅黑" panose="020B0503020204020204" pitchFamily="34" charset="-122"/>
                  <a:ea typeface="微软雅黑" panose="020B0503020204020204" pitchFamily="34" charset="-122"/>
                </a:rPr>
                <a:t>持续改进</a:t>
              </a:r>
              <a:endParaRPr kumimoji="0" lang="zh-CN" altLang="en-US" b="1">
                <a:latin typeface="微软雅黑" panose="020B0503020204020204" pitchFamily="34" charset="-122"/>
                <a:ea typeface="微软雅黑" panose="020B0503020204020204" pitchFamily="34" charset="-122"/>
              </a:endParaRPr>
            </a:p>
          </p:txBody>
        </p:sp>
        <p:pic>
          <p:nvPicPr>
            <p:cNvPr id="2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1353"/>
              <a:ext cx="9055094" cy="163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18"/>
            <p:cNvSpPr>
              <a:spLocks noChangeArrowheads="1"/>
            </p:cNvSpPr>
            <p:nvPr/>
          </p:nvSpPr>
          <p:spPr bwMode="auto">
            <a:xfrm>
              <a:off x="1066799" y="1017740"/>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项目</a:t>
              </a:r>
              <a:endParaRPr kumimoji="0" lang="zh-CN" altLang="en-US">
                <a:ea typeface="宋体" pitchFamily="2" charset="-122"/>
              </a:endParaRPr>
            </a:p>
          </p:txBody>
        </p:sp>
        <p:sp>
          <p:nvSpPr>
            <p:cNvPr id="24" name="Rectangle 19"/>
            <p:cNvSpPr>
              <a:spLocks noChangeArrowheads="1"/>
            </p:cNvSpPr>
            <p:nvPr/>
          </p:nvSpPr>
          <p:spPr bwMode="auto">
            <a:xfrm>
              <a:off x="1066799" y="1274914"/>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准备</a:t>
              </a:r>
              <a:endParaRPr kumimoji="0" lang="zh-CN" altLang="en-US">
                <a:ea typeface="宋体" pitchFamily="2" charset="-122"/>
              </a:endParaRPr>
            </a:p>
          </p:txBody>
        </p:sp>
        <p:sp>
          <p:nvSpPr>
            <p:cNvPr id="25" name="Rectangle 20"/>
            <p:cNvSpPr>
              <a:spLocks noChangeArrowheads="1"/>
            </p:cNvSpPr>
            <p:nvPr/>
          </p:nvSpPr>
          <p:spPr bwMode="auto">
            <a:xfrm>
              <a:off x="2076449" y="1135215"/>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蓝图</a:t>
              </a:r>
              <a:endParaRPr kumimoji="0" lang="zh-CN" altLang="en-US">
                <a:ea typeface="宋体" pitchFamily="2" charset="-122"/>
              </a:endParaRPr>
            </a:p>
          </p:txBody>
        </p:sp>
        <p:sp>
          <p:nvSpPr>
            <p:cNvPr id="26" name="Rectangle 21"/>
            <p:cNvSpPr>
              <a:spLocks noChangeArrowheads="1"/>
            </p:cNvSpPr>
            <p:nvPr/>
          </p:nvSpPr>
          <p:spPr bwMode="auto">
            <a:xfrm>
              <a:off x="2079623" y="1392389"/>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设计</a:t>
              </a:r>
              <a:endParaRPr kumimoji="0" lang="zh-CN" altLang="en-US">
                <a:ea typeface="宋体" pitchFamily="2" charset="-122"/>
              </a:endParaRPr>
            </a:p>
          </p:txBody>
        </p:sp>
        <p:sp>
          <p:nvSpPr>
            <p:cNvPr id="27" name="Rectangle 22"/>
            <p:cNvSpPr>
              <a:spLocks noChangeArrowheads="1"/>
            </p:cNvSpPr>
            <p:nvPr/>
          </p:nvSpPr>
          <p:spPr bwMode="auto">
            <a:xfrm>
              <a:off x="3343273" y="1065364"/>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系统</a:t>
              </a:r>
              <a:endParaRPr kumimoji="0" lang="zh-CN" altLang="en-US">
                <a:ea typeface="宋体" pitchFamily="2" charset="-122"/>
              </a:endParaRPr>
            </a:p>
          </p:txBody>
        </p:sp>
        <p:sp>
          <p:nvSpPr>
            <p:cNvPr id="28" name="Rectangle 23"/>
            <p:cNvSpPr>
              <a:spLocks noChangeArrowheads="1"/>
            </p:cNvSpPr>
            <p:nvPr/>
          </p:nvSpPr>
          <p:spPr bwMode="auto">
            <a:xfrm>
              <a:off x="3343273" y="1322540"/>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实现</a:t>
              </a:r>
              <a:endParaRPr kumimoji="0" lang="zh-CN" altLang="en-US">
                <a:ea typeface="宋体" pitchFamily="2" charset="-122"/>
              </a:endParaRPr>
            </a:p>
          </p:txBody>
        </p:sp>
        <p:sp>
          <p:nvSpPr>
            <p:cNvPr id="29" name="Rectangle 24"/>
            <p:cNvSpPr>
              <a:spLocks noChangeArrowheads="1"/>
            </p:cNvSpPr>
            <p:nvPr/>
          </p:nvSpPr>
          <p:spPr bwMode="auto">
            <a:xfrm>
              <a:off x="5127621" y="889153"/>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上线</a:t>
              </a:r>
              <a:endParaRPr kumimoji="0" lang="zh-CN" altLang="en-US">
                <a:ea typeface="宋体" pitchFamily="2" charset="-122"/>
              </a:endParaRPr>
            </a:p>
          </p:txBody>
        </p:sp>
        <p:sp>
          <p:nvSpPr>
            <p:cNvPr id="30" name="Rectangle 25"/>
            <p:cNvSpPr>
              <a:spLocks noChangeArrowheads="1"/>
            </p:cNvSpPr>
            <p:nvPr/>
          </p:nvSpPr>
          <p:spPr bwMode="auto">
            <a:xfrm>
              <a:off x="5127621" y="1146328"/>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准备</a:t>
              </a:r>
              <a:endParaRPr kumimoji="0" lang="zh-CN" altLang="en-US">
                <a:ea typeface="宋体" pitchFamily="2" charset="-122"/>
              </a:endParaRPr>
            </a:p>
          </p:txBody>
        </p:sp>
        <p:sp>
          <p:nvSpPr>
            <p:cNvPr id="31" name="Rectangle 26"/>
            <p:cNvSpPr>
              <a:spLocks noChangeArrowheads="1"/>
            </p:cNvSpPr>
            <p:nvPr/>
          </p:nvSpPr>
          <p:spPr bwMode="auto">
            <a:xfrm>
              <a:off x="6508746" y="928840"/>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上线</a:t>
              </a:r>
              <a:endParaRPr kumimoji="0" lang="zh-CN" altLang="en-US">
                <a:ea typeface="宋体" pitchFamily="2" charset="-122"/>
              </a:endParaRPr>
            </a:p>
          </p:txBody>
        </p:sp>
        <p:sp>
          <p:nvSpPr>
            <p:cNvPr id="32" name="Rectangle 27"/>
            <p:cNvSpPr>
              <a:spLocks noChangeArrowheads="1"/>
            </p:cNvSpPr>
            <p:nvPr/>
          </p:nvSpPr>
          <p:spPr bwMode="auto">
            <a:xfrm>
              <a:off x="6508746" y="1186015"/>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支持</a:t>
              </a:r>
              <a:endParaRPr kumimoji="0" lang="zh-CN" altLang="en-US">
                <a:ea typeface="宋体" pitchFamily="2" charset="-122"/>
              </a:endParaRPr>
            </a:p>
          </p:txBody>
        </p:sp>
        <p:sp>
          <p:nvSpPr>
            <p:cNvPr id="33" name="Rectangle 28"/>
            <p:cNvSpPr>
              <a:spLocks noChangeArrowheads="1"/>
            </p:cNvSpPr>
            <p:nvPr/>
          </p:nvSpPr>
          <p:spPr bwMode="auto">
            <a:xfrm>
              <a:off x="8051794" y="1065364"/>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持续</a:t>
              </a:r>
              <a:endParaRPr kumimoji="0" lang="zh-CN" altLang="en-US">
                <a:ea typeface="宋体" pitchFamily="2" charset="-122"/>
              </a:endParaRPr>
            </a:p>
          </p:txBody>
        </p:sp>
        <p:sp>
          <p:nvSpPr>
            <p:cNvPr id="34" name="Rectangle 29"/>
            <p:cNvSpPr>
              <a:spLocks noChangeArrowheads="1"/>
            </p:cNvSpPr>
            <p:nvPr/>
          </p:nvSpPr>
          <p:spPr bwMode="auto">
            <a:xfrm>
              <a:off x="8054970" y="1322540"/>
              <a:ext cx="292100" cy="24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323937"/>
                  </a:solidFill>
                  <a:latin typeface="黑体" pitchFamily="49" charset="-122"/>
                  <a:ea typeface="黑体" pitchFamily="49" charset="-122"/>
                </a:rPr>
                <a:t>改进</a:t>
              </a:r>
              <a:endParaRPr kumimoji="0" lang="zh-CN" altLang="en-US">
                <a:ea typeface="宋体" pitchFamily="2" charset="-122"/>
              </a:endParaRPr>
            </a:p>
          </p:txBody>
        </p:sp>
        <p:pic>
          <p:nvPicPr>
            <p:cNvPr id="35" name="Picture 30"/>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60000"/>
                      </a14:imgEffect>
                    </a14:imgLayer>
                  </a14:imgProps>
                </a:ext>
                <a:ext uri="{28A0092B-C50C-407E-A947-70E740481C1C}">
                  <a14:useLocalDpi xmlns:a14="http://schemas.microsoft.com/office/drawing/2010/main" val="0"/>
                </a:ext>
              </a:extLst>
            </a:blip>
            <a:srcRect/>
            <a:stretch>
              <a:fillRect/>
            </a:stretch>
          </p:blipFill>
          <p:spPr bwMode="auto">
            <a:xfrm>
              <a:off x="0" y="711353"/>
              <a:ext cx="9055094" cy="163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1"/>
            <p:cNvSpPr>
              <a:spLocks noChangeArrowheads="1"/>
            </p:cNvSpPr>
            <p:nvPr/>
          </p:nvSpPr>
          <p:spPr bwMode="auto">
            <a:xfrm>
              <a:off x="1066799" y="1017740"/>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a:solidFill>
                    <a:srgbClr val="00B0F0"/>
                  </a:solidFill>
                  <a:latin typeface="微软雅黑" panose="020B0503020204020204" pitchFamily="34" charset="-122"/>
                  <a:ea typeface="微软雅黑" panose="020B0503020204020204" pitchFamily="34" charset="-122"/>
                </a:rPr>
                <a:t>项目</a:t>
              </a:r>
              <a:endParaRPr kumimoji="0" lang="zh-CN" altLang="en-US" b="1">
                <a:solidFill>
                  <a:srgbClr val="00B0F0"/>
                </a:solidFill>
                <a:latin typeface="微软雅黑" panose="020B0503020204020204" pitchFamily="34" charset="-122"/>
                <a:ea typeface="微软雅黑" panose="020B0503020204020204" pitchFamily="34" charset="-122"/>
              </a:endParaRPr>
            </a:p>
          </p:txBody>
        </p:sp>
        <p:sp>
          <p:nvSpPr>
            <p:cNvPr id="37" name="Rectangle 32"/>
            <p:cNvSpPr>
              <a:spLocks noChangeArrowheads="1"/>
            </p:cNvSpPr>
            <p:nvPr/>
          </p:nvSpPr>
          <p:spPr bwMode="auto">
            <a:xfrm>
              <a:off x="1066799" y="1274914"/>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a:solidFill>
                    <a:srgbClr val="00B0F0"/>
                  </a:solidFill>
                  <a:latin typeface="微软雅黑" panose="020B0503020204020204" pitchFamily="34" charset="-122"/>
                  <a:ea typeface="微软雅黑" panose="020B0503020204020204" pitchFamily="34" charset="-122"/>
                </a:rPr>
                <a:t>准备</a:t>
              </a:r>
              <a:endParaRPr kumimoji="0" lang="zh-CN" altLang="en-US" b="1">
                <a:solidFill>
                  <a:srgbClr val="00B0F0"/>
                </a:solidFill>
                <a:latin typeface="微软雅黑" panose="020B0503020204020204" pitchFamily="34" charset="-122"/>
                <a:ea typeface="微软雅黑" panose="020B0503020204020204" pitchFamily="34" charset="-122"/>
              </a:endParaRPr>
            </a:p>
          </p:txBody>
        </p:sp>
        <p:sp>
          <p:nvSpPr>
            <p:cNvPr id="38" name="Rectangle 33"/>
            <p:cNvSpPr>
              <a:spLocks noChangeArrowheads="1"/>
            </p:cNvSpPr>
            <p:nvPr/>
          </p:nvSpPr>
          <p:spPr bwMode="auto">
            <a:xfrm>
              <a:off x="2076450" y="1135214"/>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a:solidFill>
                    <a:srgbClr val="00B0F0"/>
                  </a:solidFill>
                  <a:latin typeface="微软雅黑" panose="020B0503020204020204" pitchFamily="34" charset="-122"/>
                  <a:ea typeface="微软雅黑" panose="020B0503020204020204" pitchFamily="34" charset="-122"/>
                </a:rPr>
                <a:t>蓝图</a:t>
              </a:r>
              <a:endParaRPr kumimoji="0" lang="zh-CN" altLang="en-US" b="1">
                <a:solidFill>
                  <a:srgbClr val="00B0F0"/>
                </a:solidFill>
                <a:latin typeface="微软雅黑" panose="020B0503020204020204" pitchFamily="34" charset="-122"/>
                <a:ea typeface="微软雅黑" panose="020B0503020204020204" pitchFamily="34" charset="-122"/>
              </a:endParaRPr>
            </a:p>
          </p:txBody>
        </p:sp>
        <p:sp>
          <p:nvSpPr>
            <p:cNvPr id="39" name="Rectangle 34"/>
            <p:cNvSpPr>
              <a:spLocks noChangeArrowheads="1"/>
            </p:cNvSpPr>
            <p:nvPr/>
          </p:nvSpPr>
          <p:spPr bwMode="auto">
            <a:xfrm>
              <a:off x="2079624" y="1392389"/>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a:solidFill>
                    <a:srgbClr val="00B0F0"/>
                  </a:solidFill>
                  <a:latin typeface="微软雅黑" panose="020B0503020204020204" pitchFamily="34" charset="-122"/>
                  <a:ea typeface="微软雅黑" panose="020B0503020204020204" pitchFamily="34" charset="-122"/>
                </a:rPr>
                <a:t>设计</a:t>
              </a:r>
              <a:endParaRPr kumimoji="0" lang="zh-CN" altLang="en-US" b="1">
                <a:solidFill>
                  <a:srgbClr val="00B0F0"/>
                </a:solidFill>
                <a:latin typeface="微软雅黑" panose="020B0503020204020204" pitchFamily="34" charset="-122"/>
                <a:ea typeface="微软雅黑" panose="020B0503020204020204" pitchFamily="34" charset="-122"/>
              </a:endParaRPr>
            </a:p>
          </p:txBody>
        </p:sp>
        <p:sp>
          <p:nvSpPr>
            <p:cNvPr id="40" name="Rectangle 35"/>
            <p:cNvSpPr>
              <a:spLocks noChangeArrowheads="1"/>
            </p:cNvSpPr>
            <p:nvPr/>
          </p:nvSpPr>
          <p:spPr bwMode="auto">
            <a:xfrm>
              <a:off x="3343274" y="1065364"/>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dirty="0">
                  <a:solidFill>
                    <a:srgbClr val="00B0F0"/>
                  </a:solidFill>
                  <a:latin typeface="微软雅黑" panose="020B0503020204020204" pitchFamily="34" charset="-122"/>
                  <a:ea typeface="微软雅黑" panose="020B0503020204020204" pitchFamily="34" charset="-122"/>
                </a:rPr>
                <a:t>系统</a:t>
              </a:r>
              <a:endParaRPr kumimoji="0" lang="zh-CN" altLang="en-US" b="1" dirty="0">
                <a:solidFill>
                  <a:srgbClr val="00B0F0"/>
                </a:solidFill>
                <a:latin typeface="微软雅黑" panose="020B0503020204020204" pitchFamily="34" charset="-122"/>
                <a:ea typeface="微软雅黑" panose="020B0503020204020204" pitchFamily="34" charset="-122"/>
              </a:endParaRPr>
            </a:p>
          </p:txBody>
        </p:sp>
        <p:sp>
          <p:nvSpPr>
            <p:cNvPr id="41" name="Rectangle 36"/>
            <p:cNvSpPr>
              <a:spLocks noChangeArrowheads="1"/>
            </p:cNvSpPr>
            <p:nvPr/>
          </p:nvSpPr>
          <p:spPr bwMode="auto">
            <a:xfrm>
              <a:off x="3343273" y="1322540"/>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dirty="0">
                  <a:solidFill>
                    <a:srgbClr val="00B0F0"/>
                  </a:solidFill>
                  <a:latin typeface="微软雅黑" panose="020B0503020204020204" pitchFamily="34" charset="-122"/>
                  <a:ea typeface="微软雅黑" panose="020B0503020204020204" pitchFamily="34" charset="-122"/>
                </a:rPr>
                <a:t>实现</a:t>
              </a:r>
              <a:endParaRPr kumimoji="0" lang="zh-CN" altLang="en-US" b="1" dirty="0">
                <a:solidFill>
                  <a:srgbClr val="00B0F0"/>
                </a:solidFill>
                <a:latin typeface="微软雅黑" panose="020B0503020204020204" pitchFamily="34" charset="-122"/>
                <a:ea typeface="微软雅黑" panose="020B0503020204020204" pitchFamily="34" charset="-122"/>
              </a:endParaRPr>
            </a:p>
          </p:txBody>
        </p:sp>
        <p:sp>
          <p:nvSpPr>
            <p:cNvPr id="42" name="Rectangle 37"/>
            <p:cNvSpPr>
              <a:spLocks noChangeArrowheads="1"/>
            </p:cNvSpPr>
            <p:nvPr/>
          </p:nvSpPr>
          <p:spPr bwMode="auto">
            <a:xfrm>
              <a:off x="5127622" y="889153"/>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a:solidFill>
                    <a:srgbClr val="00B0F0"/>
                  </a:solidFill>
                  <a:latin typeface="微软雅黑" panose="020B0503020204020204" pitchFamily="34" charset="-122"/>
                  <a:ea typeface="微软雅黑" panose="020B0503020204020204" pitchFamily="34" charset="-122"/>
                </a:rPr>
                <a:t>上线</a:t>
              </a:r>
              <a:endParaRPr kumimoji="0" lang="zh-CN" altLang="en-US" b="1">
                <a:solidFill>
                  <a:srgbClr val="00B0F0"/>
                </a:solidFill>
                <a:latin typeface="微软雅黑" panose="020B0503020204020204" pitchFamily="34" charset="-122"/>
                <a:ea typeface="微软雅黑" panose="020B0503020204020204" pitchFamily="34" charset="-122"/>
              </a:endParaRPr>
            </a:p>
          </p:txBody>
        </p:sp>
        <p:sp>
          <p:nvSpPr>
            <p:cNvPr id="43" name="Rectangle 38"/>
            <p:cNvSpPr>
              <a:spLocks noChangeArrowheads="1"/>
            </p:cNvSpPr>
            <p:nvPr/>
          </p:nvSpPr>
          <p:spPr bwMode="auto">
            <a:xfrm>
              <a:off x="5127622" y="1146328"/>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dirty="0">
                  <a:solidFill>
                    <a:srgbClr val="00B0F0"/>
                  </a:solidFill>
                  <a:latin typeface="微软雅黑" panose="020B0503020204020204" pitchFamily="34" charset="-122"/>
                  <a:ea typeface="微软雅黑" panose="020B0503020204020204" pitchFamily="34" charset="-122"/>
                </a:rPr>
                <a:t>准备</a:t>
              </a:r>
              <a:endParaRPr kumimoji="0" lang="zh-CN" altLang="en-US" b="1" dirty="0">
                <a:solidFill>
                  <a:srgbClr val="00B0F0"/>
                </a:solidFill>
                <a:latin typeface="微软雅黑" panose="020B0503020204020204" pitchFamily="34" charset="-122"/>
                <a:ea typeface="微软雅黑" panose="020B0503020204020204" pitchFamily="34" charset="-122"/>
              </a:endParaRPr>
            </a:p>
          </p:txBody>
        </p:sp>
        <p:sp>
          <p:nvSpPr>
            <p:cNvPr id="44" name="Rectangle 39"/>
            <p:cNvSpPr>
              <a:spLocks noChangeArrowheads="1"/>
            </p:cNvSpPr>
            <p:nvPr/>
          </p:nvSpPr>
          <p:spPr bwMode="auto">
            <a:xfrm>
              <a:off x="6508746" y="928839"/>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a:solidFill>
                    <a:srgbClr val="00B0F0"/>
                  </a:solidFill>
                  <a:latin typeface="微软雅黑" panose="020B0503020204020204" pitchFamily="34" charset="-122"/>
                  <a:ea typeface="微软雅黑" panose="020B0503020204020204" pitchFamily="34" charset="-122"/>
                </a:rPr>
                <a:t>上线</a:t>
              </a:r>
              <a:endParaRPr kumimoji="0" lang="zh-CN" altLang="en-US" b="1">
                <a:solidFill>
                  <a:srgbClr val="00B0F0"/>
                </a:solidFill>
                <a:latin typeface="微软雅黑" panose="020B0503020204020204" pitchFamily="34" charset="-122"/>
                <a:ea typeface="微软雅黑" panose="020B0503020204020204" pitchFamily="34" charset="-122"/>
              </a:endParaRPr>
            </a:p>
          </p:txBody>
        </p:sp>
        <p:sp>
          <p:nvSpPr>
            <p:cNvPr id="45" name="Rectangle 40"/>
            <p:cNvSpPr>
              <a:spLocks noChangeArrowheads="1"/>
            </p:cNvSpPr>
            <p:nvPr/>
          </p:nvSpPr>
          <p:spPr bwMode="auto">
            <a:xfrm>
              <a:off x="6508744" y="1186014"/>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dirty="0">
                  <a:solidFill>
                    <a:srgbClr val="00B0F0"/>
                  </a:solidFill>
                  <a:latin typeface="微软雅黑" panose="020B0503020204020204" pitchFamily="34" charset="-122"/>
                  <a:ea typeface="微软雅黑" panose="020B0503020204020204" pitchFamily="34" charset="-122"/>
                </a:rPr>
                <a:t>支持</a:t>
              </a:r>
              <a:endParaRPr kumimoji="0" lang="zh-CN" altLang="en-US" b="1" dirty="0">
                <a:solidFill>
                  <a:srgbClr val="00B0F0"/>
                </a:solidFill>
                <a:latin typeface="微软雅黑" panose="020B0503020204020204" pitchFamily="34" charset="-122"/>
                <a:ea typeface="微软雅黑" panose="020B0503020204020204" pitchFamily="34" charset="-122"/>
              </a:endParaRPr>
            </a:p>
          </p:txBody>
        </p:sp>
        <p:sp>
          <p:nvSpPr>
            <p:cNvPr id="46" name="Rectangle 41"/>
            <p:cNvSpPr>
              <a:spLocks noChangeArrowheads="1"/>
            </p:cNvSpPr>
            <p:nvPr/>
          </p:nvSpPr>
          <p:spPr bwMode="auto">
            <a:xfrm>
              <a:off x="8051801" y="1065363"/>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a:solidFill>
                    <a:srgbClr val="00B0F0"/>
                  </a:solidFill>
                  <a:latin typeface="微软雅黑" panose="020B0503020204020204" pitchFamily="34" charset="-122"/>
                  <a:ea typeface="微软雅黑" panose="020B0503020204020204" pitchFamily="34" charset="-122"/>
                </a:rPr>
                <a:t>持续</a:t>
              </a:r>
              <a:endParaRPr kumimoji="0" lang="zh-CN" altLang="en-US" b="1">
                <a:solidFill>
                  <a:srgbClr val="00B0F0"/>
                </a:solidFill>
                <a:latin typeface="微软雅黑" panose="020B0503020204020204" pitchFamily="34" charset="-122"/>
                <a:ea typeface="微软雅黑" panose="020B0503020204020204" pitchFamily="34" charset="-122"/>
              </a:endParaRPr>
            </a:p>
          </p:txBody>
        </p:sp>
        <p:sp>
          <p:nvSpPr>
            <p:cNvPr id="47" name="Rectangle 42"/>
            <p:cNvSpPr>
              <a:spLocks noChangeArrowheads="1"/>
            </p:cNvSpPr>
            <p:nvPr/>
          </p:nvSpPr>
          <p:spPr bwMode="auto">
            <a:xfrm>
              <a:off x="8054975" y="1322541"/>
              <a:ext cx="487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a:solidFill>
                    <a:srgbClr val="00B0F0"/>
                  </a:solidFill>
                  <a:latin typeface="微软雅黑" panose="020B0503020204020204" pitchFamily="34" charset="-122"/>
                  <a:ea typeface="微软雅黑" panose="020B0503020204020204" pitchFamily="34" charset="-122"/>
                </a:rPr>
                <a:t>改进</a:t>
              </a:r>
              <a:endParaRPr kumimoji="0" lang="zh-CN" altLang="en-US" b="1">
                <a:solidFill>
                  <a:srgbClr val="00B0F0"/>
                </a:solidFill>
                <a:latin typeface="微软雅黑" panose="020B0503020204020204" pitchFamily="34" charset="-122"/>
                <a:ea typeface="微软雅黑" panose="020B0503020204020204" pitchFamily="34" charset="-122"/>
              </a:endParaRPr>
            </a:p>
          </p:txBody>
        </p:sp>
        <p:sp>
          <p:nvSpPr>
            <p:cNvPr id="48" name="Rectangle 10"/>
            <p:cNvSpPr>
              <a:spLocks noChangeArrowheads="1"/>
            </p:cNvSpPr>
            <p:nvPr/>
          </p:nvSpPr>
          <p:spPr bwMode="auto">
            <a:xfrm>
              <a:off x="3384436" y="2600113"/>
              <a:ext cx="974183" cy="358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dirty="0">
                  <a:solidFill>
                    <a:srgbClr val="323937"/>
                  </a:solidFill>
                  <a:latin typeface="微软雅黑" panose="020B0503020204020204" pitchFamily="34" charset="-122"/>
                  <a:ea typeface="微软雅黑" panose="020B0503020204020204" pitchFamily="34" charset="-122"/>
                </a:rPr>
                <a:t>系统</a:t>
              </a:r>
              <a:r>
                <a:rPr kumimoji="0" lang="zh-CN" altLang="en-US" sz="1700" b="1" dirty="0" smtClean="0">
                  <a:solidFill>
                    <a:srgbClr val="323937"/>
                  </a:solidFill>
                  <a:latin typeface="微软雅黑" panose="020B0503020204020204" pitchFamily="34" charset="-122"/>
                  <a:ea typeface="微软雅黑" panose="020B0503020204020204" pitchFamily="34" charset="-122"/>
                </a:rPr>
                <a:t>实现</a:t>
              </a:r>
              <a:endParaRPr kumimoji="0" lang="zh-CN" altLang="en-US" b="1" dirty="0">
                <a:latin typeface="微软雅黑" panose="020B0503020204020204" pitchFamily="34" charset="-122"/>
                <a:ea typeface="微软雅黑" panose="020B0503020204020204" pitchFamily="34" charset="-122"/>
              </a:endParaRPr>
            </a:p>
          </p:txBody>
        </p:sp>
      </p:grpSp>
      <p:sp>
        <p:nvSpPr>
          <p:cNvPr id="50" name="Rectangle 71"/>
          <p:cNvSpPr>
            <a:spLocks noChangeArrowheads="1"/>
          </p:cNvSpPr>
          <p:nvPr/>
        </p:nvSpPr>
        <p:spPr bwMode="auto">
          <a:xfrm>
            <a:off x="1727069" y="3541555"/>
            <a:ext cx="1477963" cy="3170237"/>
          </a:xfrm>
          <a:prstGeom prst="rect">
            <a:avLst/>
          </a:prstGeom>
          <a:noFill/>
          <a:ln w="20638" cap="rnd">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kumimoji="0" lang="zh-CN" altLang="en-US">
              <a:ea typeface="宋体" pitchFamily="2" charset="-122"/>
            </a:endParaRPr>
          </a:p>
        </p:txBody>
      </p:sp>
      <p:sp>
        <p:nvSpPr>
          <p:cNvPr id="51" name="Rectangle 98"/>
          <p:cNvSpPr>
            <a:spLocks noChangeArrowheads="1"/>
          </p:cNvSpPr>
          <p:nvPr/>
        </p:nvSpPr>
        <p:spPr bwMode="auto">
          <a:xfrm>
            <a:off x="3235194" y="3541555"/>
            <a:ext cx="1476375" cy="3170237"/>
          </a:xfrm>
          <a:prstGeom prst="rect">
            <a:avLst/>
          </a:prstGeom>
          <a:noFill/>
          <a:ln w="20638" cap="rnd">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kumimoji="0" lang="zh-CN" altLang="en-US">
              <a:ea typeface="宋体" pitchFamily="2" charset="-122"/>
            </a:endParaRPr>
          </a:p>
        </p:txBody>
      </p:sp>
      <p:sp>
        <p:nvSpPr>
          <p:cNvPr id="52" name="Rectangle 126"/>
          <p:cNvSpPr>
            <a:spLocks noChangeArrowheads="1"/>
          </p:cNvSpPr>
          <p:nvPr/>
        </p:nvSpPr>
        <p:spPr bwMode="auto">
          <a:xfrm>
            <a:off x="4740144" y="3541555"/>
            <a:ext cx="1476375" cy="3170237"/>
          </a:xfrm>
          <a:prstGeom prst="rect">
            <a:avLst/>
          </a:prstGeom>
          <a:noFill/>
          <a:ln w="20638" cap="rnd">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kumimoji="0" lang="zh-CN" altLang="en-US">
              <a:ea typeface="宋体" pitchFamily="2" charset="-122"/>
            </a:endParaRPr>
          </a:p>
        </p:txBody>
      </p:sp>
      <p:sp>
        <p:nvSpPr>
          <p:cNvPr id="53" name="Rectangle 155"/>
          <p:cNvSpPr>
            <a:spLocks noChangeArrowheads="1"/>
          </p:cNvSpPr>
          <p:nvPr/>
        </p:nvSpPr>
        <p:spPr bwMode="auto">
          <a:xfrm>
            <a:off x="6248269" y="3541555"/>
            <a:ext cx="1476375" cy="3170237"/>
          </a:xfrm>
          <a:prstGeom prst="rect">
            <a:avLst/>
          </a:prstGeom>
          <a:solidFill>
            <a:schemeClr val="accent3">
              <a:lumMod val="95000"/>
            </a:schemeClr>
          </a:solidFill>
          <a:ln w="20638" cap="rnd">
            <a:solidFill>
              <a:srgbClr val="808080"/>
            </a:solidFill>
            <a:miter lim="800000"/>
            <a:headEnd/>
            <a:tailEnd/>
          </a:ln>
          <a:extLst/>
        </p:spPr>
        <p:txBody>
          <a:bodyPr/>
          <a:lstStyle/>
          <a:p>
            <a:endParaRPr kumimoji="0" lang="zh-CN" altLang="en-US">
              <a:ea typeface="宋体" pitchFamily="2" charset="-122"/>
            </a:endParaRPr>
          </a:p>
        </p:txBody>
      </p:sp>
      <p:grpSp>
        <p:nvGrpSpPr>
          <p:cNvPr id="54" name="组合 53"/>
          <p:cNvGrpSpPr/>
          <p:nvPr/>
        </p:nvGrpSpPr>
        <p:grpSpPr>
          <a:xfrm>
            <a:off x="334833" y="3541555"/>
            <a:ext cx="8737160" cy="3170237"/>
            <a:chOff x="334834" y="3541555"/>
            <a:chExt cx="8896347" cy="3170237"/>
          </a:xfrm>
        </p:grpSpPr>
        <p:sp>
          <p:nvSpPr>
            <p:cNvPr id="56" name="Rectangle 46"/>
            <p:cNvSpPr>
              <a:spLocks noChangeArrowheads="1"/>
            </p:cNvSpPr>
            <p:nvPr/>
          </p:nvSpPr>
          <p:spPr bwMode="auto">
            <a:xfrm>
              <a:off x="334834" y="365687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57" name="Rectangle 47"/>
            <p:cNvSpPr>
              <a:spLocks noChangeArrowheads="1"/>
            </p:cNvSpPr>
            <p:nvPr/>
          </p:nvSpPr>
          <p:spPr bwMode="auto">
            <a:xfrm>
              <a:off x="420559" y="364293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搭建项目组织</a:t>
              </a:r>
              <a:endParaRPr kumimoji="0" lang="zh-CN" altLang="en-US" sz="1400" dirty="0">
                <a:latin typeface="微软雅黑" panose="020B0503020204020204" pitchFamily="34" charset="-122"/>
                <a:ea typeface="微软雅黑" panose="020B0503020204020204" pitchFamily="34" charset="-122"/>
              </a:endParaRPr>
            </a:p>
          </p:txBody>
        </p:sp>
        <p:sp>
          <p:nvSpPr>
            <p:cNvPr id="58" name="Rectangle 48"/>
            <p:cNvSpPr>
              <a:spLocks noChangeArrowheads="1"/>
            </p:cNvSpPr>
            <p:nvPr/>
          </p:nvSpPr>
          <p:spPr bwMode="auto">
            <a:xfrm>
              <a:off x="334834" y="406066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59" name="Rectangle 49"/>
            <p:cNvSpPr>
              <a:spLocks noChangeArrowheads="1"/>
            </p:cNvSpPr>
            <p:nvPr/>
          </p:nvSpPr>
          <p:spPr bwMode="auto">
            <a:xfrm>
              <a:off x="420559" y="407178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制定项目计划</a:t>
              </a:r>
              <a:endParaRPr kumimoji="0" lang="zh-CN" altLang="en-US" sz="1400" dirty="0">
                <a:latin typeface="微软雅黑" panose="020B0503020204020204" pitchFamily="34" charset="-122"/>
                <a:ea typeface="微软雅黑" panose="020B0503020204020204" pitchFamily="34" charset="-122"/>
              </a:endParaRPr>
            </a:p>
          </p:txBody>
        </p:sp>
        <p:sp>
          <p:nvSpPr>
            <p:cNvPr id="60" name="Rectangle 50"/>
            <p:cNvSpPr>
              <a:spLocks noChangeArrowheads="1"/>
            </p:cNvSpPr>
            <p:nvPr/>
          </p:nvSpPr>
          <p:spPr bwMode="auto">
            <a:xfrm>
              <a:off x="334834" y="428133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61" name="Rectangle 51"/>
            <p:cNvSpPr>
              <a:spLocks noChangeArrowheads="1"/>
            </p:cNvSpPr>
            <p:nvPr/>
          </p:nvSpPr>
          <p:spPr bwMode="auto">
            <a:xfrm>
              <a:off x="420559" y="429244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制定管理章程</a:t>
              </a:r>
              <a:endParaRPr kumimoji="0" lang="zh-CN" altLang="en-US" sz="1400" dirty="0">
                <a:latin typeface="微软雅黑" panose="020B0503020204020204" pitchFamily="34" charset="-122"/>
                <a:ea typeface="微软雅黑" panose="020B0503020204020204" pitchFamily="34" charset="-122"/>
              </a:endParaRPr>
            </a:p>
          </p:txBody>
        </p:sp>
        <p:sp>
          <p:nvSpPr>
            <p:cNvPr id="62" name="Rectangle 52"/>
            <p:cNvSpPr>
              <a:spLocks noChangeArrowheads="1"/>
            </p:cNvSpPr>
            <p:nvPr/>
          </p:nvSpPr>
          <p:spPr bwMode="auto">
            <a:xfrm>
              <a:off x="334834" y="4501993"/>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63" name="Rectangle 53"/>
            <p:cNvSpPr>
              <a:spLocks noChangeArrowheads="1"/>
            </p:cNvSpPr>
            <p:nvPr/>
          </p:nvSpPr>
          <p:spPr bwMode="auto">
            <a:xfrm>
              <a:off x="420559" y="4513105"/>
              <a:ext cx="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0" lang="zh-CN" altLang="en-US" sz="1400" dirty="0">
                <a:latin typeface="微软雅黑" panose="020B0503020204020204" pitchFamily="34" charset="-122"/>
                <a:ea typeface="微软雅黑" panose="020B0503020204020204" pitchFamily="34" charset="-122"/>
              </a:endParaRPr>
            </a:p>
          </p:txBody>
        </p:sp>
        <p:sp>
          <p:nvSpPr>
            <p:cNvPr id="64" name="Rectangle 54"/>
            <p:cNvSpPr>
              <a:spLocks noChangeArrowheads="1"/>
            </p:cNvSpPr>
            <p:nvPr/>
          </p:nvSpPr>
          <p:spPr bwMode="auto">
            <a:xfrm>
              <a:off x="334834" y="3895939"/>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65" name="Rectangle 55"/>
            <p:cNvSpPr>
              <a:spLocks noChangeArrowheads="1"/>
            </p:cNvSpPr>
            <p:nvPr/>
          </p:nvSpPr>
          <p:spPr bwMode="auto">
            <a:xfrm>
              <a:off x="420559" y="385694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确定责任分工</a:t>
              </a:r>
              <a:endParaRPr kumimoji="0" lang="zh-CN" altLang="en-US" sz="1400" dirty="0">
                <a:latin typeface="微软雅黑" panose="020B0503020204020204" pitchFamily="34" charset="-122"/>
                <a:ea typeface="微软雅黑" panose="020B0503020204020204" pitchFamily="34" charset="-122"/>
              </a:endParaRPr>
            </a:p>
          </p:txBody>
        </p:sp>
        <p:sp>
          <p:nvSpPr>
            <p:cNvPr id="66" name="Rectangle 56"/>
            <p:cNvSpPr>
              <a:spLocks noChangeArrowheads="1"/>
            </p:cNvSpPr>
            <p:nvPr/>
          </p:nvSpPr>
          <p:spPr bwMode="auto">
            <a:xfrm>
              <a:off x="334834" y="494331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67" name="Rectangle 57"/>
            <p:cNvSpPr>
              <a:spLocks noChangeArrowheads="1"/>
            </p:cNvSpPr>
            <p:nvPr/>
          </p:nvSpPr>
          <p:spPr bwMode="auto">
            <a:xfrm>
              <a:off x="420559" y="4954430"/>
              <a:ext cx="12796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确定软硬件环境</a:t>
              </a:r>
              <a:endParaRPr kumimoji="0" lang="zh-CN" altLang="en-US" sz="1400" dirty="0">
                <a:latin typeface="微软雅黑" panose="020B0503020204020204" pitchFamily="34" charset="-122"/>
                <a:ea typeface="微软雅黑" panose="020B0503020204020204" pitchFamily="34" charset="-122"/>
              </a:endParaRPr>
            </a:p>
          </p:txBody>
        </p:sp>
        <p:sp>
          <p:nvSpPr>
            <p:cNvPr id="68" name="Rectangle 58"/>
            <p:cNvSpPr>
              <a:spLocks noChangeArrowheads="1"/>
            </p:cNvSpPr>
            <p:nvPr/>
          </p:nvSpPr>
          <p:spPr bwMode="auto">
            <a:xfrm>
              <a:off x="334834" y="516398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69" name="Rectangle 59"/>
            <p:cNvSpPr>
              <a:spLocks noChangeArrowheads="1"/>
            </p:cNvSpPr>
            <p:nvPr/>
          </p:nvSpPr>
          <p:spPr bwMode="auto">
            <a:xfrm>
              <a:off x="420559" y="5175093"/>
              <a:ext cx="9140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软硬件准备</a:t>
              </a:r>
              <a:endParaRPr kumimoji="0" lang="zh-CN" altLang="en-US" sz="1400" dirty="0">
                <a:latin typeface="微软雅黑" panose="020B0503020204020204" pitchFamily="34" charset="-122"/>
                <a:ea typeface="微软雅黑" panose="020B0503020204020204" pitchFamily="34" charset="-122"/>
              </a:endParaRPr>
            </a:p>
          </p:txBody>
        </p:sp>
        <p:sp>
          <p:nvSpPr>
            <p:cNvPr id="70" name="Rectangle 60"/>
            <p:cNvSpPr>
              <a:spLocks noChangeArrowheads="1"/>
            </p:cNvSpPr>
            <p:nvPr/>
          </p:nvSpPr>
          <p:spPr bwMode="auto">
            <a:xfrm>
              <a:off x="334834" y="538305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71" name="Rectangle 61"/>
            <p:cNvSpPr>
              <a:spLocks noChangeArrowheads="1"/>
            </p:cNvSpPr>
            <p:nvPr/>
          </p:nvSpPr>
          <p:spPr bwMode="auto">
            <a:xfrm>
              <a:off x="420559" y="539416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项目启动大会</a:t>
              </a:r>
              <a:endParaRPr kumimoji="0" lang="zh-CN" altLang="en-US" sz="1400" dirty="0">
                <a:latin typeface="微软雅黑" panose="020B0503020204020204" pitchFamily="34" charset="-122"/>
                <a:ea typeface="微软雅黑" panose="020B0503020204020204" pitchFamily="34" charset="-122"/>
              </a:endParaRPr>
            </a:p>
          </p:txBody>
        </p:sp>
        <p:sp>
          <p:nvSpPr>
            <p:cNvPr id="72" name="Rectangle 62"/>
            <p:cNvSpPr>
              <a:spLocks noChangeArrowheads="1"/>
            </p:cNvSpPr>
            <p:nvPr/>
          </p:nvSpPr>
          <p:spPr bwMode="auto">
            <a:xfrm>
              <a:off x="334834" y="560371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73" name="Rectangle 63"/>
            <p:cNvSpPr>
              <a:spLocks noChangeArrowheads="1"/>
            </p:cNvSpPr>
            <p:nvPr/>
          </p:nvSpPr>
          <p:spPr bwMode="auto">
            <a:xfrm>
              <a:off x="420559" y="5603718"/>
              <a:ext cx="34766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SAP</a:t>
              </a:r>
              <a:endParaRPr kumimoji="0" lang="en-US" altLang="zh-CN" sz="1400" dirty="0">
                <a:latin typeface="微软雅黑" panose="020B0503020204020204" pitchFamily="34" charset="-122"/>
                <a:ea typeface="微软雅黑" panose="020B0503020204020204" pitchFamily="34" charset="-122"/>
              </a:endParaRPr>
            </a:p>
          </p:txBody>
        </p:sp>
        <p:sp>
          <p:nvSpPr>
            <p:cNvPr id="74" name="Rectangle 64"/>
            <p:cNvSpPr>
              <a:spLocks noChangeArrowheads="1"/>
            </p:cNvSpPr>
            <p:nvPr/>
          </p:nvSpPr>
          <p:spPr bwMode="auto">
            <a:xfrm>
              <a:off x="766403" y="5592377"/>
              <a:ext cx="7312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概念培训</a:t>
              </a:r>
              <a:endParaRPr kumimoji="0" lang="zh-CN" altLang="en-US" sz="1400" dirty="0">
                <a:latin typeface="微软雅黑" panose="020B0503020204020204" pitchFamily="34" charset="-122"/>
                <a:ea typeface="微软雅黑" panose="020B0503020204020204" pitchFamily="34" charset="-122"/>
              </a:endParaRPr>
            </a:p>
          </p:txBody>
        </p:sp>
        <p:sp>
          <p:nvSpPr>
            <p:cNvPr id="75" name="Rectangle 66"/>
            <p:cNvSpPr>
              <a:spLocks noChangeArrowheads="1"/>
            </p:cNvSpPr>
            <p:nvPr/>
          </p:nvSpPr>
          <p:spPr bwMode="auto">
            <a:xfrm>
              <a:off x="420559" y="450199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项目管理培训</a:t>
              </a:r>
              <a:endParaRPr kumimoji="0" lang="zh-CN" altLang="en-US" sz="1400" dirty="0">
                <a:latin typeface="微软雅黑" panose="020B0503020204020204" pitchFamily="34" charset="-122"/>
                <a:ea typeface="微软雅黑" panose="020B0503020204020204" pitchFamily="34" charset="-122"/>
              </a:endParaRPr>
            </a:p>
          </p:txBody>
        </p:sp>
        <p:sp>
          <p:nvSpPr>
            <p:cNvPr id="76" name="Rectangle 67"/>
            <p:cNvSpPr>
              <a:spLocks noChangeArrowheads="1"/>
            </p:cNvSpPr>
            <p:nvPr/>
          </p:nvSpPr>
          <p:spPr bwMode="auto">
            <a:xfrm>
              <a:off x="334834" y="6041868"/>
              <a:ext cx="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0" lang="en-US" altLang="zh-CN" sz="1400" dirty="0">
                <a:latin typeface="微软雅黑" panose="020B0503020204020204" pitchFamily="34" charset="-122"/>
                <a:ea typeface="微软雅黑" panose="020B0503020204020204" pitchFamily="34" charset="-122"/>
              </a:endParaRPr>
            </a:p>
          </p:txBody>
        </p:sp>
        <p:sp>
          <p:nvSpPr>
            <p:cNvPr id="77" name="Rectangle 68"/>
            <p:cNvSpPr>
              <a:spLocks noChangeArrowheads="1"/>
            </p:cNvSpPr>
            <p:nvPr/>
          </p:nvSpPr>
          <p:spPr bwMode="auto">
            <a:xfrm>
              <a:off x="420559" y="6052980"/>
              <a:ext cx="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0" lang="zh-CN" altLang="en-US" sz="1400" dirty="0">
                <a:latin typeface="微软雅黑" panose="020B0503020204020204" pitchFamily="34" charset="-122"/>
                <a:ea typeface="微软雅黑" panose="020B0503020204020204" pitchFamily="34" charset="-122"/>
              </a:endParaRPr>
            </a:p>
          </p:txBody>
        </p:sp>
        <p:sp>
          <p:nvSpPr>
            <p:cNvPr id="78" name="Rectangle 69"/>
            <p:cNvSpPr>
              <a:spLocks noChangeArrowheads="1"/>
            </p:cNvSpPr>
            <p:nvPr/>
          </p:nvSpPr>
          <p:spPr bwMode="auto">
            <a:xfrm>
              <a:off x="334834" y="626253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F8D66A"/>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79" name="Rectangle 70"/>
            <p:cNvSpPr>
              <a:spLocks noChangeArrowheads="1"/>
            </p:cNvSpPr>
            <p:nvPr/>
          </p:nvSpPr>
          <p:spPr bwMode="auto">
            <a:xfrm>
              <a:off x="420559" y="6273643"/>
              <a:ext cx="7312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F80046"/>
                  </a:solidFill>
                  <a:latin typeface="微软雅黑" panose="020B0503020204020204" pitchFamily="34" charset="-122"/>
                  <a:ea typeface="微软雅黑" panose="020B0503020204020204" pitchFamily="34" charset="-122"/>
                </a:rPr>
                <a:t>质量检查</a:t>
              </a:r>
              <a:endParaRPr kumimoji="0" lang="zh-CN" altLang="en-US" sz="1400">
                <a:latin typeface="微软雅黑" panose="020B0503020204020204" pitchFamily="34" charset="-122"/>
                <a:ea typeface="微软雅黑" panose="020B0503020204020204" pitchFamily="34" charset="-122"/>
              </a:endParaRPr>
            </a:p>
          </p:txBody>
        </p:sp>
        <p:sp>
          <p:nvSpPr>
            <p:cNvPr id="80" name="Rectangle 72"/>
            <p:cNvSpPr>
              <a:spLocks noChangeArrowheads="1"/>
            </p:cNvSpPr>
            <p:nvPr/>
          </p:nvSpPr>
          <p:spPr bwMode="auto">
            <a:xfrm>
              <a:off x="1838196" y="362410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F8D66A"/>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81" name="Rectangle 73"/>
            <p:cNvSpPr>
              <a:spLocks noChangeArrowheads="1"/>
            </p:cNvSpPr>
            <p:nvPr/>
          </p:nvSpPr>
          <p:spPr bwMode="auto">
            <a:xfrm>
              <a:off x="1922335" y="363521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F80046"/>
                  </a:solidFill>
                  <a:latin typeface="微软雅黑" panose="020B0503020204020204" pitchFamily="34" charset="-122"/>
                  <a:ea typeface="微软雅黑" panose="020B0503020204020204" pitchFamily="34" charset="-122"/>
                </a:rPr>
                <a:t>阶段启动管理</a:t>
              </a:r>
              <a:endParaRPr kumimoji="0" lang="zh-CN" altLang="en-US" sz="1400">
                <a:latin typeface="微软雅黑" panose="020B0503020204020204" pitchFamily="34" charset="-122"/>
                <a:ea typeface="微软雅黑" panose="020B0503020204020204" pitchFamily="34" charset="-122"/>
              </a:endParaRPr>
            </a:p>
          </p:txBody>
        </p:sp>
        <p:sp>
          <p:nvSpPr>
            <p:cNvPr id="82" name="Rectangle 74"/>
            <p:cNvSpPr>
              <a:spLocks noChangeArrowheads="1"/>
            </p:cNvSpPr>
            <p:nvPr/>
          </p:nvSpPr>
          <p:spPr bwMode="auto">
            <a:xfrm>
              <a:off x="1838196" y="384476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83" name="Rectangle 75"/>
            <p:cNvSpPr>
              <a:spLocks noChangeArrowheads="1"/>
            </p:cNvSpPr>
            <p:nvPr/>
          </p:nvSpPr>
          <p:spPr bwMode="auto">
            <a:xfrm>
              <a:off x="1922335" y="385588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业务现状调研</a:t>
              </a:r>
              <a:endParaRPr kumimoji="0" lang="zh-CN" altLang="en-US" sz="1400" dirty="0">
                <a:latin typeface="微软雅黑" panose="020B0503020204020204" pitchFamily="34" charset="-122"/>
                <a:ea typeface="微软雅黑" panose="020B0503020204020204" pitchFamily="34" charset="-122"/>
              </a:endParaRPr>
            </a:p>
          </p:txBody>
        </p:sp>
        <p:sp>
          <p:nvSpPr>
            <p:cNvPr id="84" name="Rectangle 78"/>
            <p:cNvSpPr>
              <a:spLocks noChangeArrowheads="1"/>
            </p:cNvSpPr>
            <p:nvPr/>
          </p:nvSpPr>
          <p:spPr bwMode="auto">
            <a:xfrm>
              <a:off x="1838196" y="407113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85" name="Rectangle 79"/>
            <p:cNvSpPr>
              <a:spLocks noChangeArrowheads="1"/>
            </p:cNvSpPr>
            <p:nvPr/>
          </p:nvSpPr>
          <p:spPr bwMode="auto">
            <a:xfrm>
              <a:off x="1922335" y="409275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smtClean="0">
                  <a:solidFill>
                    <a:srgbClr val="323937"/>
                  </a:solidFill>
                  <a:latin typeface="微软雅黑" panose="020B0503020204020204" pitchFamily="34" charset="-122"/>
                  <a:ea typeface="微软雅黑" panose="020B0503020204020204" pitchFamily="34" charset="-122"/>
                </a:rPr>
                <a:t>业务流程讨论</a:t>
              </a:r>
              <a:endParaRPr kumimoji="0" lang="zh-CN" altLang="en-US" sz="1400" dirty="0">
                <a:latin typeface="微软雅黑" panose="020B0503020204020204" pitchFamily="34" charset="-122"/>
                <a:ea typeface="微软雅黑" panose="020B0503020204020204" pitchFamily="34" charset="-122"/>
              </a:endParaRPr>
            </a:p>
          </p:txBody>
        </p:sp>
        <p:sp>
          <p:nvSpPr>
            <p:cNvPr id="86" name="Rectangle 80"/>
            <p:cNvSpPr>
              <a:spLocks noChangeArrowheads="1"/>
            </p:cNvSpPr>
            <p:nvPr/>
          </p:nvSpPr>
          <p:spPr bwMode="auto">
            <a:xfrm>
              <a:off x="1838196" y="4312813"/>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87" name="Rectangle 81"/>
            <p:cNvSpPr>
              <a:spLocks noChangeArrowheads="1"/>
            </p:cNvSpPr>
            <p:nvPr/>
          </p:nvSpPr>
          <p:spPr bwMode="auto">
            <a:xfrm>
              <a:off x="1922335" y="4323925"/>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定义组织架构</a:t>
              </a:r>
              <a:endParaRPr kumimoji="0" lang="zh-CN" altLang="en-US" sz="1400" dirty="0">
                <a:latin typeface="微软雅黑" panose="020B0503020204020204" pitchFamily="34" charset="-122"/>
                <a:ea typeface="微软雅黑" panose="020B0503020204020204" pitchFamily="34" charset="-122"/>
              </a:endParaRPr>
            </a:p>
          </p:txBody>
        </p:sp>
        <p:sp>
          <p:nvSpPr>
            <p:cNvPr id="88" name="Rectangle 82"/>
            <p:cNvSpPr>
              <a:spLocks noChangeArrowheads="1"/>
            </p:cNvSpPr>
            <p:nvPr/>
          </p:nvSpPr>
          <p:spPr bwMode="auto">
            <a:xfrm>
              <a:off x="1838196" y="450194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89" name="Rectangle 83"/>
            <p:cNvSpPr>
              <a:spLocks noChangeArrowheads="1"/>
            </p:cNvSpPr>
            <p:nvPr/>
          </p:nvSpPr>
          <p:spPr bwMode="auto">
            <a:xfrm>
              <a:off x="1922335" y="451305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业务流程设计</a:t>
              </a:r>
              <a:endParaRPr kumimoji="0" lang="zh-CN" altLang="en-US" sz="1400" dirty="0">
                <a:latin typeface="微软雅黑" panose="020B0503020204020204" pitchFamily="34" charset="-122"/>
                <a:ea typeface="微软雅黑" panose="020B0503020204020204" pitchFamily="34" charset="-122"/>
              </a:endParaRPr>
            </a:p>
          </p:txBody>
        </p:sp>
        <p:sp>
          <p:nvSpPr>
            <p:cNvPr id="90" name="Rectangle 84"/>
            <p:cNvSpPr>
              <a:spLocks noChangeArrowheads="1"/>
            </p:cNvSpPr>
            <p:nvPr/>
          </p:nvSpPr>
          <p:spPr bwMode="auto">
            <a:xfrm>
              <a:off x="1838196" y="472260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91" name="Rectangle 85"/>
            <p:cNvSpPr>
              <a:spLocks noChangeArrowheads="1"/>
            </p:cNvSpPr>
            <p:nvPr/>
          </p:nvSpPr>
          <p:spPr bwMode="auto">
            <a:xfrm>
              <a:off x="1922335" y="473372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业务问题分析</a:t>
              </a:r>
              <a:endParaRPr kumimoji="0" lang="zh-CN" altLang="en-US" sz="1400">
                <a:latin typeface="微软雅黑" panose="020B0503020204020204" pitchFamily="34" charset="-122"/>
                <a:ea typeface="微软雅黑" panose="020B0503020204020204" pitchFamily="34" charset="-122"/>
              </a:endParaRPr>
            </a:p>
          </p:txBody>
        </p:sp>
        <p:sp>
          <p:nvSpPr>
            <p:cNvPr id="92" name="Rectangle 86"/>
            <p:cNvSpPr>
              <a:spLocks noChangeArrowheads="1"/>
            </p:cNvSpPr>
            <p:nvPr/>
          </p:nvSpPr>
          <p:spPr bwMode="auto">
            <a:xfrm>
              <a:off x="1838196" y="492225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93" name="Rectangle 87"/>
            <p:cNvSpPr>
              <a:spLocks noChangeArrowheads="1"/>
            </p:cNvSpPr>
            <p:nvPr/>
          </p:nvSpPr>
          <p:spPr bwMode="auto">
            <a:xfrm>
              <a:off x="1922335" y="493336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数据整理启动</a:t>
              </a:r>
              <a:endParaRPr kumimoji="0" lang="zh-CN" altLang="en-US" sz="1400" dirty="0">
                <a:latin typeface="微软雅黑" panose="020B0503020204020204" pitchFamily="34" charset="-122"/>
                <a:ea typeface="微软雅黑" panose="020B0503020204020204" pitchFamily="34" charset="-122"/>
              </a:endParaRPr>
            </a:p>
          </p:txBody>
        </p:sp>
        <p:sp>
          <p:nvSpPr>
            <p:cNvPr id="94" name="Rectangle 88"/>
            <p:cNvSpPr>
              <a:spLocks noChangeArrowheads="1"/>
            </p:cNvSpPr>
            <p:nvPr/>
          </p:nvSpPr>
          <p:spPr bwMode="auto">
            <a:xfrm>
              <a:off x="1838196" y="518336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95" name="Rectangle 89"/>
            <p:cNvSpPr>
              <a:spLocks noChangeArrowheads="1"/>
            </p:cNvSpPr>
            <p:nvPr/>
          </p:nvSpPr>
          <p:spPr bwMode="auto">
            <a:xfrm>
              <a:off x="1922335" y="518396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外围系统设计</a:t>
              </a:r>
              <a:endParaRPr kumimoji="0" lang="zh-CN" altLang="en-US" sz="1400" dirty="0">
                <a:latin typeface="微软雅黑" panose="020B0503020204020204" pitchFamily="34" charset="-122"/>
                <a:ea typeface="微软雅黑" panose="020B0503020204020204" pitchFamily="34" charset="-122"/>
              </a:endParaRPr>
            </a:p>
          </p:txBody>
        </p:sp>
        <p:sp>
          <p:nvSpPr>
            <p:cNvPr id="96" name="Rectangle 90"/>
            <p:cNvSpPr>
              <a:spLocks noChangeArrowheads="1"/>
            </p:cNvSpPr>
            <p:nvPr/>
          </p:nvSpPr>
          <p:spPr bwMode="auto">
            <a:xfrm>
              <a:off x="1838196" y="560371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97" name="Rectangle 91"/>
            <p:cNvSpPr>
              <a:spLocks noChangeArrowheads="1"/>
            </p:cNvSpPr>
            <p:nvPr/>
          </p:nvSpPr>
          <p:spPr bwMode="auto">
            <a:xfrm>
              <a:off x="1922335" y="540463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制定开发计划</a:t>
              </a:r>
              <a:endParaRPr kumimoji="0" lang="zh-CN" altLang="en-US" sz="1400" dirty="0">
                <a:latin typeface="微软雅黑" panose="020B0503020204020204" pitchFamily="34" charset="-122"/>
                <a:ea typeface="微软雅黑" panose="020B0503020204020204" pitchFamily="34" charset="-122"/>
              </a:endParaRPr>
            </a:p>
          </p:txBody>
        </p:sp>
        <p:sp>
          <p:nvSpPr>
            <p:cNvPr id="98" name="Rectangle 92"/>
            <p:cNvSpPr>
              <a:spLocks noChangeArrowheads="1"/>
            </p:cNvSpPr>
            <p:nvPr/>
          </p:nvSpPr>
          <p:spPr bwMode="auto">
            <a:xfrm>
              <a:off x="1838196" y="582438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99" name="Rectangle 93"/>
            <p:cNvSpPr>
              <a:spLocks noChangeArrowheads="1"/>
            </p:cNvSpPr>
            <p:nvPr/>
          </p:nvSpPr>
          <p:spPr bwMode="auto">
            <a:xfrm>
              <a:off x="1922335" y="564631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原型系统搭建</a:t>
              </a:r>
              <a:endParaRPr kumimoji="0" lang="zh-CN" altLang="en-US" sz="1400" dirty="0">
                <a:latin typeface="微软雅黑" panose="020B0503020204020204" pitchFamily="34" charset="-122"/>
                <a:ea typeface="微软雅黑" panose="020B0503020204020204" pitchFamily="34" charset="-122"/>
              </a:endParaRPr>
            </a:p>
          </p:txBody>
        </p:sp>
        <p:sp>
          <p:nvSpPr>
            <p:cNvPr id="100" name="Rectangle 94"/>
            <p:cNvSpPr>
              <a:spLocks noChangeArrowheads="1"/>
            </p:cNvSpPr>
            <p:nvPr/>
          </p:nvSpPr>
          <p:spPr bwMode="auto">
            <a:xfrm>
              <a:off x="1838196" y="539024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101" name="Rectangle 95"/>
            <p:cNvSpPr>
              <a:spLocks noChangeArrowheads="1"/>
            </p:cNvSpPr>
            <p:nvPr/>
          </p:nvSpPr>
          <p:spPr bwMode="auto">
            <a:xfrm>
              <a:off x="1922335" y="586380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业务蓝图汇报</a:t>
              </a:r>
              <a:endParaRPr kumimoji="0" lang="zh-CN" altLang="en-US" sz="1400" dirty="0">
                <a:latin typeface="微软雅黑" panose="020B0503020204020204" pitchFamily="34" charset="-122"/>
                <a:ea typeface="微软雅黑" panose="020B0503020204020204" pitchFamily="34" charset="-122"/>
              </a:endParaRPr>
            </a:p>
          </p:txBody>
        </p:sp>
        <p:sp>
          <p:nvSpPr>
            <p:cNvPr id="102" name="Rectangle 96"/>
            <p:cNvSpPr>
              <a:spLocks noChangeArrowheads="1"/>
            </p:cNvSpPr>
            <p:nvPr/>
          </p:nvSpPr>
          <p:spPr bwMode="auto">
            <a:xfrm>
              <a:off x="1838195" y="626253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03" name="Rectangle 97"/>
            <p:cNvSpPr>
              <a:spLocks noChangeArrowheads="1"/>
            </p:cNvSpPr>
            <p:nvPr/>
          </p:nvSpPr>
          <p:spPr bwMode="auto">
            <a:xfrm>
              <a:off x="1922334" y="6273643"/>
              <a:ext cx="7312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F80046"/>
                  </a:solidFill>
                  <a:latin typeface="微软雅黑" panose="020B0503020204020204" pitchFamily="34" charset="-122"/>
                  <a:ea typeface="微软雅黑" panose="020B0503020204020204" pitchFamily="34" charset="-122"/>
                </a:rPr>
                <a:t>质量检查</a:t>
              </a:r>
              <a:endParaRPr kumimoji="0" lang="zh-CN" altLang="en-US" sz="1400">
                <a:latin typeface="微软雅黑" panose="020B0503020204020204" pitchFamily="34" charset="-122"/>
                <a:ea typeface="微软雅黑" panose="020B0503020204020204" pitchFamily="34" charset="-122"/>
              </a:endParaRPr>
            </a:p>
          </p:txBody>
        </p:sp>
        <p:sp>
          <p:nvSpPr>
            <p:cNvPr id="104" name="Rectangle 99"/>
            <p:cNvSpPr>
              <a:spLocks noChangeArrowheads="1"/>
            </p:cNvSpPr>
            <p:nvPr/>
          </p:nvSpPr>
          <p:spPr bwMode="auto">
            <a:xfrm>
              <a:off x="3346321" y="362410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05" name="Rectangle 100"/>
            <p:cNvSpPr>
              <a:spLocks noChangeArrowheads="1"/>
            </p:cNvSpPr>
            <p:nvPr/>
          </p:nvSpPr>
          <p:spPr bwMode="auto">
            <a:xfrm>
              <a:off x="3432046" y="363521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F80046"/>
                  </a:solidFill>
                  <a:latin typeface="微软雅黑" panose="020B0503020204020204" pitchFamily="34" charset="-122"/>
                  <a:ea typeface="微软雅黑" panose="020B0503020204020204" pitchFamily="34" charset="-122"/>
                </a:rPr>
                <a:t>阶段启动管理</a:t>
              </a:r>
              <a:endParaRPr kumimoji="0" lang="zh-CN" altLang="en-US" sz="1400">
                <a:latin typeface="微软雅黑" panose="020B0503020204020204" pitchFamily="34" charset="-122"/>
                <a:ea typeface="微软雅黑" panose="020B0503020204020204" pitchFamily="34" charset="-122"/>
              </a:endParaRPr>
            </a:p>
          </p:txBody>
        </p:sp>
        <p:sp>
          <p:nvSpPr>
            <p:cNvPr id="106" name="Rectangle 101"/>
            <p:cNvSpPr>
              <a:spLocks noChangeArrowheads="1"/>
            </p:cNvSpPr>
            <p:nvPr/>
          </p:nvSpPr>
          <p:spPr bwMode="auto">
            <a:xfrm>
              <a:off x="3346321" y="384476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07" name="Rectangle 102"/>
            <p:cNvSpPr>
              <a:spLocks noChangeArrowheads="1"/>
            </p:cNvSpPr>
            <p:nvPr/>
          </p:nvSpPr>
          <p:spPr bwMode="auto">
            <a:xfrm>
              <a:off x="3432046" y="385588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smtClean="0">
                  <a:solidFill>
                    <a:srgbClr val="323937"/>
                  </a:solidFill>
                  <a:latin typeface="微软雅黑" panose="020B0503020204020204" pitchFamily="34" charset="-122"/>
                  <a:ea typeface="微软雅黑" panose="020B0503020204020204" pitchFamily="34" charset="-122"/>
                </a:rPr>
                <a:t>编写功能设计</a:t>
              </a:r>
              <a:endParaRPr kumimoji="0" lang="zh-CN" altLang="en-US" sz="1400" dirty="0">
                <a:latin typeface="微软雅黑" panose="020B0503020204020204" pitchFamily="34" charset="-122"/>
                <a:ea typeface="微软雅黑" panose="020B0503020204020204" pitchFamily="34" charset="-122"/>
              </a:endParaRPr>
            </a:p>
          </p:txBody>
        </p:sp>
        <p:sp>
          <p:nvSpPr>
            <p:cNvPr id="108" name="Rectangle 103"/>
            <p:cNvSpPr>
              <a:spLocks noChangeArrowheads="1"/>
            </p:cNvSpPr>
            <p:nvPr/>
          </p:nvSpPr>
          <p:spPr bwMode="auto">
            <a:xfrm>
              <a:off x="3346321" y="406066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09" name="Rectangle 104"/>
            <p:cNvSpPr>
              <a:spLocks noChangeArrowheads="1"/>
            </p:cNvSpPr>
            <p:nvPr/>
          </p:nvSpPr>
          <p:spPr bwMode="auto">
            <a:xfrm>
              <a:off x="3432046" y="4071779"/>
              <a:ext cx="47953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程序</a:t>
              </a:r>
              <a:endParaRPr kumimoji="0" lang="zh-CN" altLang="en-US" sz="1400" dirty="0">
                <a:latin typeface="微软雅黑" panose="020B0503020204020204" pitchFamily="34" charset="-122"/>
                <a:ea typeface="微软雅黑" panose="020B0503020204020204" pitchFamily="34" charset="-122"/>
              </a:endParaRPr>
            </a:p>
          </p:txBody>
        </p:sp>
        <p:sp>
          <p:nvSpPr>
            <p:cNvPr id="110" name="Rectangle 105"/>
            <p:cNvSpPr>
              <a:spLocks noChangeArrowheads="1"/>
            </p:cNvSpPr>
            <p:nvPr/>
          </p:nvSpPr>
          <p:spPr bwMode="auto">
            <a:xfrm>
              <a:off x="3760659" y="4060668"/>
              <a:ext cx="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0" lang="en-US" altLang="zh-CN" sz="1400" dirty="0">
                <a:latin typeface="微软雅黑" panose="020B0503020204020204" pitchFamily="34" charset="-122"/>
                <a:ea typeface="微软雅黑" panose="020B0503020204020204" pitchFamily="34" charset="-122"/>
              </a:endParaRPr>
            </a:p>
          </p:txBody>
        </p:sp>
        <p:sp>
          <p:nvSpPr>
            <p:cNvPr id="111" name="Rectangle 106"/>
            <p:cNvSpPr>
              <a:spLocks noChangeArrowheads="1"/>
            </p:cNvSpPr>
            <p:nvPr/>
          </p:nvSpPr>
          <p:spPr bwMode="auto">
            <a:xfrm>
              <a:off x="3816129" y="4070421"/>
              <a:ext cx="7312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接口开发</a:t>
              </a:r>
              <a:endParaRPr kumimoji="0" lang="zh-CN" altLang="en-US" sz="1400" dirty="0">
                <a:latin typeface="微软雅黑" panose="020B0503020204020204" pitchFamily="34" charset="-122"/>
                <a:ea typeface="微软雅黑" panose="020B0503020204020204" pitchFamily="34" charset="-122"/>
              </a:endParaRPr>
            </a:p>
          </p:txBody>
        </p:sp>
        <p:sp>
          <p:nvSpPr>
            <p:cNvPr id="112" name="Rectangle 107"/>
            <p:cNvSpPr>
              <a:spLocks noChangeArrowheads="1"/>
            </p:cNvSpPr>
            <p:nvPr/>
          </p:nvSpPr>
          <p:spPr bwMode="auto">
            <a:xfrm>
              <a:off x="3346321" y="428133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13" name="Rectangle 108"/>
            <p:cNvSpPr>
              <a:spLocks noChangeArrowheads="1"/>
            </p:cNvSpPr>
            <p:nvPr/>
          </p:nvSpPr>
          <p:spPr bwMode="auto">
            <a:xfrm>
              <a:off x="3432046" y="429244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系统后台配置</a:t>
              </a:r>
              <a:endParaRPr kumimoji="0" lang="zh-CN" altLang="en-US" sz="1400">
                <a:latin typeface="微软雅黑" panose="020B0503020204020204" pitchFamily="34" charset="-122"/>
                <a:ea typeface="微软雅黑" panose="020B0503020204020204" pitchFamily="34" charset="-122"/>
              </a:endParaRPr>
            </a:p>
          </p:txBody>
        </p:sp>
        <p:sp>
          <p:nvSpPr>
            <p:cNvPr id="114" name="Rectangle 109"/>
            <p:cNvSpPr>
              <a:spLocks noChangeArrowheads="1"/>
            </p:cNvSpPr>
            <p:nvPr/>
          </p:nvSpPr>
          <p:spPr bwMode="auto">
            <a:xfrm>
              <a:off x="3346321" y="4501993"/>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15" name="Rectangle 110"/>
            <p:cNvSpPr>
              <a:spLocks noChangeArrowheads="1"/>
            </p:cNvSpPr>
            <p:nvPr/>
          </p:nvSpPr>
          <p:spPr bwMode="auto">
            <a:xfrm>
              <a:off x="3432046" y="4513105"/>
              <a:ext cx="7312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单元测试</a:t>
              </a:r>
              <a:endParaRPr kumimoji="0" lang="zh-CN" altLang="en-US" sz="1400">
                <a:latin typeface="微软雅黑" panose="020B0503020204020204" pitchFamily="34" charset="-122"/>
                <a:ea typeface="微软雅黑" panose="020B0503020204020204" pitchFamily="34" charset="-122"/>
              </a:endParaRPr>
            </a:p>
          </p:txBody>
        </p:sp>
        <p:sp>
          <p:nvSpPr>
            <p:cNvPr id="116" name="Rectangle 111"/>
            <p:cNvSpPr>
              <a:spLocks noChangeArrowheads="1"/>
            </p:cNvSpPr>
            <p:nvPr/>
          </p:nvSpPr>
          <p:spPr bwMode="auto">
            <a:xfrm>
              <a:off x="3346321" y="472265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17" name="Rectangle 112"/>
            <p:cNvSpPr>
              <a:spLocks noChangeArrowheads="1"/>
            </p:cNvSpPr>
            <p:nvPr/>
          </p:nvSpPr>
          <p:spPr bwMode="auto">
            <a:xfrm>
              <a:off x="3432046" y="4733768"/>
              <a:ext cx="7312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集成测试</a:t>
              </a:r>
              <a:endParaRPr kumimoji="0" lang="zh-CN" altLang="en-US" sz="1400">
                <a:latin typeface="微软雅黑" panose="020B0503020204020204" pitchFamily="34" charset="-122"/>
                <a:ea typeface="微软雅黑" panose="020B0503020204020204" pitchFamily="34" charset="-122"/>
              </a:endParaRPr>
            </a:p>
          </p:txBody>
        </p:sp>
        <p:sp>
          <p:nvSpPr>
            <p:cNvPr id="118" name="Rectangle 113"/>
            <p:cNvSpPr>
              <a:spLocks noChangeArrowheads="1"/>
            </p:cNvSpPr>
            <p:nvPr/>
          </p:nvSpPr>
          <p:spPr bwMode="auto">
            <a:xfrm>
              <a:off x="3346321" y="494331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19" name="Rectangle 114"/>
            <p:cNvSpPr>
              <a:spLocks noChangeArrowheads="1"/>
            </p:cNvSpPr>
            <p:nvPr/>
          </p:nvSpPr>
          <p:spPr bwMode="auto">
            <a:xfrm>
              <a:off x="3432046" y="4943318"/>
              <a:ext cx="34766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SAP</a:t>
              </a:r>
              <a:endParaRPr kumimoji="0" lang="en-US" altLang="zh-CN" sz="1400">
                <a:latin typeface="微软雅黑" panose="020B0503020204020204" pitchFamily="34" charset="-122"/>
                <a:ea typeface="微软雅黑" panose="020B0503020204020204" pitchFamily="34" charset="-122"/>
              </a:endParaRPr>
            </a:p>
          </p:txBody>
        </p:sp>
        <p:sp>
          <p:nvSpPr>
            <p:cNvPr id="120" name="Rectangle 115"/>
            <p:cNvSpPr>
              <a:spLocks noChangeArrowheads="1"/>
            </p:cNvSpPr>
            <p:nvPr/>
          </p:nvSpPr>
          <p:spPr bwMode="auto">
            <a:xfrm>
              <a:off x="3768167" y="4932206"/>
              <a:ext cx="7312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权限设置</a:t>
              </a:r>
              <a:endParaRPr kumimoji="0" lang="zh-CN" altLang="en-US" sz="1400" dirty="0">
                <a:latin typeface="微软雅黑" panose="020B0503020204020204" pitchFamily="34" charset="-122"/>
                <a:ea typeface="微软雅黑" panose="020B0503020204020204" pitchFamily="34" charset="-122"/>
              </a:endParaRPr>
            </a:p>
          </p:txBody>
        </p:sp>
        <p:sp>
          <p:nvSpPr>
            <p:cNvPr id="121" name="Rectangle 116"/>
            <p:cNvSpPr>
              <a:spLocks noChangeArrowheads="1"/>
            </p:cNvSpPr>
            <p:nvPr/>
          </p:nvSpPr>
          <p:spPr bwMode="auto">
            <a:xfrm>
              <a:off x="3346321" y="516398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22" name="Rectangle 117"/>
            <p:cNvSpPr>
              <a:spLocks noChangeArrowheads="1"/>
            </p:cNvSpPr>
            <p:nvPr/>
          </p:nvSpPr>
          <p:spPr bwMode="auto">
            <a:xfrm>
              <a:off x="3432046" y="517509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关键用户培训</a:t>
              </a:r>
              <a:endParaRPr kumimoji="0" lang="zh-CN" altLang="en-US" sz="1400">
                <a:latin typeface="微软雅黑" panose="020B0503020204020204" pitchFamily="34" charset="-122"/>
                <a:ea typeface="微软雅黑" panose="020B0503020204020204" pitchFamily="34" charset="-122"/>
              </a:endParaRPr>
            </a:p>
          </p:txBody>
        </p:sp>
        <p:sp>
          <p:nvSpPr>
            <p:cNvPr id="123" name="Rectangle 118"/>
            <p:cNvSpPr>
              <a:spLocks noChangeArrowheads="1"/>
            </p:cNvSpPr>
            <p:nvPr/>
          </p:nvSpPr>
          <p:spPr bwMode="auto">
            <a:xfrm>
              <a:off x="3346321" y="538305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24" name="Rectangle 119"/>
            <p:cNvSpPr>
              <a:spLocks noChangeArrowheads="1"/>
            </p:cNvSpPr>
            <p:nvPr/>
          </p:nvSpPr>
          <p:spPr bwMode="auto">
            <a:xfrm>
              <a:off x="3432046" y="539416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最终用户培训</a:t>
              </a:r>
              <a:endParaRPr kumimoji="0" lang="zh-CN" altLang="en-US" sz="1400">
                <a:latin typeface="微软雅黑" panose="020B0503020204020204" pitchFamily="34" charset="-122"/>
                <a:ea typeface="微软雅黑" panose="020B0503020204020204" pitchFamily="34" charset="-122"/>
              </a:endParaRPr>
            </a:p>
          </p:txBody>
        </p:sp>
        <p:sp>
          <p:nvSpPr>
            <p:cNvPr id="125" name="Rectangle 120"/>
            <p:cNvSpPr>
              <a:spLocks noChangeArrowheads="1"/>
            </p:cNvSpPr>
            <p:nvPr/>
          </p:nvSpPr>
          <p:spPr bwMode="auto">
            <a:xfrm>
              <a:off x="3346321" y="560371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26" name="Rectangle 121"/>
            <p:cNvSpPr>
              <a:spLocks noChangeArrowheads="1"/>
            </p:cNvSpPr>
            <p:nvPr/>
          </p:nvSpPr>
          <p:spPr bwMode="auto">
            <a:xfrm>
              <a:off x="3432046" y="561483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网络硬件审核</a:t>
              </a:r>
              <a:endParaRPr kumimoji="0" lang="zh-CN" altLang="en-US" sz="1400">
                <a:latin typeface="微软雅黑" panose="020B0503020204020204" pitchFamily="34" charset="-122"/>
                <a:ea typeface="微软雅黑" panose="020B0503020204020204" pitchFamily="34" charset="-122"/>
              </a:endParaRPr>
            </a:p>
          </p:txBody>
        </p:sp>
        <p:sp>
          <p:nvSpPr>
            <p:cNvPr id="127" name="Rectangle 122"/>
            <p:cNvSpPr>
              <a:spLocks noChangeArrowheads="1"/>
            </p:cNvSpPr>
            <p:nvPr/>
          </p:nvSpPr>
          <p:spPr bwMode="auto">
            <a:xfrm>
              <a:off x="3346321" y="582438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28" name="Rectangle 123"/>
            <p:cNvSpPr>
              <a:spLocks noChangeArrowheads="1"/>
            </p:cNvSpPr>
            <p:nvPr/>
          </p:nvSpPr>
          <p:spPr bwMode="auto">
            <a:xfrm>
              <a:off x="3432046" y="583549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先期变革导入</a:t>
              </a:r>
              <a:endParaRPr kumimoji="0" lang="zh-CN" altLang="en-US" sz="1400">
                <a:latin typeface="微软雅黑" panose="020B0503020204020204" pitchFamily="34" charset="-122"/>
                <a:ea typeface="微软雅黑" panose="020B0503020204020204" pitchFamily="34" charset="-122"/>
              </a:endParaRPr>
            </a:p>
          </p:txBody>
        </p:sp>
        <p:sp>
          <p:nvSpPr>
            <p:cNvPr id="129" name="Rectangle 124"/>
            <p:cNvSpPr>
              <a:spLocks noChangeArrowheads="1"/>
            </p:cNvSpPr>
            <p:nvPr/>
          </p:nvSpPr>
          <p:spPr bwMode="auto">
            <a:xfrm>
              <a:off x="3346321" y="626253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30" name="Rectangle 125"/>
            <p:cNvSpPr>
              <a:spLocks noChangeArrowheads="1"/>
            </p:cNvSpPr>
            <p:nvPr/>
          </p:nvSpPr>
          <p:spPr bwMode="auto">
            <a:xfrm>
              <a:off x="3432046" y="6273643"/>
              <a:ext cx="7312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F80046"/>
                  </a:solidFill>
                  <a:latin typeface="微软雅黑" panose="020B0503020204020204" pitchFamily="34" charset="-122"/>
                  <a:ea typeface="微软雅黑" panose="020B0503020204020204" pitchFamily="34" charset="-122"/>
                </a:rPr>
                <a:t>质量检查</a:t>
              </a:r>
              <a:endParaRPr kumimoji="0" lang="zh-CN" altLang="en-US" sz="1400">
                <a:latin typeface="微软雅黑" panose="020B0503020204020204" pitchFamily="34" charset="-122"/>
                <a:ea typeface="微软雅黑" panose="020B0503020204020204" pitchFamily="34" charset="-122"/>
              </a:endParaRPr>
            </a:p>
          </p:txBody>
        </p:sp>
        <p:sp>
          <p:nvSpPr>
            <p:cNvPr id="131" name="Rectangle 127"/>
            <p:cNvSpPr>
              <a:spLocks noChangeArrowheads="1"/>
            </p:cNvSpPr>
            <p:nvPr/>
          </p:nvSpPr>
          <p:spPr bwMode="auto">
            <a:xfrm>
              <a:off x="4852859" y="362410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32" name="Rectangle 128"/>
            <p:cNvSpPr>
              <a:spLocks noChangeArrowheads="1"/>
            </p:cNvSpPr>
            <p:nvPr/>
          </p:nvSpPr>
          <p:spPr bwMode="auto">
            <a:xfrm>
              <a:off x="4938584" y="363521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F80046"/>
                  </a:solidFill>
                  <a:latin typeface="微软雅黑" panose="020B0503020204020204" pitchFamily="34" charset="-122"/>
                  <a:ea typeface="微软雅黑" panose="020B0503020204020204" pitchFamily="34" charset="-122"/>
                </a:rPr>
                <a:t>阶段启动管理</a:t>
              </a:r>
              <a:endParaRPr kumimoji="0" lang="zh-CN" altLang="en-US" sz="1400">
                <a:latin typeface="微软雅黑" panose="020B0503020204020204" pitchFamily="34" charset="-122"/>
                <a:ea typeface="微软雅黑" panose="020B0503020204020204" pitchFamily="34" charset="-122"/>
              </a:endParaRPr>
            </a:p>
          </p:txBody>
        </p:sp>
        <p:sp>
          <p:nvSpPr>
            <p:cNvPr id="133" name="Rectangle 129"/>
            <p:cNvSpPr>
              <a:spLocks noChangeArrowheads="1"/>
            </p:cNvSpPr>
            <p:nvPr/>
          </p:nvSpPr>
          <p:spPr bwMode="auto">
            <a:xfrm>
              <a:off x="4852859" y="384476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34" name="Rectangle 130"/>
            <p:cNvSpPr>
              <a:spLocks noChangeArrowheads="1"/>
            </p:cNvSpPr>
            <p:nvPr/>
          </p:nvSpPr>
          <p:spPr bwMode="auto">
            <a:xfrm>
              <a:off x="4938584" y="385588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上线编程验收</a:t>
              </a:r>
              <a:endParaRPr kumimoji="0" lang="zh-CN" altLang="en-US" sz="1400">
                <a:latin typeface="微软雅黑" panose="020B0503020204020204" pitchFamily="34" charset="-122"/>
                <a:ea typeface="微软雅黑" panose="020B0503020204020204" pitchFamily="34" charset="-122"/>
              </a:endParaRPr>
            </a:p>
          </p:txBody>
        </p:sp>
        <p:sp>
          <p:nvSpPr>
            <p:cNvPr id="135" name="Rectangle 131"/>
            <p:cNvSpPr>
              <a:spLocks noChangeArrowheads="1"/>
            </p:cNvSpPr>
            <p:nvPr/>
          </p:nvSpPr>
          <p:spPr bwMode="auto">
            <a:xfrm>
              <a:off x="4852859" y="406066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36" name="Rectangle 132"/>
            <p:cNvSpPr>
              <a:spLocks noChangeArrowheads="1"/>
            </p:cNvSpPr>
            <p:nvPr/>
          </p:nvSpPr>
          <p:spPr bwMode="auto">
            <a:xfrm>
              <a:off x="4938584" y="407178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制定上线计划</a:t>
              </a:r>
              <a:endParaRPr kumimoji="0" lang="zh-CN" altLang="en-US" sz="1400">
                <a:latin typeface="微软雅黑" panose="020B0503020204020204" pitchFamily="34" charset="-122"/>
                <a:ea typeface="微软雅黑" panose="020B0503020204020204" pitchFamily="34" charset="-122"/>
              </a:endParaRPr>
            </a:p>
          </p:txBody>
        </p:sp>
        <p:sp>
          <p:nvSpPr>
            <p:cNvPr id="137" name="Rectangle 133"/>
            <p:cNvSpPr>
              <a:spLocks noChangeArrowheads="1"/>
            </p:cNvSpPr>
            <p:nvPr/>
          </p:nvSpPr>
          <p:spPr bwMode="auto">
            <a:xfrm>
              <a:off x="4852859" y="428133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38" name="Rectangle 134"/>
            <p:cNvSpPr>
              <a:spLocks noChangeArrowheads="1"/>
            </p:cNvSpPr>
            <p:nvPr/>
          </p:nvSpPr>
          <p:spPr bwMode="auto">
            <a:xfrm>
              <a:off x="4938584" y="4292443"/>
              <a:ext cx="9140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服务器检查</a:t>
              </a:r>
              <a:endParaRPr kumimoji="0" lang="zh-CN" altLang="en-US" sz="1400">
                <a:latin typeface="微软雅黑" panose="020B0503020204020204" pitchFamily="34" charset="-122"/>
                <a:ea typeface="微软雅黑" panose="020B0503020204020204" pitchFamily="34" charset="-122"/>
              </a:endParaRPr>
            </a:p>
          </p:txBody>
        </p:sp>
        <p:sp>
          <p:nvSpPr>
            <p:cNvPr id="139" name="Rectangle 135"/>
            <p:cNvSpPr>
              <a:spLocks noChangeArrowheads="1"/>
            </p:cNvSpPr>
            <p:nvPr/>
          </p:nvSpPr>
          <p:spPr bwMode="auto">
            <a:xfrm>
              <a:off x="4852859" y="4501993"/>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40" name="Rectangle 136"/>
            <p:cNvSpPr>
              <a:spLocks noChangeArrowheads="1"/>
            </p:cNvSpPr>
            <p:nvPr/>
          </p:nvSpPr>
          <p:spPr bwMode="auto">
            <a:xfrm>
              <a:off x="4938584" y="4513105"/>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系统管理培训</a:t>
              </a:r>
              <a:endParaRPr kumimoji="0" lang="zh-CN" altLang="en-US" sz="1400">
                <a:latin typeface="微软雅黑" panose="020B0503020204020204" pitchFamily="34" charset="-122"/>
                <a:ea typeface="微软雅黑" panose="020B0503020204020204" pitchFamily="34" charset="-122"/>
              </a:endParaRPr>
            </a:p>
          </p:txBody>
        </p:sp>
        <p:sp>
          <p:nvSpPr>
            <p:cNvPr id="141" name="Rectangle 137"/>
            <p:cNvSpPr>
              <a:spLocks noChangeArrowheads="1"/>
            </p:cNvSpPr>
            <p:nvPr/>
          </p:nvSpPr>
          <p:spPr bwMode="auto">
            <a:xfrm>
              <a:off x="4852859" y="472265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42" name="Rectangle 138"/>
            <p:cNvSpPr>
              <a:spLocks noChangeArrowheads="1"/>
            </p:cNvSpPr>
            <p:nvPr/>
          </p:nvSpPr>
          <p:spPr bwMode="auto">
            <a:xfrm>
              <a:off x="4938584" y="473376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上线动员大会</a:t>
              </a:r>
              <a:endParaRPr kumimoji="0" lang="zh-CN" altLang="en-US" sz="1400">
                <a:latin typeface="微软雅黑" panose="020B0503020204020204" pitchFamily="34" charset="-122"/>
                <a:ea typeface="微软雅黑" panose="020B0503020204020204" pitchFamily="34" charset="-122"/>
              </a:endParaRPr>
            </a:p>
          </p:txBody>
        </p:sp>
        <p:sp>
          <p:nvSpPr>
            <p:cNvPr id="143" name="Rectangle 139"/>
            <p:cNvSpPr>
              <a:spLocks noChangeArrowheads="1"/>
            </p:cNvSpPr>
            <p:nvPr/>
          </p:nvSpPr>
          <p:spPr bwMode="auto">
            <a:xfrm>
              <a:off x="4852859" y="494331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44" name="Rectangle 140"/>
            <p:cNvSpPr>
              <a:spLocks noChangeArrowheads="1"/>
            </p:cNvSpPr>
            <p:nvPr/>
          </p:nvSpPr>
          <p:spPr bwMode="auto">
            <a:xfrm>
              <a:off x="4938584" y="495443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静态数据导入</a:t>
              </a:r>
              <a:endParaRPr kumimoji="0" lang="zh-CN" altLang="en-US" sz="1400">
                <a:latin typeface="微软雅黑" panose="020B0503020204020204" pitchFamily="34" charset="-122"/>
                <a:ea typeface="微软雅黑" panose="020B0503020204020204" pitchFamily="34" charset="-122"/>
              </a:endParaRPr>
            </a:p>
          </p:txBody>
        </p:sp>
        <p:sp>
          <p:nvSpPr>
            <p:cNvPr id="145" name="Rectangle 141"/>
            <p:cNvSpPr>
              <a:spLocks noChangeArrowheads="1"/>
            </p:cNvSpPr>
            <p:nvPr/>
          </p:nvSpPr>
          <p:spPr bwMode="auto">
            <a:xfrm>
              <a:off x="4852859" y="516398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46" name="Rectangle 142"/>
            <p:cNvSpPr>
              <a:spLocks noChangeArrowheads="1"/>
            </p:cNvSpPr>
            <p:nvPr/>
          </p:nvSpPr>
          <p:spPr bwMode="auto">
            <a:xfrm>
              <a:off x="4938584" y="517509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库存动态盘点</a:t>
              </a:r>
              <a:endParaRPr kumimoji="0" lang="zh-CN" altLang="en-US" sz="1400">
                <a:latin typeface="微软雅黑" panose="020B0503020204020204" pitchFamily="34" charset="-122"/>
                <a:ea typeface="微软雅黑" panose="020B0503020204020204" pitchFamily="34" charset="-122"/>
              </a:endParaRPr>
            </a:p>
          </p:txBody>
        </p:sp>
        <p:sp>
          <p:nvSpPr>
            <p:cNvPr id="147" name="Rectangle 147"/>
            <p:cNvSpPr>
              <a:spLocks noChangeArrowheads="1"/>
            </p:cNvSpPr>
            <p:nvPr/>
          </p:nvSpPr>
          <p:spPr bwMode="auto">
            <a:xfrm>
              <a:off x="4852859" y="562473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148" name="Rectangle 148"/>
            <p:cNvSpPr>
              <a:spLocks noChangeArrowheads="1"/>
            </p:cNvSpPr>
            <p:nvPr/>
          </p:nvSpPr>
          <p:spPr bwMode="auto">
            <a:xfrm>
              <a:off x="4938584" y="540463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月结数据导出</a:t>
              </a:r>
              <a:endParaRPr kumimoji="0" lang="zh-CN" altLang="en-US" sz="1400" dirty="0">
                <a:latin typeface="微软雅黑" panose="020B0503020204020204" pitchFamily="34" charset="-122"/>
                <a:ea typeface="微软雅黑" panose="020B0503020204020204" pitchFamily="34" charset="-122"/>
              </a:endParaRPr>
            </a:p>
          </p:txBody>
        </p:sp>
        <p:sp>
          <p:nvSpPr>
            <p:cNvPr id="149" name="Rectangle 149"/>
            <p:cNvSpPr>
              <a:spLocks noChangeArrowheads="1"/>
            </p:cNvSpPr>
            <p:nvPr/>
          </p:nvSpPr>
          <p:spPr bwMode="auto">
            <a:xfrm>
              <a:off x="4852859" y="584540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150" name="Rectangle 150"/>
            <p:cNvSpPr>
              <a:spLocks noChangeArrowheads="1"/>
            </p:cNvSpPr>
            <p:nvPr/>
          </p:nvSpPr>
          <p:spPr bwMode="auto">
            <a:xfrm>
              <a:off x="4938584" y="564631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动态数据导入</a:t>
              </a:r>
              <a:endParaRPr kumimoji="0" lang="zh-CN" altLang="en-US" sz="1400" dirty="0">
                <a:latin typeface="微软雅黑" panose="020B0503020204020204" pitchFamily="34" charset="-122"/>
                <a:ea typeface="微软雅黑" panose="020B0503020204020204" pitchFamily="34" charset="-122"/>
              </a:endParaRPr>
            </a:p>
          </p:txBody>
        </p:sp>
        <p:sp>
          <p:nvSpPr>
            <p:cNvPr id="151" name="Rectangle 151"/>
            <p:cNvSpPr>
              <a:spLocks noChangeArrowheads="1"/>
            </p:cNvSpPr>
            <p:nvPr/>
          </p:nvSpPr>
          <p:spPr bwMode="auto">
            <a:xfrm>
              <a:off x="4852859" y="539024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微软雅黑" panose="020B0503020204020204" pitchFamily="34" charset="-122"/>
                  <a:ea typeface="微软雅黑" panose="020B0503020204020204" pitchFamily="34" charset="-122"/>
                </a:rPr>
                <a:t>•</a:t>
              </a:r>
              <a:endParaRPr kumimoji="0" lang="en-US" altLang="zh-CN" sz="1400" dirty="0">
                <a:latin typeface="微软雅黑" panose="020B0503020204020204" pitchFamily="34" charset="-122"/>
                <a:ea typeface="微软雅黑" panose="020B0503020204020204" pitchFamily="34" charset="-122"/>
              </a:endParaRPr>
            </a:p>
          </p:txBody>
        </p:sp>
        <p:sp>
          <p:nvSpPr>
            <p:cNvPr id="152" name="Rectangle 152"/>
            <p:cNvSpPr>
              <a:spLocks noChangeArrowheads="1"/>
            </p:cNvSpPr>
            <p:nvPr/>
          </p:nvSpPr>
          <p:spPr bwMode="auto">
            <a:xfrm>
              <a:off x="4938584" y="587431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系统数据校准</a:t>
              </a:r>
              <a:endParaRPr kumimoji="0" lang="zh-CN" altLang="en-US" sz="1400" dirty="0">
                <a:latin typeface="微软雅黑" panose="020B0503020204020204" pitchFamily="34" charset="-122"/>
                <a:ea typeface="微软雅黑" panose="020B0503020204020204" pitchFamily="34" charset="-122"/>
              </a:endParaRPr>
            </a:p>
          </p:txBody>
        </p:sp>
        <p:sp>
          <p:nvSpPr>
            <p:cNvPr id="153" name="Rectangle 153"/>
            <p:cNvSpPr>
              <a:spLocks noChangeArrowheads="1"/>
            </p:cNvSpPr>
            <p:nvPr/>
          </p:nvSpPr>
          <p:spPr bwMode="auto">
            <a:xfrm>
              <a:off x="4852859" y="626253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54" name="Rectangle 154"/>
            <p:cNvSpPr>
              <a:spLocks noChangeArrowheads="1"/>
            </p:cNvSpPr>
            <p:nvPr/>
          </p:nvSpPr>
          <p:spPr bwMode="auto">
            <a:xfrm>
              <a:off x="4938583" y="6273643"/>
              <a:ext cx="7312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F80046"/>
                  </a:solidFill>
                  <a:latin typeface="微软雅黑" panose="020B0503020204020204" pitchFamily="34" charset="-122"/>
                  <a:ea typeface="微软雅黑" panose="020B0503020204020204" pitchFamily="34" charset="-122"/>
                </a:rPr>
                <a:t>质量检查</a:t>
              </a:r>
              <a:endParaRPr kumimoji="0" lang="zh-CN" altLang="en-US" sz="1400">
                <a:latin typeface="微软雅黑" panose="020B0503020204020204" pitchFamily="34" charset="-122"/>
                <a:ea typeface="微软雅黑" panose="020B0503020204020204" pitchFamily="34" charset="-122"/>
              </a:endParaRPr>
            </a:p>
          </p:txBody>
        </p:sp>
        <p:sp>
          <p:nvSpPr>
            <p:cNvPr id="155" name="Rectangle 156"/>
            <p:cNvSpPr>
              <a:spLocks noChangeArrowheads="1"/>
            </p:cNvSpPr>
            <p:nvPr/>
          </p:nvSpPr>
          <p:spPr bwMode="auto">
            <a:xfrm>
              <a:off x="6359396" y="362410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56" name="Rectangle 157"/>
            <p:cNvSpPr>
              <a:spLocks noChangeArrowheads="1"/>
            </p:cNvSpPr>
            <p:nvPr/>
          </p:nvSpPr>
          <p:spPr bwMode="auto">
            <a:xfrm>
              <a:off x="6443534" y="363521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上线切换运行</a:t>
              </a:r>
              <a:endParaRPr kumimoji="0" lang="zh-CN" altLang="en-US" sz="1400">
                <a:latin typeface="微软雅黑" panose="020B0503020204020204" pitchFamily="34" charset="-122"/>
                <a:ea typeface="微软雅黑" panose="020B0503020204020204" pitchFamily="34" charset="-122"/>
              </a:endParaRPr>
            </a:p>
          </p:txBody>
        </p:sp>
        <p:sp>
          <p:nvSpPr>
            <p:cNvPr id="157" name="Rectangle 158"/>
            <p:cNvSpPr>
              <a:spLocks noChangeArrowheads="1"/>
            </p:cNvSpPr>
            <p:nvPr/>
          </p:nvSpPr>
          <p:spPr bwMode="auto">
            <a:xfrm>
              <a:off x="6359396" y="384476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58" name="Rectangle 159"/>
            <p:cNvSpPr>
              <a:spLocks noChangeArrowheads="1"/>
            </p:cNvSpPr>
            <p:nvPr/>
          </p:nvSpPr>
          <p:spPr bwMode="auto">
            <a:xfrm>
              <a:off x="6443534" y="385588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生产系统支持</a:t>
              </a:r>
              <a:endParaRPr kumimoji="0" lang="zh-CN" altLang="en-US" sz="1400">
                <a:latin typeface="微软雅黑" panose="020B0503020204020204" pitchFamily="34" charset="-122"/>
                <a:ea typeface="微软雅黑" panose="020B0503020204020204" pitchFamily="34" charset="-122"/>
              </a:endParaRPr>
            </a:p>
          </p:txBody>
        </p:sp>
        <p:sp>
          <p:nvSpPr>
            <p:cNvPr id="159" name="Rectangle 160"/>
            <p:cNvSpPr>
              <a:spLocks noChangeArrowheads="1"/>
            </p:cNvSpPr>
            <p:nvPr/>
          </p:nvSpPr>
          <p:spPr bwMode="auto">
            <a:xfrm>
              <a:off x="6359396" y="406066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60" name="Rectangle 161"/>
            <p:cNvSpPr>
              <a:spLocks noChangeArrowheads="1"/>
            </p:cNvSpPr>
            <p:nvPr/>
          </p:nvSpPr>
          <p:spPr bwMode="auto">
            <a:xfrm>
              <a:off x="6443534" y="407178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业务数据监控</a:t>
              </a:r>
              <a:endParaRPr kumimoji="0" lang="zh-CN" altLang="en-US" sz="1400">
                <a:latin typeface="微软雅黑" panose="020B0503020204020204" pitchFamily="34" charset="-122"/>
                <a:ea typeface="微软雅黑" panose="020B0503020204020204" pitchFamily="34" charset="-122"/>
              </a:endParaRPr>
            </a:p>
          </p:txBody>
        </p:sp>
        <p:sp>
          <p:nvSpPr>
            <p:cNvPr id="161" name="Rectangle 162"/>
            <p:cNvSpPr>
              <a:spLocks noChangeArrowheads="1"/>
            </p:cNvSpPr>
            <p:nvPr/>
          </p:nvSpPr>
          <p:spPr bwMode="auto">
            <a:xfrm>
              <a:off x="6359396" y="428133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62" name="Rectangle 163"/>
            <p:cNvSpPr>
              <a:spLocks noChangeArrowheads="1"/>
            </p:cNvSpPr>
            <p:nvPr/>
          </p:nvSpPr>
          <p:spPr bwMode="auto">
            <a:xfrm>
              <a:off x="6443534" y="429244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月结编程验收</a:t>
              </a:r>
              <a:endParaRPr kumimoji="0" lang="zh-CN" altLang="en-US" sz="1400">
                <a:latin typeface="微软雅黑" panose="020B0503020204020204" pitchFamily="34" charset="-122"/>
                <a:ea typeface="微软雅黑" panose="020B0503020204020204" pitchFamily="34" charset="-122"/>
              </a:endParaRPr>
            </a:p>
          </p:txBody>
        </p:sp>
        <p:sp>
          <p:nvSpPr>
            <p:cNvPr id="163" name="Rectangle 164"/>
            <p:cNvSpPr>
              <a:spLocks noChangeArrowheads="1"/>
            </p:cNvSpPr>
            <p:nvPr/>
          </p:nvSpPr>
          <p:spPr bwMode="auto">
            <a:xfrm>
              <a:off x="6359396" y="4501993"/>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64" name="Rectangle 165"/>
            <p:cNvSpPr>
              <a:spLocks noChangeArrowheads="1"/>
            </p:cNvSpPr>
            <p:nvPr/>
          </p:nvSpPr>
          <p:spPr bwMode="auto">
            <a:xfrm>
              <a:off x="6443534" y="4513105"/>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财务月结支持</a:t>
              </a:r>
              <a:endParaRPr kumimoji="0" lang="zh-CN" altLang="en-US" sz="1400">
                <a:latin typeface="微软雅黑" panose="020B0503020204020204" pitchFamily="34" charset="-122"/>
                <a:ea typeface="微软雅黑" panose="020B0503020204020204" pitchFamily="34" charset="-122"/>
              </a:endParaRPr>
            </a:p>
          </p:txBody>
        </p:sp>
        <p:sp>
          <p:nvSpPr>
            <p:cNvPr id="165" name="Rectangle 166"/>
            <p:cNvSpPr>
              <a:spLocks noChangeArrowheads="1"/>
            </p:cNvSpPr>
            <p:nvPr/>
          </p:nvSpPr>
          <p:spPr bwMode="auto">
            <a:xfrm>
              <a:off x="6359396" y="472265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66" name="Rectangle 167"/>
            <p:cNvSpPr>
              <a:spLocks noChangeArrowheads="1"/>
            </p:cNvSpPr>
            <p:nvPr/>
          </p:nvSpPr>
          <p:spPr bwMode="auto">
            <a:xfrm>
              <a:off x="6443534" y="4722655"/>
              <a:ext cx="1583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IT</a:t>
              </a:r>
              <a:endParaRPr kumimoji="0" lang="en-US" altLang="zh-CN" sz="1400">
                <a:latin typeface="微软雅黑" panose="020B0503020204020204" pitchFamily="34" charset="-122"/>
                <a:ea typeface="微软雅黑" panose="020B0503020204020204" pitchFamily="34" charset="-122"/>
              </a:endParaRPr>
            </a:p>
          </p:txBody>
        </p:sp>
        <p:sp>
          <p:nvSpPr>
            <p:cNvPr id="167" name="Rectangle 168"/>
            <p:cNvSpPr>
              <a:spLocks noChangeArrowheads="1"/>
            </p:cNvSpPr>
            <p:nvPr/>
          </p:nvSpPr>
          <p:spPr bwMode="auto">
            <a:xfrm>
              <a:off x="6562595" y="473376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人员编制调整</a:t>
              </a:r>
              <a:endParaRPr kumimoji="0" lang="zh-CN" altLang="en-US" sz="1400">
                <a:latin typeface="微软雅黑" panose="020B0503020204020204" pitchFamily="34" charset="-122"/>
                <a:ea typeface="微软雅黑" panose="020B0503020204020204" pitchFamily="34" charset="-122"/>
              </a:endParaRPr>
            </a:p>
          </p:txBody>
        </p:sp>
        <p:sp>
          <p:nvSpPr>
            <p:cNvPr id="168" name="Rectangle 169"/>
            <p:cNvSpPr>
              <a:spLocks noChangeArrowheads="1"/>
            </p:cNvSpPr>
            <p:nvPr/>
          </p:nvSpPr>
          <p:spPr bwMode="auto">
            <a:xfrm>
              <a:off x="6359396" y="494331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69" name="Rectangle 170"/>
            <p:cNvSpPr>
              <a:spLocks noChangeArrowheads="1"/>
            </p:cNvSpPr>
            <p:nvPr/>
          </p:nvSpPr>
          <p:spPr bwMode="auto">
            <a:xfrm>
              <a:off x="6443534" y="495443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自行维护启动</a:t>
              </a:r>
              <a:endParaRPr kumimoji="0" lang="zh-CN" altLang="en-US" sz="1400">
                <a:latin typeface="微软雅黑" panose="020B0503020204020204" pitchFamily="34" charset="-122"/>
                <a:ea typeface="微软雅黑" panose="020B0503020204020204" pitchFamily="34" charset="-122"/>
              </a:endParaRPr>
            </a:p>
          </p:txBody>
        </p:sp>
        <p:sp>
          <p:nvSpPr>
            <p:cNvPr id="170" name="Rectangle 171"/>
            <p:cNvSpPr>
              <a:spLocks noChangeArrowheads="1"/>
            </p:cNvSpPr>
            <p:nvPr/>
          </p:nvSpPr>
          <p:spPr bwMode="auto">
            <a:xfrm>
              <a:off x="6359396" y="516398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71" name="Rectangle 172"/>
            <p:cNvSpPr>
              <a:spLocks noChangeArrowheads="1"/>
            </p:cNvSpPr>
            <p:nvPr/>
          </p:nvSpPr>
          <p:spPr bwMode="auto">
            <a:xfrm>
              <a:off x="6443534" y="517509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补充知识培训</a:t>
              </a:r>
              <a:endParaRPr kumimoji="0" lang="zh-CN" altLang="en-US" sz="1400">
                <a:latin typeface="微软雅黑" panose="020B0503020204020204" pitchFamily="34" charset="-122"/>
                <a:ea typeface="微软雅黑" panose="020B0503020204020204" pitchFamily="34" charset="-122"/>
              </a:endParaRPr>
            </a:p>
          </p:txBody>
        </p:sp>
        <p:sp>
          <p:nvSpPr>
            <p:cNvPr id="172" name="Rectangle 173"/>
            <p:cNvSpPr>
              <a:spLocks noChangeArrowheads="1"/>
            </p:cNvSpPr>
            <p:nvPr/>
          </p:nvSpPr>
          <p:spPr bwMode="auto">
            <a:xfrm>
              <a:off x="6359396" y="538305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73" name="Rectangle 174"/>
            <p:cNvSpPr>
              <a:spLocks noChangeArrowheads="1"/>
            </p:cNvSpPr>
            <p:nvPr/>
          </p:nvSpPr>
          <p:spPr bwMode="auto">
            <a:xfrm>
              <a:off x="6443534" y="5394168"/>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业务蓝图修正</a:t>
              </a:r>
              <a:endParaRPr kumimoji="0" lang="zh-CN" altLang="en-US" sz="1400">
                <a:latin typeface="微软雅黑" panose="020B0503020204020204" pitchFamily="34" charset="-122"/>
                <a:ea typeface="微软雅黑" panose="020B0503020204020204" pitchFamily="34" charset="-122"/>
              </a:endParaRPr>
            </a:p>
          </p:txBody>
        </p:sp>
        <p:sp>
          <p:nvSpPr>
            <p:cNvPr id="174" name="Rectangle 175"/>
            <p:cNvSpPr>
              <a:spLocks noChangeArrowheads="1"/>
            </p:cNvSpPr>
            <p:nvPr/>
          </p:nvSpPr>
          <p:spPr bwMode="auto">
            <a:xfrm>
              <a:off x="6359396" y="560371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75" name="Rectangle 176"/>
            <p:cNvSpPr>
              <a:spLocks noChangeArrowheads="1"/>
            </p:cNvSpPr>
            <p:nvPr/>
          </p:nvSpPr>
          <p:spPr bwMode="auto">
            <a:xfrm>
              <a:off x="6443534" y="5614830"/>
              <a:ext cx="7312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项目结束</a:t>
              </a:r>
              <a:endParaRPr kumimoji="0" lang="zh-CN" altLang="en-US" sz="1400">
                <a:latin typeface="微软雅黑" panose="020B0503020204020204" pitchFamily="34" charset="-122"/>
                <a:ea typeface="微软雅黑" panose="020B0503020204020204" pitchFamily="34" charset="-122"/>
              </a:endParaRPr>
            </a:p>
          </p:txBody>
        </p:sp>
        <p:sp>
          <p:nvSpPr>
            <p:cNvPr id="176" name="Rectangle 177"/>
            <p:cNvSpPr>
              <a:spLocks noChangeArrowheads="1"/>
            </p:cNvSpPr>
            <p:nvPr/>
          </p:nvSpPr>
          <p:spPr bwMode="auto">
            <a:xfrm>
              <a:off x="6359394" y="626253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77" name="Rectangle 178"/>
            <p:cNvSpPr>
              <a:spLocks noChangeArrowheads="1"/>
            </p:cNvSpPr>
            <p:nvPr/>
          </p:nvSpPr>
          <p:spPr bwMode="auto">
            <a:xfrm>
              <a:off x="6443532" y="6273643"/>
              <a:ext cx="7312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F80046"/>
                  </a:solidFill>
                  <a:latin typeface="微软雅黑" panose="020B0503020204020204" pitchFamily="34" charset="-122"/>
                  <a:ea typeface="微软雅黑" panose="020B0503020204020204" pitchFamily="34" charset="-122"/>
                </a:rPr>
                <a:t>上线总结</a:t>
              </a:r>
              <a:endParaRPr kumimoji="0" lang="zh-CN" altLang="en-US" sz="1400">
                <a:latin typeface="微软雅黑" panose="020B0503020204020204" pitchFamily="34" charset="-122"/>
                <a:ea typeface="微软雅黑" panose="020B0503020204020204" pitchFamily="34" charset="-122"/>
              </a:endParaRPr>
            </a:p>
          </p:txBody>
        </p:sp>
        <p:sp>
          <p:nvSpPr>
            <p:cNvPr id="178" name="Rectangle 179"/>
            <p:cNvSpPr>
              <a:spLocks noChangeArrowheads="1"/>
            </p:cNvSpPr>
            <p:nvPr/>
          </p:nvSpPr>
          <p:spPr bwMode="auto">
            <a:xfrm>
              <a:off x="7754806" y="3541555"/>
              <a:ext cx="1476375" cy="3170237"/>
            </a:xfrm>
            <a:prstGeom prst="rect">
              <a:avLst/>
            </a:prstGeom>
            <a:solidFill>
              <a:schemeClr val="bg1">
                <a:lumMod val="95000"/>
              </a:schemeClr>
            </a:solidFill>
            <a:ln w="20638" cap="rnd">
              <a:solidFill>
                <a:srgbClr val="808080"/>
              </a:solidFill>
              <a:miter lim="800000"/>
              <a:headEnd/>
              <a:tailEnd/>
            </a:ln>
            <a:extLst/>
          </p:spPr>
          <p:txBody>
            <a:bodyPr/>
            <a:lstStyle/>
            <a:p>
              <a:endParaRPr kumimoji="0" lang="zh-CN" altLang="en-US" sz="1400">
                <a:latin typeface="微软雅黑" panose="020B0503020204020204" pitchFamily="34" charset="-122"/>
                <a:ea typeface="微软雅黑" panose="020B0503020204020204" pitchFamily="34" charset="-122"/>
              </a:endParaRPr>
            </a:p>
          </p:txBody>
        </p:sp>
        <p:sp>
          <p:nvSpPr>
            <p:cNvPr id="179" name="Rectangle 180"/>
            <p:cNvSpPr>
              <a:spLocks noChangeArrowheads="1"/>
            </p:cNvSpPr>
            <p:nvPr/>
          </p:nvSpPr>
          <p:spPr bwMode="auto">
            <a:xfrm>
              <a:off x="7864343" y="3624105"/>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80" name="Rectangle 181"/>
            <p:cNvSpPr>
              <a:spLocks noChangeArrowheads="1"/>
            </p:cNvSpPr>
            <p:nvPr/>
          </p:nvSpPr>
          <p:spPr bwMode="auto">
            <a:xfrm>
              <a:off x="7950064" y="3635218"/>
              <a:ext cx="12796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新业务需求清理</a:t>
              </a:r>
              <a:endParaRPr kumimoji="0" lang="zh-CN" altLang="en-US" sz="1400" dirty="0">
                <a:latin typeface="微软雅黑" panose="020B0503020204020204" pitchFamily="34" charset="-122"/>
                <a:ea typeface="微软雅黑" panose="020B0503020204020204" pitchFamily="34" charset="-122"/>
              </a:endParaRPr>
            </a:p>
          </p:txBody>
        </p:sp>
        <p:sp>
          <p:nvSpPr>
            <p:cNvPr id="181" name="Rectangle 182"/>
            <p:cNvSpPr>
              <a:spLocks noChangeArrowheads="1"/>
            </p:cNvSpPr>
            <p:nvPr/>
          </p:nvSpPr>
          <p:spPr bwMode="auto">
            <a:xfrm>
              <a:off x="7864340" y="384476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82" name="Rectangle 183"/>
            <p:cNvSpPr>
              <a:spLocks noChangeArrowheads="1"/>
            </p:cNvSpPr>
            <p:nvPr/>
          </p:nvSpPr>
          <p:spPr bwMode="auto">
            <a:xfrm>
              <a:off x="7950064" y="385588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a:solidFill>
                    <a:srgbClr val="323937"/>
                  </a:solidFill>
                  <a:latin typeface="微软雅黑" panose="020B0503020204020204" pitchFamily="34" charset="-122"/>
                  <a:ea typeface="微软雅黑" panose="020B0503020204020204" pitchFamily="34" charset="-122"/>
                </a:rPr>
                <a:t>后续项目计划</a:t>
              </a:r>
              <a:endParaRPr kumimoji="0" lang="zh-CN" altLang="en-US" sz="1400">
                <a:latin typeface="微软雅黑" panose="020B0503020204020204" pitchFamily="34" charset="-122"/>
                <a:ea typeface="微软雅黑" panose="020B0503020204020204" pitchFamily="34" charset="-122"/>
              </a:endParaRPr>
            </a:p>
          </p:txBody>
        </p:sp>
        <p:sp>
          <p:nvSpPr>
            <p:cNvPr id="183" name="Rectangle 184"/>
            <p:cNvSpPr>
              <a:spLocks noChangeArrowheads="1"/>
            </p:cNvSpPr>
            <p:nvPr/>
          </p:nvSpPr>
          <p:spPr bwMode="auto">
            <a:xfrm>
              <a:off x="7864340" y="4060668"/>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84" name="Rectangle 185"/>
            <p:cNvSpPr>
              <a:spLocks noChangeArrowheads="1"/>
            </p:cNvSpPr>
            <p:nvPr/>
          </p:nvSpPr>
          <p:spPr bwMode="auto">
            <a:xfrm>
              <a:off x="7950064" y="4071780"/>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业务数据监控</a:t>
              </a:r>
              <a:endParaRPr kumimoji="0" lang="zh-CN" altLang="en-US" sz="1400" dirty="0">
                <a:latin typeface="微软雅黑" panose="020B0503020204020204" pitchFamily="34" charset="-122"/>
                <a:ea typeface="微软雅黑" panose="020B0503020204020204" pitchFamily="34" charset="-122"/>
              </a:endParaRPr>
            </a:p>
          </p:txBody>
        </p:sp>
        <p:sp>
          <p:nvSpPr>
            <p:cNvPr id="185" name="Rectangle 186"/>
            <p:cNvSpPr>
              <a:spLocks noChangeArrowheads="1"/>
            </p:cNvSpPr>
            <p:nvPr/>
          </p:nvSpPr>
          <p:spPr bwMode="auto">
            <a:xfrm>
              <a:off x="7864340" y="4281330"/>
              <a:ext cx="799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a:solidFill>
                    <a:srgbClr val="323937"/>
                  </a:solidFill>
                  <a:latin typeface="微软雅黑" panose="020B0503020204020204" pitchFamily="34" charset="-122"/>
                  <a:ea typeface="微软雅黑" panose="020B0503020204020204" pitchFamily="34" charset="-122"/>
                </a:rPr>
                <a:t>•</a:t>
              </a:r>
              <a:endParaRPr kumimoji="0" lang="en-US" altLang="zh-CN" sz="1400">
                <a:latin typeface="微软雅黑" panose="020B0503020204020204" pitchFamily="34" charset="-122"/>
                <a:ea typeface="微软雅黑" panose="020B0503020204020204" pitchFamily="34" charset="-122"/>
              </a:endParaRPr>
            </a:p>
          </p:txBody>
        </p:sp>
        <p:sp>
          <p:nvSpPr>
            <p:cNvPr id="186" name="Rectangle 187"/>
            <p:cNvSpPr>
              <a:spLocks noChangeArrowheads="1"/>
            </p:cNvSpPr>
            <p:nvPr/>
          </p:nvSpPr>
          <p:spPr bwMode="auto">
            <a:xfrm>
              <a:off x="7950068" y="4292443"/>
              <a:ext cx="1096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a:solidFill>
                    <a:srgbClr val="323937"/>
                  </a:solidFill>
                  <a:latin typeface="微软雅黑" panose="020B0503020204020204" pitchFamily="34" charset="-122"/>
                  <a:ea typeface="微软雅黑" panose="020B0503020204020204" pitchFamily="34" charset="-122"/>
                </a:rPr>
                <a:t>自身梯队培养</a:t>
              </a:r>
              <a:endParaRPr kumimoji="0" lang="zh-CN" altLang="en-US" sz="1400" dirty="0">
                <a:latin typeface="微软雅黑" panose="020B0503020204020204" pitchFamily="34" charset="-122"/>
                <a:ea typeface="微软雅黑" panose="020B0503020204020204" pitchFamily="34" charset="-122"/>
              </a:endParaRPr>
            </a:p>
          </p:txBody>
        </p:sp>
      </p:grpSp>
      <p:sp>
        <p:nvSpPr>
          <p:cNvPr id="187" name="Rectangle 57"/>
          <p:cNvSpPr>
            <a:spLocks noChangeArrowheads="1"/>
          </p:cNvSpPr>
          <p:nvPr/>
        </p:nvSpPr>
        <p:spPr bwMode="auto">
          <a:xfrm>
            <a:off x="419401" y="4726352"/>
            <a:ext cx="10772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400" dirty="0" smtClean="0">
                <a:solidFill>
                  <a:srgbClr val="323937"/>
                </a:solidFill>
                <a:latin typeface="黑体" pitchFamily="49" charset="-122"/>
                <a:ea typeface="黑体" pitchFamily="49" charset="-122"/>
              </a:rPr>
              <a:t>准备办公环境</a:t>
            </a:r>
            <a:endParaRPr kumimoji="0" lang="zh-CN" altLang="en-US" dirty="0">
              <a:ea typeface="宋体" pitchFamily="2" charset="-122"/>
            </a:endParaRPr>
          </a:p>
        </p:txBody>
      </p:sp>
      <p:sp>
        <p:nvSpPr>
          <p:cNvPr id="188" name="Freeform 7"/>
          <p:cNvSpPr>
            <a:spLocks/>
          </p:cNvSpPr>
          <p:nvPr/>
        </p:nvSpPr>
        <p:spPr bwMode="auto">
          <a:xfrm>
            <a:off x="1519023" y="2935929"/>
            <a:ext cx="1972857" cy="565615"/>
          </a:xfrm>
          <a:custGeom>
            <a:avLst/>
            <a:gdLst>
              <a:gd name="T0" fmla="*/ 911 w 1034"/>
              <a:gd name="T1" fmla="*/ 0 h 520"/>
              <a:gd name="T2" fmla="*/ 0 w 1034"/>
              <a:gd name="T3" fmla="*/ 0 h 520"/>
              <a:gd name="T4" fmla="*/ 123 w 1034"/>
              <a:gd name="T5" fmla="*/ 260 h 520"/>
              <a:gd name="T6" fmla="*/ 0 w 1034"/>
              <a:gd name="T7" fmla="*/ 520 h 520"/>
              <a:gd name="T8" fmla="*/ 911 w 1034"/>
              <a:gd name="T9" fmla="*/ 520 h 520"/>
              <a:gd name="T10" fmla="*/ 1034 w 1034"/>
              <a:gd name="T11" fmla="*/ 260 h 520"/>
              <a:gd name="T12" fmla="*/ 911 w 1034"/>
              <a:gd name="T13" fmla="*/ 0 h 520"/>
              <a:gd name="T14" fmla="*/ 0 60000 65536"/>
              <a:gd name="T15" fmla="*/ 0 60000 65536"/>
              <a:gd name="T16" fmla="*/ 0 60000 65536"/>
              <a:gd name="T17" fmla="*/ 0 60000 65536"/>
              <a:gd name="T18" fmla="*/ 0 60000 65536"/>
              <a:gd name="T19" fmla="*/ 0 60000 65536"/>
              <a:gd name="T20" fmla="*/ 0 60000 65536"/>
              <a:gd name="T21" fmla="*/ 0 w 1034"/>
              <a:gd name="T22" fmla="*/ 0 h 520"/>
              <a:gd name="T23" fmla="*/ 1034 w 1034"/>
              <a:gd name="T24" fmla="*/ 520 h 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4" h="520">
                <a:moveTo>
                  <a:pt x="911" y="0"/>
                </a:moveTo>
                <a:lnTo>
                  <a:pt x="0" y="0"/>
                </a:lnTo>
                <a:lnTo>
                  <a:pt x="123" y="260"/>
                </a:lnTo>
                <a:lnTo>
                  <a:pt x="0" y="520"/>
                </a:lnTo>
                <a:lnTo>
                  <a:pt x="911" y="520"/>
                </a:lnTo>
                <a:lnTo>
                  <a:pt x="1034" y="260"/>
                </a:lnTo>
                <a:lnTo>
                  <a:pt x="911" y="0"/>
                </a:lnTo>
                <a:close/>
              </a:path>
            </a:pathLst>
          </a:custGeom>
          <a:solidFill>
            <a:srgbClr val="00B050"/>
          </a:solidFill>
          <a:ln>
            <a:noFill/>
          </a:ln>
          <a:extLst/>
        </p:spPr>
        <p:txBody>
          <a:bodyPr/>
          <a:lstStyle/>
          <a:p>
            <a:endParaRPr lang="zh-CN" altLang="en-US"/>
          </a:p>
        </p:txBody>
      </p:sp>
      <p:sp>
        <p:nvSpPr>
          <p:cNvPr id="189" name="Rectangle 52"/>
          <p:cNvSpPr>
            <a:spLocks noChangeArrowheads="1"/>
          </p:cNvSpPr>
          <p:nvPr/>
        </p:nvSpPr>
        <p:spPr bwMode="auto">
          <a:xfrm>
            <a:off x="336920" y="4729549"/>
            <a:ext cx="111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400" dirty="0">
                <a:solidFill>
                  <a:srgbClr val="323937"/>
                </a:solidFill>
                <a:latin typeface="Arial Narrow" pitchFamily="34" charset="0"/>
                <a:ea typeface="宋体" pitchFamily="2" charset="-122"/>
              </a:rPr>
              <a:t>•</a:t>
            </a:r>
            <a:endParaRPr kumimoji="0" lang="en-US" altLang="zh-CN" dirty="0">
              <a:ea typeface="宋体" pitchFamily="2" charset="-122"/>
            </a:endParaRPr>
          </a:p>
        </p:txBody>
      </p:sp>
      <p:sp>
        <p:nvSpPr>
          <p:cNvPr id="190" name="Freeform 5"/>
          <p:cNvSpPr>
            <a:spLocks/>
          </p:cNvSpPr>
          <p:nvPr/>
        </p:nvSpPr>
        <p:spPr bwMode="auto">
          <a:xfrm>
            <a:off x="203478" y="2939297"/>
            <a:ext cx="1598822" cy="562468"/>
          </a:xfrm>
          <a:custGeom>
            <a:avLst/>
            <a:gdLst>
              <a:gd name="T0" fmla="*/ 909 w 1034"/>
              <a:gd name="T1" fmla="*/ 0 h 520"/>
              <a:gd name="T2" fmla="*/ 0 w 1034"/>
              <a:gd name="T3" fmla="*/ 0 h 520"/>
              <a:gd name="T4" fmla="*/ 0 w 1034"/>
              <a:gd name="T5" fmla="*/ 520 h 520"/>
              <a:gd name="T6" fmla="*/ 909 w 1034"/>
              <a:gd name="T7" fmla="*/ 520 h 520"/>
              <a:gd name="T8" fmla="*/ 1034 w 1034"/>
              <a:gd name="T9" fmla="*/ 260 h 520"/>
              <a:gd name="T10" fmla="*/ 909 w 1034"/>
              <a:gd name="T11" fmla="*/ 0 h 520"/>
              <a:gd name="T12" fmla="*/ 0 60000 65536"/>
              <a:gd name="T13" fmla="*/ 0 60000 65536"/>
              <a:gd name="T14" fmla="*/ 0 60000 65536"/>
              <a:gd name="T15" fmla="*/ 0 60000 65536"/>
              <a:gd name="T16" fmla="*/ 0 60000 65536"/>
              <a:gd name="T17" fmla="*/ 0 60000 65536"/>
              <a:gd name="T18" fmla="*/ 0 w 1034"/>
              <a:gd name="T19" fmla="*/ 0 h 520"/>
              <a:gd name="T20" fmla="*/ 1034 w 1034"/>
              <a:gd name="T21" fmla="*/ 520 h 520"/>
            </a:gdLst>
            <a:ahLst/>
            <a:cxnLst>
              <a:cxn ang="T12">
                <a:pos x="T0" y="T1"/>
              </a:cxn>
              <a:cxn ang="T13">
                <a:pos x="T2" y="T3"/>
              </a:cxn>
              <a:cxn ang="T14">
                <a:pos x="T4" y="T5"/>
              </a:cxn>
              <a:cxn ang="T15">
                <a:pos x="T6" y="T7"/>
              </a:cxn>
              <a:cxn ang="T16">
                <a:pos x="T8" y="T9"/>
              </a:cxn>
              <a:cxn ang="T17">
                <a:pos x="T10" y="T11"/>
              </a:cxn>
            </a:cxnLst>
            <a:rect l="T18" t="T19" r="T20" b="T21"/>
            <a:pathLst>
              <a:path w="1034" h="520">
                <a:moveTo>
                  <a:pt x="909" y="0"/>
                </a:moveTo>
                <a:lnTo>
                  <a:pt x="0" y="0"/>
                </a:lnTo>
                <a:lnTo>
                  <a:pt x="0" y="520"/>
                </a:lnTo>
                <a:lnTo>
                  <a:pt x="909" y="520"/>
                </a:lnTo>
                <a:lnTo>
                  <a:pt x="1034" y="260"/>
                </a:lnTo>
                <a:lnTo>
                  <a:pt x="909" y="0"/>
                </a:lnTo>
                <a:close/>
              </a:path>
            </a:pathLst>
          </a:custGeom>
          <a:solidFill>
            <a:srgbClr val="00B050"/>
          </a:solidFill>
          <a:ln>
            <a:noFill/>
          </a:ln>
          <a:extLst/>
        </p:spPr>
        <p:txBody>
          <a:bodyPr/>
          <a:lstStyle/>
          <a:p>
            <a:endParaRPr lang="zh-CN" altLang="en-US"/>
          </a:p>
        </p:txBody>
      </p:sp>
      <p:sp>
        <p:nvSpPr>
          <p:cNvPr id="191" name="Rectangle 6"/>
          <p:cNvSpPr>
            <a:spLocks noChangeArrowheads="1"/>
          </p:cNvSpPr>
          <p:nvPr/>
        </p:nvSpPr>
        <p:spPr bwMode="auto">
          <a:xfrm>
            <a:off x="470319" y="3075603"/>
            <a:ext cx="87203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dirty="0">
                <a:solidFill>
                  <a:srgbClr val="323937"/>
                </a:solidFill>
                <a:latin typeface="微软雅黑" panose="020B0503020204020204" pitchFamily="34" charset="-122"/>
                <a:ea typeface="微软雅黑" panose="020B0503020204020204" pitchFamily="34" charset="-122"/>
              </a:rPr>
              <a:t>项目准备</a:t>
            </a:r>
          </a:p>
        </p:txBody>
      </p:sp>
      <p:sp>
        <p:nvSpPr>
          <p:cNvPr id="192" name="Rectangle 8"/>
          <p:cNvSpPr>
            <a:spLocks noChangeArrowheads="1"/>
          </p:cNvSpPr>
          <p:nvPr/>
        </p:nvSpPr>
        <p:spPr bwMode="auto">
          <a:xfrm>
            <a:off x="1976632" y="3078888"/>
            <a:ext cx="948870" cy="27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b="1" dirty="0">
                <a:solidFill>
                  <a:srgbClr val="323937"/>
                </a:solidFill>
                <a:latin typeface="微软雅黑" panose="020B0503020204020204" pitchFamily="34" charset="-122"/>
                <a:ea typeface="微软雅黑" panose="020B0503020204020204" pitchFamily="34" charset="-122"/>
              </a:rPr>
              <a:t>蓝图设计</a:t>
            </a:r>
            <a:endParaRPr kumimoji="0" lang="zh-CN" altLang="en-US" b="1" dirty="0">
              <a:latin typeface="微软雅黑" panose="020B0503020204020204" pitchFamily="34" charset="-122"/>
              <a:ea typeface="微软雅黑" panose="020B0503020204020204" pitchFamily="34" charset="-122"/>
            </a:endParaRPr>
          </a:p>
        </p:txBody>
      </p:sp>
      <p:sp>
        <p:nvSpPr>
          <p:cNvPr id="194" name="矩形标注 193"/>
          <p:cNvSpPr/>
          <p:nvPr/>
        </p:nvSpPr>
        <p:spPr bwMode="auto">
          <a:xfrm>
            <a:off x="4204946" y="4340839"/>
            <a:ext cx="1350327" cy="591692"/>
          </a:xfrm>
          <a:prstGeom prst="wedgeRectCallout">
            <a:avLst>
              <a:gd name="adj1" fmla="val -39416"/>
              <a:gd name="adj2" fmla="val -113533"/>
            </a:avLst>
          </a:prstGeom>
          <a:solidFill>
            <a:srgbClr val="0070C0">
              <a:alpha val="87000"/>
            </a:srgbClr>
          </a:solidFill>
          <a:ln>
            <a:noFill/>
          </a:ln>
          <a:effectLst>
            <a:softEdge rad="0"/>
          </a:effectLst>
        </p:spPr>
        <p:txBody>
          <a:bodyPr rtlCol="0" anchor="ctr"/>
          <a:lstStyle/>
          <a:p>
            <a:pPr algn="ctr" eaLnBrk="1" hangingPunct="1"/>
            <a:r>
              <a:rPr lang="zh-CN" altLang="en-US" b="1" dirty="0" smtClean="0">
                <a:latin typeface="微软雅黑" panose="020B0503020204020204" pitchFamily="34" charset="-122"/>
                <a:ea typeface="微软雅黑" panose="020B0503020204020204" pitchFamily="34" charset="-122"/>
                <a:sym typeface="宋体" pitchFamily="2" charset="-122"/>
              </a:rPr>
              <a:t>一阶段进度</a:t>
            </a:r>
            <a:endParaRPr lang="zh-CN" altLang="en-US" b="1" dirty="0">
              <a:latin typeface="微软雅黑" panose="020B0503020204020204" pitchFamily="34" charset="-122"/>
              <a:ea typeface="微软雅黑" panose="020B0503020204020204" pitchFamily="34" charset="-122"/>
              <a:sym typeface="宋体" pitchFamily="2" charset="-122"/>
            </a:endParaRPr>
          </a:p>
        </p:txBody>
      </p:sp>
      <p:sp>
        <p:nvSpPr>
          <p:cNvPr id="195" name="文本框 194"/>
          <p:cNvSpPr txBox="1"/>
          <p:nvPr/>
        </p:nvSpPr>
        <p:spPr>
          <a:xfrm>
            <a:off x="2100433" y="4949291"/>
            <a:ext cx="5665981" cy="1338828"/>
          </a:xfrm>
          <a:prstGeom prst="rect">
            <a:avLst/>
          </a:prstGeom>
          <a:solidFill>
            <a:schemeClr val="accent6">
              <a:lumMod val="20000"/>
              <a:lumOff val="80000"/>
            </a:schemeClr>
          </a:solid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机务平台一期项目按时间节点分为两个阶段：</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b="1" dirty="0" smtClean="0">
                <a:latin typeface="微软雅黑" panose="020B0503020204020204" pitchFamily="34" charset="-122"/>
                <a:ea typeface="微软雅黑" panose="020B0503020204020204" pitchFamily="34" charset="-122"/>
              </a:rPr>
              <a:t>        一阶段（</a:t>
            </a:r>
            <a:r>
              <a:rPr lang="en-US" altLang="zh-CN" b="1" dirty="0" smtClean="0">
                <a:latin typeface="微软雅黑" panose="020B0503020204020204" pitchFamily="34" charset="-122"/>
                <a:ea typeface="微软雅黑" panose="020B0503020204020204" pitchFamily="34" charset="-122"/>
              </a:rPr>
              <a:t>2016</a:t>
            </a:r>
            <a:r>
              <a:rPr lang="zh-CN" altLang="en-US" b="1" dirty="0" smtClean="0">
                <a:latin typeface="微软雅黑" panose="020B0503020204020204" pitchFamily="34" charset="-122"/>
                <a:ea typeface="微软雅黑" panose="020B0503020204020204" pitchFamily="34" charset="-122"/>
              </a:rPr>
              <a:t>年</a:t>
            </a:r>
            <a:r>
              <a:rPr lang="en-US" altLang="zh-CN" b="1" dirty="0" smtClean="0">
                <a:latin typeface="微软雅黑" panose="020B0503020204020204" pitchFamily="34" charset="-122"/>
                <a:ea typeface="微软雅黑" panose="020B0503020204020204" pitchFamily="34" charset="-122"/>
              </a:rPr>
              <a:t>12</a:t>
            </a:r>
            <a:r>
              <a:rPr lang="zh-CN" altLang="en-US" b="1" dirty="0" smtClean="0">
                <a:latin typeface="微软雅黑" panose="020B0503020204020204" pitchFamily="34" charset="-122"/>
                <a:ea typeface="微软雅黑" panose="020B0503020204020204" pitchFamily="34" charset="-122"/>
              </a:rPr>
              <a:t>月）</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b="1" dirty="0" smtClean="0">
                <a:latin typeface="微软雅黑" panose="020B0503020204020204" pitchFamily="34" charset="-122"/>
                <a:ea typeface="微软雅黑" panose="020B0503020204020204" pitchFamily="34" charset="-122"/>
              </a:rPr>
              <a:t>        二阶段（</a:t>
            </a:r>
            <a:r>
              <a:rPr lang="en-US" altLang="zh-CN" b="1" dirty="0" smtClean="0">
                <a:latin typeface="微软雅黑" panose="020B0503020204020204" pitchFamily="34" charset="-122"/>
                <a:ea typeface="微软雅黑" panose="020B0503020204020204" pitchFamily="34" charset="-122"/>
              </a:rPr>
              <a:t>2017</a:t>
            </a:r>
            <a:r>
              <a:rPr lang="zh-CN" altLang="en-US" b="1" dirty="0" smtClean="0">
                <a:latin typeface="微软雅黑" panose="020B0503020204020204" pitchFamily="34" charset="-122"/>
                <a:ea typeface="微软雅黑" panose="020B0503020204020204" pitchFamily="34" charset="-122"/>
              </a:rPr>
              <a:t>年</a:t>
            </a:r>
            <a:r>
              <a:rPr lang="en-US" altLang="zh-CN" b="1" dirty="0" smtClean="0">
                <a:latin typeface="微软雅黑" panose="020B0503020204020204" pitchFamily="34" charset="-122"/>
                <a:ea typeface="微软雅黑" panose="020B0503020204020204" pitchFamily="34" charset="-122"/>
              </a:rPr>
              <a:t>6</a:t>
            </a:r>
            <a:r>
              <a:rPr lang="zh-CN" altLang="en-US" b="1" dirty="0" smtClean="0">
                <a:latin typeface="微软雅黑" panose="020B0503020204020204" pitchFamily="34" charset="-122"/>
                <a:ea typeface="微软雅黑" panose="020B0503020204020204" pitchFamily="34" charset="-122"/>
              </a:rPr>
              <a:t>月）</a:t>
            </a:r>
            <a:endParaRPr lang="zh-CN" altLang="en-US" b="1" dirty="0">
              <a:latin typeface="微软雅黑" panose="020B0503020204020204" pitchFamily="34" charset="-122"/>
              <a:ea typeface="微软雅黑" panose="020B0503020204020204" pitchFamily="34" charset="-122"/>
            </a:endParaRPr>
          </a:p>
        </p:txBody>
      </p:sp>
      <p:grpSp>
        <p:nvGrpSpPr>
          <p:cNvPr id="193" name="Group 7"/>
          <p:cNvGrpSpPr>
            <a:grpSpLocks/>
          </p:cNvGrpSpPr>
          <p:nvPr/>
        </p:nvGrpSpPr>
        <p:grpSpPr bwMode="auto">
          <a:xfrm>
            <a:off x="611188" y="692150"/>
            <a:ext cx="4183062" cy="457200"/>
            <a:chOff x="385" y="436"/>
            <a:chExt cx="2540" cy="233"/>
          </a:xfrm>
        </p:grpSpPr>
        <p:sp>
          <p:nvSpPr>
            <p:cNvPr id="196" name="圆角矩形 195"/>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197"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smtClean="0">
                  <a:solidFill>
                    <a:schemeClr val="accent3"/>
                  </a:solidFill>
                  <a:latin typeface="微软雅黑" panose="020B0503020204020204" pitchFamily="34" charset="-122"/>
                  <a:ea typeface="微软雅黑" panose="020B0503020204020204" pitchFamily="34" charset="-122"/>
                </a:rPr>
                <a:t>二、一期项目推进情况</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Tree>
    <p:extLst>
      <p:ext uri="{BB962C8B-B14F-4D97-AF65-F5344CB8AC3E}">
        <p14:creationId xmlns:p14="http://schemas.microsoft.com/office/powerpoint/2010/main" val="30603316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13" nodeType="after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500"/>
                                        <p:tgtEl>
                                          <p:spTgt spid="35844"/>
                                        </p:tgtEl>
                                      </p:cBhvr>
                                    </p:animEffect>
                                    <p:anim calcmode="lin" valueType="num">
                                      <p:cBhvr>
                                        <p:cTn id="8" dur="500" fill="hold"/>
                                        <p:tgtEl>
                                          <p:spTgt spid="35844"/>
                                        </p:tgtEl>
                                        <p:attrNameLst>
                                          <p:attrName>ppt_x</p:attrName>
                                        </p:attrNameLst>
                                      </p:cBhvr>
                                      <p:tavLst>
                                        <p:tav tm="0">
                                          <p:val>
                                            <p:strVal val="#ppt_x"/>
                                          </p:val>
                                        </p:tav>
                                        <p:tav tm="100000">
                                          <p:val>
                                            <p:strVal val="#ppt_x"/>
                                          </p:val>
                                        </p:tav>
                                      </p:tavLst>
                                    </p:anim>
                                    <p:anim calcmode="lin" valueType="num">
                                      <p:cBhvr>
                                        <p:cTn id="9" dur="500" fill="hold"/>
                                        <p:tgtEl>
                                          <p:spTgt spid="358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87"/>
                                        </p:tgtEl>
                                        <p:attrNameLst>
                                          <p:attrName>style.visibility</p:attrName>
                                        </p:attrNameLst>
                                      </p:cBhvr>
                                      <p:to>
                                        <p:strVal val="visible"/>
                                      </p:to>
                                    </p:set>
                                    <p:animEffect transition="in" filter="wipe(up)">
                                      <p:cBhvr>
                                        <p:cTn id="21" dur="500"/>
                                        <p:tgtEl>
                                          <p:spTgt spid="18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89"/>
                                        </p:tgtEl>
                                        <p:attrNameLst>
                                          <p:attrName>style.visibility</p:attrName>
                                        </p:attrNameLst>
                                      </p:cBhvr>
                                      <p:to>
                                        <p:strVal val="visible"/>
                                      </p:to>
                                    </p:set>
                                    <p:animEffect transition="in" filter="wipe(up)">
                                      <p:cBhvr>
                                        <p:cTn id="24" dur="500"/>
                                        <p:tgtEl>
                                          <p:spTgt spid="18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up)">
                                      <p:cBhvr>
                                        <p:cTn id="33" dur="500"/>
                                        <p:tgtEl>
                                          <p:spTgt spid="5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up)">
                                      <p:cBhvr>
                                        <p:cTn id="36" dur="500"/>
                                        <p:tgtEl>
                                          <p:spTgt spid="52"/>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90"/>
                                        </p:tgtEl>
                                        <p:attrNameLst>
                                          <p:attrName>style.visibility</p:attrName>
                                        </p:attrNameLst>
                                      </p:cBhvr>
                                      <p:to>
                                        <p:strVal val="visible"/>
                                      </p:to>
                                    </p:set>
                                    <p:animEffect transition="in" filter="wipe(left)">
                                      <p:cBhvr>
                                        <p:cTn id="44" dur="500"/>
                                        <p:tgtEl>
                                          <p:spTgt spid="19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1"/>
                                        </p:tgtEl>
                                        <p:attrNameLst>
                                          <p:attrName>style.visibility</p:attrName>
                                        </p:attrNameLst>
                                      </p:cBhvr>
                                      <p:to>
                                        <p:strVal val="visible"/>
                                      </p:to>
                                    </p:set>
                                    <p:animEffect transition="in" filter="fade">
                                      <p:cBhvr>
                                        <p:cTn id="47" dur="500"/>
                                        <p:tgtEl>
                                          <p:spTgt spid="191"/>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500"/>
                                        <p:tgtEl>
                                          <p:spTgt spid="8"/>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88"/>
                                        </p:tgtEl>
                                        <p:attrNameLst>
                                          <p:attrName>style.visibility</p:attrName>
                                        </p:attrNameLst>
                                      </p:cBhvr>
                                      <p:to>
                                        <p:strVal val="visible"/>
                                      </p:to>
                                    </p:set>
                                    <p:animEffect transition="in" filter="wipe(left)">
                                      <p:cBhvr>
                                        <p:cTn id="54" dur="500"/>
                                        <p:tgtEl>
                                          <p:spTgt spid="18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2"/>
                                        </p:tgtEl>
                                        <p:attrNameLst>
                                          <p:attrName>style.visibility</p:attrName>
                                        </p:attrNameLst>
                                      </p:cBhvr>
                                      <p:to>
                                        <p:strVal val="visible"/>
                                      </p:to>
                                    </p:set>
                                    <p:animEffect transition="in" filter="fade">
                                      <p:cBhvr>
                                        <p:cTn id="57" dur="500"/>
                                        <p:tgtEl>
                                          <p:spTgt spid="192"/>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up)">
                                      <p:cBhvr>
                                        <p:cTn id="60" dur="500"/>
                                        <p:tgtEl>
                                          <p:spTgt spid="9"/>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par>
                          <p:cTn id="64" fill="hold">
                            <p:stCondLst>
                              <p:cond delay="1000"/>
                            </p:stCondLst>
                            <p:childTnLst>
                              <p:par>
                                <p:cTn id="65" presetID="22" presetClass="entr" presetSubtype="1" fill="hold" grpId="0" nodeType="afterEffect">
                                  <p:stCondLst>
                                    <p:cond delay="0"/>
                                  </p:stCondLst>
                                  <p:childTnLst>
                                    <p:set>
                                      <p:cBhvr>
                                        <p:cTn id="66" dur="1" fill="hold">
                                          <p:stCondLst>
                                            <p:cond delay="0"/>
                                          </p:stCondLst>
                                        </p:cTn>
                                        <p:tgtEl>
                                          <p:spTgt spid="194"/>
                                        </p:tgtEl>
                                        <p:attrNameLst>
                                          <p:attrName>style.visibility</p:attrName>
                                        </p:attrNameLst>
                                      </p:cBhvr>
                                      <p:to>
                                        <p:strVal val="visible"/>
                                      </p:to>
                                    </p:set>
                                    <p:animEffect transition="in" filter="wipe(up)">
                                      <p:cBhvr>
                                        <p:cTn id="67" dur="500"/>
                                        <p:tgtEl>
                                          <p:spTgt spid="194"/>
                                        </p:tgtEl>
                                      </p:cBhvr>
                                    </p:animEffect>
                                  </p:childTnLst>
                                </p:cTn>
                              </p:par>
                            </p:childTnLst>
                          </p:cTn>
                        </p:par>
                        <p:par>
                          <p:cTn id="68" fill="hold">
                            <p:stCondLst>
                              <p:cond delay="1500"/>
                            </p:stCondLst>
                            <p:childTnLst>
                              <p:par>
                                <p:cTn id="69" presetID="22" presetClass="entr" presetSubtype="1" fill="hold" grpId="0" nodeType="afterEffect">
                                  <p:stCondLst>
                                    <p:cond delay="0"/>
                                  </p:stCondLst>
                                  <p:childTnLst>
                                    <p:set>
                                      <p:cBhvr>
                                        <p:cTn id="70" dur="1" fill="hold">
                                          <p:stCondLst>
                                            <p:cond delay="0"/>
                                          </p:stCondLst>
                                        </p:cTn>
                                        <p:tgtEl>
                                          <p:spTgt spid="195"/>
                                        </p:tgtEl>
                                        <p:attrNameLst>
                                          <p:attrName>style.visibility</p:attrName>
                                        </p:attrNameLst>
                                      </p:cBhvr>
                                      <p:to>
                                        <p:strVal val="visible"/>
                                      </p:to>
                                    </p:set>
                                    <p:animEffect transition="in" filter="wipe(up)">
                                      <p:cBhvr>
                                        <p:cTn id="71"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4" grpId="1"/>
      <p:bldP spid="35844" grpId="2"/>
      <p:bldP spid="35844" grpId="3"/>
      <p:bldP spid="35844" grpId="4"/>
      <p:bldP spid="35844" grpId="5"/>
      <p:bldP spid="35844" grpId="6"/>
      <p:bldP spid="35844" grpId="7"/>
      <p:bldP spid="35844" grpId="8"/>
      <p:bldP spid="35844" grpId="9"/>
      <p:bldP spid="35844" grpId="10"/>
      <p:bldP spid="35844" grpId="11"/>
      <p:bldP spid="35844" grpId="12"/>
      <p:bldP spid="35844" grpId="13"/>
      <p:bldP spid="6" grpId="0" animBg="1"/>
      <p:bldP spid="7" grpId="0" animBg="1"/>
      <p:bldP spid="8" grpId="0" animBg="1"/>
      <p:bldP spid="9" grpId="0" animBg="1"/>
      <p:bldP spid="50" grpId="0" animBg="1"/>
      <p:bldP spid="51" grpId="0" animBg="1"/>
      <p:bldP spid="52" grpId="0" animBg="1"/>
      <p:bldP spid="53" grpId="0" animBg="1"/>
      <p:bldP spid="187" grpId="0"/>
      <p:bldP spid="188" grpId="0" animBg="1"/>
      <p:bldP spid="189" grpId="0"/>
      <p:bldP spid="190" grpId="0" animBg="1"/>
      <p:bldP spid="191" grpId="0"/>
      <p:bldP spid="192" grpId="0"/>
      <p:bldP spid="194" grpId="0" animBg="1"/>
      <p:bldP spid="19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文本框 22"/>
          <p:cNvSpPr txBox="1">
            <a:spLocks noChangeArrowheads="1"/>
          </p:cNvSpPr>
          <p:nvPr/>
        </p:nvSpPr>
        <p:spPr bwMode="auto">
          <a:xfrm>
            <a:off x="814882" y="1151023"/>
            <a:ext cx="799281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marL="342900" indent="-342900">
              <a:lnSpc>
                <a:spcPct val="12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机务平台一期项目甘特图</a:t>
            </a:r>
            <a:endParaRPr lang="en-US" altLang="zh-CN" sz="1800" dirty="0" smtClean="0">
              <a:latin typeface="微软雅黑" panose="020B0503020204020204" pitchFamily="34" charset="-122"/>
              <a:ea typeface="微软雅黑" panose="020B0503020204020204" pitchFamily="34" charset="-122"/>
            </a:endParaRPr>
          </a:p>
        </p:txBody>
      </p:sp>
      <p:sp>
        <p:nvSpPr>
          <p:cNvPr id="196" name="TextBox 4"/>
          <p:cNvSpPr txBox="1"/>
          <p:nvPr/>
        </p:nvSpPr>
        <p:spPr>
          <a:xfrm>
            <a:off x="1137898" y="1709917"/>
            <a:ext cx="6552649"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、建议</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197" name="表格 196"/>
          <p:cNvGraphicFramePr>
            <a:graphicFrameLocks noGrp="1"/>
          </p:cNvGraphicFramePr>
          <p:nvPr>
            <p:extLst>
              <p:ext uri="{D42A27DB-BD31-4B8C-83A1-F6EECF244321}">
                <p14:modId xmlns:p14="http://schemas.microsoft.com/office/powerpoint/2010/main" val="3271818282"/>
              </p:ext>
            </p:extLst>
          </p:nvPr>
        </p:nvGraphicFramePr>
        <p:xfrm>
          <a:off x="1708" y="1709917"/>
          <a:ext cx="8964487" cy="4743419"/>
        </p:xfrm>
        <a:graphic>
          <a:graphicData uri="http://schemas.openxmlformats.org/drawingml/2006/table">
            <a:tbl>
              <a:tblPr firstRow="1" bandRow="1"/>
              <a:tblGrid>
                <a:gridCol w="1080119"/>
                <a:gridCol w="1080120"/>
                <a:gridCol w="1080120"/>
                <a:gridCol w="936104"/>
                <a:gridCol w="936104"/>
                <a:gridCol w="957740"/>
                <a:gridCol w="980670"/>
                <a:gridCol w="972908"/>
                <a:gridCol w="940602"/>
              </a:tblGrid>
              <a:tr h="827436">
                <a:tc>
                  <a:txBody>
                    <a:bodyPr/>
                    <a:lstStyle>
                      <a:lvl1pPr marL="0" algn="l" defTabSz="687583" rtl="0" eaLnBrk="1" latinLnBrk="0" hangingPunct="1">
                        <a:defRPr sz="1354" b="1" kern="1200">
                          <a:solidFill>
                            <a:schemeClr val="lt1"/>
                          </a:solidFill>
                          <a:latin typeface="Verdana"/>
                        </a:defRPr>
                      </a:lvl1pPr>
                      <a:lvl2pPr marL="343792" algn="l" defTabSz="687583" rtl="0" eaLnBrk="1" latinLnBrk="0" hangingPunct="1">
                        <a:defRPr sz="1354" b="1" kern="1200">
                          <a:solidFill>
                            <a:schemeClr val="lt1"/>
                          </a:solidFill>
                          <a:latin typeface="Verdana"/>
                        </a:defRPr>
                      </a:lvl2pPr>
                      <a:lvl3pPr marL="687583" algn="l" defTabSz="687583" rtl="0" eaLnBrk="1" latinLnBrk="0" hangingPunct="1">
                        <a:defRPr sz="1354" b="1" kern="1200">
                          <a:solidFill>
                            <a:schemeClr val="lt1"/>
                          </a:solidFill>
                          <a:latin typeface="Verdana"/>
                        </a:defRPr>
                      </a:lvl3pPr>
                      <a:lvl4pPr marL="1031375" algn="l" defTabSz="687583" rtl="0" eaLnBrk="1" latinLnBrk="0" hangingPunct="1">
                        <a:defRPr sz="1354" b="1" kern="1200">
                          <a:solidFill>
                            <a:schemeClr val="lt1"/>
                          </a:solidFill>
                          <a:latin typeface="Verdana"/>
                        </a:defRPr>
                      </a:lvl4pPr>
                      <a:lvl5pPr marL="1375166" algn="l" defTabSz="687583" rtl="0" eaLnBrk="1" latinLnBrk="0" hangingPunct="1">
                        <a:defRPr sz="1354" b="1" kern="1200">
                          <a:solidFill>
                            <a:schemeClr val="lt1"/>
                          </a:solidFill>
                          <a:latin typeface="Verdana"/>
                        </a:defRPr>
                      </a:lvl5pPr>
                      <a:lvl6pPr marL="1718958" algn="l" defTabSz="687583" rtl="0" eaLnBrk="1" latinLnBrk="0" hangingPunct="1">
                        <a:defRPr sz="1354" b="1" kern="1200">
                          <a:solidFill>
                            <a:schemeClr val="lt1"/>
                          </a:solidFill>
                          <a:latin typeface="Verdana"/>
                        </a:defRPr>
                      </a:lvl6pPr>
                      <a:lvl7pPr marL="2062749" algn="l" defTabSz="687583" rtl="0" eaLnBrk="1" latinLnBrk="0" hangingPunct="1">
                        <a:defRPr sz="1354" b="1" kern="1200">
                          <a:solidFill>
                            <a:schemeClr val="lt1"/>
                          </a:solidFill>
                          <a:latin typeface="Verdana"/>
                        </a:defRPr>
                      </a:lvl7pPr>
                      <a:lvl8pPr marL="2406541" algn="l" defTabSz="687583" rtl="0" eaLnBrk="1" latinLnBrk="0" hangingPunct="1">
                        <a:defRPr sz="1354" b="1" kern="1200">
                          <a:solidFill>
                            <a:schemeClr val="lt1"/>
                          </a:solidFill>
                          <a:latin typeface="Verdana"/>
                        </a:defRPr>
                      </a:lvl8pPr>
                      <a:lvl9pPr marL="2750332" algn="l" defTabSz="687583" rtl="0" eaLnBrk="1" latinLnBrk="0" hangingPunct="1">
                        <a:defRPr sz="1354" b="1" kern="1200">
                          <a:solidFill>
                            <a:schemeClr val="lt1"/>
                          </a:solidFill>
                          <a:latin typeface="Verdana"/>
                        </a:defRPr>
                      </a:lvl9p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2016-10</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c>
                  <a:txBody>
                    <a:bodyPr/>
                    <a:lstStyle>
                      <a:lvl1pPr marL="0" algn="l" defTabSz="687583" rtl="0" eaLnBrk="1" latinLnBrk="0" hangingPunct="1">
                        <a:defRPr sz="1354" b="1" kern="1200">
                          <a:solidFill>
                            <a:schemeClr val="lt1"/>
                          </a:solidFill>
                          <a:latin typeface="Verdana"/>
                        </a:defRPr>
                      </a:lvl1pPr>
                      <a:lvl2pPr marL="343792" algn="l" defTabSz="687583" rtl="0" eaLnBrk="1" latinLnBrk="0" hangingPunct="1">
                        <a:defRPr sz="1354" b="1" kern="1200">
                          <a:solidFill>
                            <a:schemeClr val="lt1"/>
                          </a:solidFill>
                          <a:latin typeface="Verdana"/>
                        </a:defRPr>
                      </a:lvl2pPr>
                      <a:lvl3pPr marL="687583" algn="l" defTabSz="687583" rtl="0" eaLnBrk="1" latinLnBrk="0" hangingPunct="1">
                        <a:defRPr sz="1354" b="1" kern="1200">
                          <a:solidFill>
                            <a:schemeClr val="lt1"/>
                          </a:solidFill>
                          <a:latin typeface="Verdana"/>
                        </a:defRPr>
                      </a:lvl3pPr>
                      <a:lvl4pPr marL="1031375" algn="l" defTabSz="687583" rtl="0" eaLnBrk="1" latinLnBrk="0" hangingPunct="1">
                        <a:defRPr sz="1354" b="1" kern="1200">
                          <a:solidFill>
                            <a:schemeClr val="lt1"/>
                          </a:solidFill>
                          <a:latin typeface="Verdana"/>
                        </a:defRPr>
                      </a:lvl4pPr>
                      <a:lvl5pPr marL="1375166" algn="l" defTabSz="687583" rtl="0" eaLnBrk="1" latinLnBrk="0" hangingPunct="1">
                        <a:defRPr sz="1354" b="1" kern="1200">
                          <a:solidFill>
                            <a:schemeClr val="lt1"/>
                          </a:solidFill>
                          <a:latin typeface="Verdana"/>
                        </a:defRPr>
                      </a:lvl5pPr>
                      <a:lvl6pPr marL="1718958" algn="l" defTabSz="687583" rtl="0" eaLnBrk="1" latinLnBrk="0" hangingPunct="1">
                        <a:defRPr sz="1354" b="1" kern="1200">
                          <a:solidFill>
                            <a:schemeClr val="lt1"/>
                          </a:solidFill>
                          <a:latin typeface="Verdana"/>
                        </a:defRPr>
                      </a:lvl6pPr>
                      <a:lvl7pPr marL="2062749" algn="l" defTabSz="687583" rtl="0" eaLnBrk="1" latinLnBrk="0" hangingPunct="1">
                        <a:defRPr sz="1354" b="1" kern="1200">
                          <a:solidFill>
                            <a:schemeClr val="lt1"/>
                          </a:solidFill>
                          <a:latin typeface="Verdana"/>
                        </a:defRPr>
                      </a:lvl7pPr>
                      <a:lvl8pPr marL="2406541" algn="l" defTabSz="687583" rtl="0" eaLnBrk="1" latinLnBrk="0" hangingPunct="1">
                        <a:defRPr sz="1354" b="1" kern="1200">
                          <a:solidFill>
                            <a:schemeClr val="lt1"/>
                          </a:solidFill>
                          <a:latin typeface="Verdana"/>
                        </a:defRPr>
                      </a:lvl8pPr>
                      <a:lvl9pPr marL="2750332" algn="l" defTabSz="687583" rtl="0" eaLnBrk="1" latinLnBrk="0" hangingPunct="1">
                        <a:defRPr sz="1354" b="1" kern="1200">
                          <a:solidFill>
                            <a:schemeClr val="lt1"/>
                          </a:solidFill>
                          <a:latin typeface="Verdana"/>
                        </a:defRPr>
                      </a:lvl9p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2016-11</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c>
                  <a:txBody>
                    <a:bodyPr/>
                    <a:lstStyle>
                      <a:lvl1pPr marL="0" algn="l" defTabSz="687583" rtl="0" eaLnBrk="1" latinLnBrk="0" hangingPunct="1">
                        <a:defRPr sz="1354" b="1" kern="1200">
                          <a:solidFill>
                            <a:schemeClr val="lt1"/>
                          </a:solidFill>
                          <a:latin typeface="Verdana"/>
                        </a:defRPr>
                      </a:lvl1pPr>
                      <a:lvl2pPr marL="343792" algn="l" defTabSz="687583" rtl="0" eaLnBrk="1" latinLnBrk="0" hangingPunct="1">
                        <a:defRPr sz="1354" b="1" kern="1200">
                          <a:solidFill>
                            <a:schemeClr val="lt1"/>
                          </a:solidFill>
                          <a:latin typeface="Verdana"/>
                        </a:defRPr>
                      </a:lvl2pPr>
                      <a:lvl3pPr marL="687583" algn="l" defTabSz="687583" rtl="0" eaLnBrk="1" latinLnBrk="0" hangingPunct="1">
                        <a:defRPr sz="1354" b="1" kern="1200">
                          <a:solidFill>
                            <a:schemeClr val="lt1"/>
                          </a:solidFill>
                          <a:latin typeface="Verdana"/>
                        </a:defRPr>
                      </a:lvl3pPr>
                      <a:lvl4pPr marL="1031375" algn="l" defTabSz="687583" rtl="0" eaLnBrk="1" latinLnBrk="0" hangingPunct="1">
                        <a:defRPr sz="1354" b="1" kern="1200">
                          <a:solidFill>
                            <a:schemeClr val="lt1"/>
                          </a:solidFill>
                          <a:latin typeface="Verdana"/>
                        </a:defRPr>
                      </a:lvl4pPr>
                      <a:lvl5pPr marL="1375166" algn="l" defTabSz="687583" rtl="0" eaLnBrk="1" latinLnBrk="0" hangingPunct="1">
                        <a:defRPr sz="1354" b="1" kern="1200">
                          <a:solidFill>
                            <a:schemeClr val="lt1"/>
                          </a:solidFill>
                          <a:latin typeface="Verdana"/>
                        </a:defRPr>
                      </a:lvl5pPr>
                      <a:lvl6pPr marL="1718958" algn="l" defTabSz="687583" rtl="0" eaLnBrk="1" latinLnBrk="0" hangingPunct="1">
                        <a:defRPr sz="1354" b="1" kern="1200">
                          <a:solidFill>
                            <a:schemeClr val="lt1"/>
                          </a:solidFill>
                          <a:latin typeface="Verdana"/>
                        </a:defRPr>
                      </a:lvl6pPr>
                      <a:lvl7pPr marL="2062749" algn="l" defTabSz="687583" rtl="0" eaLnBrk="1" latinLnBrk="0" hangingPunct="1">
                        <a:defRPr sz="1354" b="1" kern="1200">
                          <a:solidFill>
                            <a:schemeClr val="lt1"/>
                          </a:solidFill>
                          <a:latin typeface="Verdana"/>
                        </a:defRPr>
                      </a:lvl7pPr>
                      <a:lvl8pPr marL="2406541" algn="l" defTabSz="687583" rtl="0" eaLnBrk="1" latinLnBrk="0" hangingPunct="1">
                        <a:defRPr sz="1354" b="1" kern="1200">
                          <a:solidFill>
                            <a:schemeClr val="lt1"/>
                          </a:solidFill>
                          <a:latin typeface="Verdana"/>
                        </a:defRPr>
                      </a:lvl8pPr>
                      <a:lvl9pPr marL="2750332" algn="l" defTabSz="687583" rtl="0" eaLnBrk="1" latinLnBrk="0" hangingPunct="1">
                        <a:defRPr sz="1354" b="1" kern="1200">
                          <a:solidFill>
                            <a:schemeClr val="lt1"/>
                          </a:solidFill>
                          <a:latin typeface="Verdana"/>
                        </a:defRPr>
                      </a:lvl9p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2016-12</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c>
                  <a:txBody>
                    <a:bodyPr/>
                    <a:lstStyle>
                      <a:lvl1pPr marL="0" algn="l" defTabSz="687583" rtl="0" eaLnBrk="1" latinLnBrk="0" hangingPunct="1">
                        <a:defRPr sz="1354" b="1" kern="1200">
                          <a:solidFill>
                            <a:schemeClr val="lt1"/>
                          </a:solidFill>
                          <a:latin typeface="Verdana"/>
                        </a:defRPr>
                      </a:lvl1pPr>
                      <a:lvl2pPr marL="343792" algn="l" defTabSz="687583" rtl="0" eaLnBrk="1" latinLnBrk="0" hangingPunct="1">
                        <a:defRPr sz="1354" b="1" kern="1200">
                          <a:solidFill>
                            <a:schemeClr val="lt1"/>
                          </a:solidFill>
                          <a:latin typeface="Verdana"/>
                        </a:defRPr>
                      </a:lvl2pPr>
                      <a:lvl3pPr marL="687583" algn="l" defTabSz="687583" rtl="0" eaLnBrk="1" latinLnBrk="0" hangingPunct="1">
                        <a:defRPr sz="1354" b="1" kern="1200">
                          <a:solidFill>
                            <a:schemeClr val="lt1"/>
                          </a:solidFill>
                          <a:latin typeface="Verdana"/>
                        </a:defRPr>
                      </a:lvl3pPr>
                      <a:lvl4pPr marL="1031375" algn="l" defTabSz="687583" rtl="0" eaLnBrk="1" latinLnBrk="0" hangingPunct="1">
                        <a:defRPr sz="1354" b="1" kern="1200">
                          <a:solidFill>
                            <a:schemeClr val="lt1"/>
                          </a:solidFill>
                          <a:latin typeface="Verdana"/>
                        </a:defRPr>
                      </a:lvl4pPr>
                      <a:lvl5pPr marL="1375166" algn="l" defTabSz="687583" rtl="0" eaLnBrk="1" latinLnBrk="0" hangingPunct="1">
                        <a:defRPr sz="1354" b="1" kern="1200">
                          <a:solidFill>
                            <a:schemeClr val="lt1"/>
                          </a:solidFill>
                          <a:latin typeface="Verdana"/>
                        </a:defRPr>
                      </a:lvl5pPr>
                      <a:lvl6pPr marL="1718958" algn="l" defTabSz="687583" rtl="0" eaLnBrk="1" latinLnBrk="0" hangingPunct="1">
                        <a:defRPr sz="1354" b="1" kern="1200">
                          <a:solidFill>
                            <a:schemeClr val="lt1"/>
                          </a:solidFill>
                          <a:latin typeface="Verdana"/>
                        </a:defRPr>
                      </a:lvl6pPr>
                      <a:lvl7pPr marL="2062749" algn="l" defTabSz="687583" rtl="0" eaLnBrk="1" latinLnBrk="0" hangingPunct="1">
                        <a:defRPr sz="1354" b="1" kern="1200">
                          <a:solidFill>
                            <a:schemeClr val="lt1"/>
                          </a:solidFill>
                          <a:latin typeface="Verdana"/>
                        </a:defRPr>
                      </a:lvl7pPr>
                      <a:lvl8pPr marL="2406541" algn="l" defTabSz="687583" rtl="0" eaLnBrk="1" latinLnBrk="0" hangingPunct="1">
                        <a:defRPr sz="1354" b="1" kern="1200">
                          <a:solidFill>
                            <a:schemeClr val="lt1"/>
                          </a:solidFill>
                          <a:latin typeface="Verdana"/>
                        </a:defRPr>
                      </a:lvl8pPr>
                      <a:lvl9pPr marL="2750332" algn="l" defTabSz="687583" rtl="0" eaLnBrk="1" latinLnBrk="0" hangingPunct="1">
                        <a:defRPr sz="1354" b="1" kern="1200">
                          <a:solidFill>
                            <a:schemeClr val="lt1"/>
                          </a:solidFill>
                          <a:latin typeface="Verdana"/>
                        </a:defRPr>
                      </a:lvl9p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2017-1</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c>
                  <a:txBody>
                    <a:bodyPr/>
                    <a:lstStyle>
                      <a:lvl1pPr marL="0" algn="l" defTabSz="687583" rtl="0" eaLnBrk="1" latinLnBrk="0" hangingPunct="1">
                        <a:defRPr sz="1354" b="1" kern="1200">
                          <a:solidFill>
                            <a:schemeClr val="lt1"/>
                          </a:solidFill>
                          <a:latin typeface="Verdana"/>
                        </a:defRPr>
                      </a:lvl1pPr>
                      <a:lvl2pPr marL="343792" algn="l" defTabSz="687583" rtl="0" eaLnBrk="1" latinLnBrk="0" hangingPunct="1">
                        <a:defRPr sz="1354" b="1" kern="1200">
                          <a:solidFill>
                            <a:schemeClr val="lt1"/>
                          </a:solidFill>
                          <a:latin typeface="Verdana"/>
                        </a:defRPr>
                      </a:lvl2pPr>
                      <a:lvl3pPr marL="687583" algn="l" defTabSz="687583" rtl="0" eaLnBrk="1" latinLnBrk="0" hangingPunct="1">
                        <a:defRPr sz="1354" b="1" kern="1200">
                          <a:solidFill>
                            <a:schemeClr val="lt1"/>
                          </a:solidFill>
                          <a:latin typeface="Verdana"/>
                        </a:defRPr>
                      </a:lvl3pPr>
                      <a:lvl4pPr marL="1031375" algn="l" defTabSz="687583" rtl="0" eaLnBrk="1" latinLnBrk="0" hangingPunct="1">
                        <a:defRPr sz="1354" b="1" kern="1200">
                          <a:solidFill>
                            <a:schemeClr val="lt1"/>
                          </a:solidFill>
                          <a:latin typeface="Verdana"/>
                        </a:defRPr>
                      </a:lvl4pPr>
                      <a:lvl5pPr marL="1375166" algn="l" defTabSz="687583" rtl="0" eaLnBrk="1" latinLnBrk="0" hangingPunct="1">
                        <a:defRPr sz="1354" b="1" kern="1200">
                          <a:solidFill>
                            <a:schemeClr val="lt1"/>
                          </a:solidFill>
                          <a:latin typeface="Verdana"/>
                        </a:defRPr>
                      </a:lvl5pPr>
                      <a:lvl6pPr marL="1718958" algn="l" defTabSz="687583" rtl="0" eaLnBrk="1" latinLnBrk="0" hangingPunct="1">
                        <a:defRPr sz="1354" b="1" kern="1200">
                          <a:solidFill>
                            <a:schemeClr val="lt1"/>
                          </a:solidFill>
                          <a:latin typeface="Verdana"/>
                        </a:defRPr>
                      </a:lvl6pPr>
                      <a:lvl7pPr marL="2062749" algn="l" defTabSz="687583" rtl="0" eaLnBrk="1" latinLnBrk="0" hangingPunct="1">
                        <a:defRPr sz="1354" b="1" kern="1200">
                          <a:solidFill>
                            <a:schemeClr val="lt1"/>
                          </a:solidFill>
                          <a:latin typeface="Verdana"/>
                        </a:defRPr>
                      </a:lvl7pPr>
                      <a:lvl8pPr marL="2406541" algn="l" defTabSz="687583" rtl="0" eaLnBrk="1" latinLnBrk="0" hangingPunct="1">
                        <a:defRPr sz="1354" b="1" kern="1200">
                          <a:solidFill>
                            <a:schemeClr val="lt1"/>
                          </a:solidFill>
                          <a:latin typeface="Verdana"/>
                        </a:defRPr>
                      </a:lvl8pPr>
                      <a:lvl9pPr marL="2750332" algn="l" defTabSz="687583" rtl="0" eaLnBrk="1" latinLnBrk="0" hangingPunct="1">
                        <a:defRPr sz="1354" b="1" kern="1200">
                          <a:solidFill>
                            <a:schemeClr val="lt1"/>
                          </a:solidFill>
                          <a:latin typeface="Verdana"/>
                        </a:defRPr>
                      </a:lvl9p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2017-2</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c>
                  <a:txBody>
                    <a:bodyPr/>
                    <a:lstStyle/>
                    <a:p>
                      <a:pPr algn="ctr"/>
                      <a:r>
                        <a:rPr lang="en-US" altLang="zh-CN" sz="1600" b="1" dirty="0" smtClean="0">
                          <a:solidFill>
                            <a:schemeClr val="bg1"/>
                          </a:solidFill>
                          <a:latin typeface="微软雅黑" panose="020B0503020204020204" pitchFamily="34" charset="-122"/>
                          <a:ea typeface="微软雅黑" panose="020B0503020204020204" pitchFamily="34" charset="-122"/>
                          <a:cs typeface="Verdana" panose="020B0604030504040204" pitchFamily="34" charset="0"/>
                        </a:rPr>
                        <a:t>2017-3</a:t>
                      </a:r>
                      <a:endParaRPr lang="zh-CN" altLang="en-US" sz="1600" b="1" dirty="0">
                        <a:solidFill>
                          <a:schemeClr val="bg1"/>
                        </a:solidFill>
                        <a:latin typeface="微软雅黑" panose="020B0503020204020204" pitchFamily="34" charset="-122"/>
                        <a:ea typeface="微软雅黑" panose="020B0503020204020204" pitchFamily="34" charset="-122"/>
                        <a:cs typeface="Verdana" panose="020B060403050404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E8637"/>
                    </a:solidFill>
                  </a:tcPr>
                </a:tc>
                <a:tc>
                  <a:txBody>
                    <a:bodyPr/>
                    <a:lstStyle>
                      <a:lvl1pPr marL="0" algn="l" defTabSz="687583" rtl="0" eaLnBrk="1" latinLnBrk="0" hangingPunct="1">
                        <a:defRPr sz="1354" b="1" kern="1200">
                          <a:solidFill>
                            <a:schemeClr val="lt1"/>
                          </a:solidFill>
                          <a:latin typeface="Verdana"/>
                        </a:defRPr>
                      </a:lvl1pPr>
                      <a:lvl2pPr marL="343792" algn="l" defTabSz="687583" rtl="0" eaLnBrk="1" latinLnBrk="0" hangingPunct="1">
                        <a:defRPr sz="1354" b="1" kern="1200">
                          <a:solidFill>
                            <a:schemeClr val="lt1"/>
                          </a:solidFill>
                          <a:latin typeface="Verdana"/>
                        </a:defRPr>
                      </a:lvl2pPr>
                      <a:lvl3pPr marL="687583" algn="l" defTabSz="687583" rtl="0" eaLnBrk="1" latinLnBrk="0" hangingPunct="1">
                        <a:defRPr sz="1354" b="1" kern="1200">
                          <a:solidFill>
                            <a:schemeClr val="lt1"/>
                          </a:solidFill>
                          <a:latin typeface="Verdana"/>
                        </a:defRPr>
                      </a:lvl3pPr>
                      <a:lvl4pPr marL="1031375" algn="l" defTabSz="687583" rtl="0" eaLnBrk="1" latinLnBrk="0" hangingPunct="1">
                        <a:defRPr sz="1354" b="1" kern="1200">
                          <a:solidFill>
                            <a:schemeClr val="lt1"/>
                          </a:solidFill>
                          <a:latin typeface="Verdana"/>
                        </a:defRPr>
                      </a:lvl4pPr>
                      <a:lvl5pPr marL="1375166" algn="l" defTabSz="687583" rtl="0" eaLnBrk="1" latinLnBrk="0" hangingPunct="1">
                        <a:defRPr sz="1354" b="1" kern="1200">
                          <a:solidFill>
                            <a:schemeClr val="lt1"/>
                          </a:solidFill>
                          <a:latin typeface="Verdana"/>
                        </a:defRPr>
                      </a:lvl5pPr>
                      <a:lvl6pPr marL="1718958" algn="l" defTabSz="687583" rtl="0" eaLnBrk="1" latinLnBrk="0" hangingPunct="1">
                        <a:defRPr sz="1354" b="1" kern="1200">
                          <a:solidFill>
                            <a:schemeClr val="lt1"/>
                          </a:solidFill>
                          <a:latin typeface="Verdana"/>
                        </a:defRPr>
                      </a:lvl6pPr>
                      <a:lvl7pPr marL="2062749" algn="l" defTabSz="687583" rtl="0" eaLnBrk="1" latinLnBrk="0" hangingPunct="1">
                        <a:defRPr sz="1354" b="1" kern="1200">
                          <a:solidFill>
                            <a:schemeClr val="lt1"/>
                          </a:solidFill>
                          <a:latin typeface="Verdana"/>
                        </a:defRPr>
                      </a:lvl7pPr>
                      <a:lvl8pPr marL="2406541" algn="l" defTabSz="687583" rtl="0" eaLnBrk="1" latinLnBrk="0" hangingPunct="1">
                        <a:defRPr sz="1354" b="1" kern="1200">
                          <a:solidFill>
                            <a:schemeClr val="lt1"/>
                          </a:solidFill>
                          <a:latin typeface="Verdana"/>
                        </a:defRPr>
                      </a:lvl8pPr>
                      <a:lvl9pPr marL="2750332" algn="l" defTabSz="687583" rtl="0" eaLnBrk="1" latinLnBrk="0" hangingPunct="1">
                        <a:defRPr sz="1354" b="1" kern="1200">
                          <a:solidFill>
                            <a:schemeClr val="lt1"/>
                          </a:solidFill>
                          <a:latin typeface="Verdana"/>
                        </a:defRPr>
                      </a:lvl9p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2017-4</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c>
                  <a:txBody>
                    <a:bodyPr/>
                    <a:lstStyle/>
                    <a:p>
                      <a:pPr algn="ctr"/>
                      <a:r>
                        <a:rPr lang="en-US" altLang="zh-CN" sz="1600" b="1" dirty="0" smtClean="0">
                          <a:solidFill>
                            <a:schemeClr val="bg1"/>
                          </a:solidFill>
                          <a:latin typeface="微软雅黑" panose="020B0503020204020204" pitchFamily="34" charset="-122"/>
                          <a:ea typeface="微软雅黑" panose="020B0503020204020204" pitchFamily="34" charset="-122"/>
                          <a:cs typeface="Verdana" panose="020B0604030504040204" pitchFamily="34" charset="0"/>
                        </a:rPr>
                        <a:t>2017-5</a:t>
                      </a:r>
                      <a:endParaRPr lang="zh-CN" altLang="en-US" sz="1600" b="1" dirty="0">
                        <a:solidFill>
                          <a:schemeClr val="bg1"/>
                        </a:solidFill>
                        <a:latin typeface="微软雅黑" panose="020B0503020204020204" pitchFamily="34" charset="-122"/>
                        <a:ea typeface="微软雅黑" panose="020B0503020204020204" pitchFamily="34" charset="-122"/>
                        <a:cs typeface="Verdana" panose="020B060403050404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E8637"/>
                    </a:solidFill>
                  </a:tcPr>
                </a:tc>
                <a:tc>
                  <a:txBody>
                    <a:bodyPr/>
                    <a:lstStyle>
                      <a:lvl1pPr marL="0" algn="l" defTabSz="687583" rtl="0" eaLnBrk="1" latinLnBrk="0" hangingPunct="1">
                        <a:defRPr sz="1354" b="1" kern="1200">
                          <a:solidFill>
                            <a:schemeClr val="lt1"/>
                          </a:solidFill>
                          <a:latin typeface="Verdana"/>
                        </a:defRPr>
                      </a:lvl1pPr>
                      <a:lvl2pPr marL="343792" algn="l" defTabSz="687583" rtl="0" eaLnBrk="1" latinLnBrk="0" hangingPunct="1">
                        <a:defRPr sz="1354" b="1" kern="1200">
                          <a:solidFill>
                            <a:schemeClr val="lt1"/>
                          </a:solidFill>
                          <a:latin typeface="Verdana"/>
                        </a:defRPr>
                      </a:lvl2pPr>
                      <a:lvl3pPr marL="687583" algn="l" defTabSz="687583" rtl="0" eaLnBrk="1" latinLnBrk="0" hangingPunct="1">
                        <a:defRPr sz="1354" b="1" kern="1200">
                          <a:solidFill>
                            <a:schemeClr val="lt1"/>
                          </a:solidFill>
                          <a:latin typeface="Verdana"/>
                        </a:defRPr>
                      </a:lvl3pPr>
                      <a:lvl4pPr marL="1031375" algn="l" defTabSz="687583" rtl="0" eaLnBrk="1" latinLnBrk="0" hangingPunct="1">
                        <a:defRPr sz="1354" b="1" kern="1200">
                          <a:solidFill>
                            <a:schemeClr val="lt1"/>
                          </a:solidFill>
                          <a:latin typeface="Verdana"/>
                        </a:defRPr>
                      </a:lvl4pPr>
                      <a:lvl5pPr marL="1375166" algn="l" defTabSz="687583" rtl="0" eaLnBrk="1" latinLnBrk="0" hangingPunct="1">
                        <a:defRPr sz="1354" b="1" kern="1200">
                          <a:solidFill>
                            <a:schemeClr val="lt1"/>
                          </a:solidFill>
                          <a:latin typeface="Verdana"/>
                        </a:defRPr>
                      </a:lvl5pPr>
                      <a:lvl6pPr marL="1718958" algn="l" defTabSz="687583" rtl="0" eaLnBrk="1" latinLnBrk="0" hangingPunct="1">
                        <a:defRPr sz="1354" b="1" kern="1200">
                          <a:solidFill>
                            <a:schemeClr val="lt1"/>
                          </a:solidFill>
                          <a:latin typeface="Verdana"/>
                        </a:defRPr>
                      </a:lvl6pPr>
                      <a:lvl7pPr marL="2062749" algn="l" defTabSz="687583" rtl="0" eaLnBrk="1" latinLnBrk="0" hangingPunct="1">
                        <a:defRPr sz="1354" b="1" kern="1200">
                          <a:solidFill>
                            <a:schemeClr val="lt1"/>
                          </a:solidFill>
                          <a:latin typeface="Verdana"/>
                        </a:defRPr>
                      </a:lvl7pPr>
                      <a:lvl8pPr marL="2406541" algn="l" defTabSz="687583" rtl="0" eaLnBrk="1" latinLnBrk="0" hangingPunct="1">
                        <a:defRPr sz="1354" b="1" kern="1200">
                          <a:solidFill>
                            <a:schemeClr val="lt1"/>
                          </a:solidFill>
                          <a:latin typeface="Verdana"/>
                        </a:defRPr>
                      </a:lvl8pPr>
                      <a:lvl9pPr marL="2750332" algn="l" defTabSz="687583" rtl="0" eaLnBrk="1" latinLnBrk="0" hangingPunct="1">
                        <a:defRPr sz="1354" b="1" kern="1200">
                          <a:solidFill>
                            <a:schemeClr val="lt1"/>
                          </a:solidFill>
                          <a:latin typeface="Verdana"/>
                        </a:defRPr>
                      </a:lvl9p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2017-6</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8637"/>
                    </a:solidFill>
                  </a:tcPr>
                </a:tc>
              </a:tr>
              <a:tr h="3915983">
                <a:tc>
                  <a:txBody>
                    <a:bodyPr/>
                    <a:lstStyle>
                      <a:lvl1pPr marL="0" algn="l" defTabSz="687583" rtl="0" eaLnBrk="1" latinLnBrk="0" hangingPunct="1">
                        <a:defRPr sz="1354" kern="1200">
                          <a:solidFill>
                            <a:schemeClr val="dk1"/>
                          </a:solidFill>
                          <a:latin typeface="Verdana"/>
                        </a:defRPr>
                      </a:lvl1pPr>
                      <a:lvl2pPr marL="343792" algn="l" defTabSz="687583" rtl="0" eaLnBrk="1" latinLnBrk="0" hangingPunct="1">
                        <a:defRPr sz="1354" kern="1200">
                          <a:solidFill>
                            <a:schemeClr val="dk1"/>
                          </a:solidFill>
                          <a:latin typeface="Verdana"/>
                        </a:defRPr>
                      </a:lvl2pPr>
                      <a:lvl3pPr marL="687583" algn="l" defTabSz="687583" rtl="0" eaLnBrk="1" latinLnBrk="0" hangingPunct="1">
                        <a:defRPr sz="1354" kern="1200">
                          <a:solidFill>
                            <a:schemeClr val="dk1"/>
                          </a:solidFill>
                          <a:latin typeface="Verdana"/>
                        </a:defRPr>
                      </a:lvl3pPr>
                      <a:lvl4pPr marL="1031375" algn="l" defTabSz="687583" rtl="0" eaLnBrk="1" latinLnBrk="0" hangingPunct="1">
                        <a:defRPr sz="1354" kern="1200">
                          <a:solidFill>
                            <a:schemeClr val="dk1"/>
                          </a:solidFill>
                          <a:latin typeface="Verdana"/>
                        </a:defRPr>
                      </a:lvl4pPr>
                      <a:lvl5pPr marL="1375166" algn="l" defTabSz="687583" rtl="0" eaLnBrk="1" latinLnBrk="0" hangingPunct="1">
                        <a:defRPr sz="1354" kern="1200">
                          <a:solidFill>
                            <a:schemeClr val="dk1"/>
                          </a:solidFill>
                          <a:latin typeface="Verdana"/>
                        </a:defRPr>
                      </a:lvl5pPr>
                      <a:lvl6pPr marL="1718958" algn="l" defTabSz="687583" rtl="0" eaLnBrk="1" latinLnBrk="0" hangingPunct="1">
                        <a:defRPr sz="1354" kern="1200">
                          <a:solidFill>
                            <a:schemeClr val="dk1"/>
                          </a:solidFill>
                          <a:latin typeface="Verdana"/>
                        </a:defRPr>
                      </a:lvl6pPr>
                      <a:lvl7pPr marL="2062749" algn="l" defTabSz="687583" rtl="0" eaLnBrk="1" latinLnBrk="0" hangingPunct="1">
                        <a:defRPr sz="1354" kern="1200">
                          <a:solidFill>
                            <a:schemeClr val="dk1"/>
                          </a:solidFill>
                          <a:latin typeface="Verdana"/>
                        </a:defRPr>
                      </a:lvl7pPr>
                      <a:lvl8pPr marL="2406541" algn="l" defTabSz="687583" rtl="0" eaLnBrk="1" latinLnBrk="0" hangingPunct="1">
                        <a:defRPr sz="1354" kern="1200">
                          <a:solidFill>
                            <a:schemeClr val="dk1"/>
                          </a:solidFill>
                          <a:latin typeface="Verdana"/>
                        </a:defRPr>
                      </a:lvl8pPr>
                      <a:lvl9pPr marL="2750332" algn="l" defTabSz="687583" rtl="0" eaLnBrk="1" latinLnBrk="0" hangingPunct="1">
                        <a:defRPr sz="1354" kern="1200">
                          <a:solidFill>
                            <a:schemeClr val="dk1"/>
                          </a:solidFill>
                          <a:latin typeface="Verdana"/>
                        </a:defRPr>
                      </a:lvl9pPr>
                    </a:lstStyle>
                    <a:p>
                      <a:endParaRPr lang="zh-CN" alt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687583" rtl="0" eaLnBrk="1" latinLnBrk="0" hangingPunct="1">
                        <a:defRPr sz="1354" kern="1200">
                          <a:solidFill>
                            <a:schemeClr val="dk1"/>
                          </a:solidFill>
                          <a:latin typeface="Verdana"/>
                        </a:defRPr>
                      </a:lvl1pPr>
                      <a:lvl2pPr marL="343792" algn="l" defTabSz="687583" rtl="0" eaLnBrk="1" latinLnBrk="0" hangingPunct="1">
                        <a:defRPr sz="1354" kern="1200">
                          <a:solidFill>
                            <a:schemeClr val="dk1"/>
                          </a:solidFill>
                          <a:latin typeface="Verdana"/>
                        </a:defRPr>
                      </a:lvl2pPr>
                      <a:lvl3pPr marL="687583" algn="l" defTabSz="687583" rtl="0" eaLnBrk="1" latinLnBrk="0" hangingPunct="1">
                        <a:defRPr sz="1354" kern="1200">
                          <a:solidFill>
                            <a:schemeClr val="dk1"/>
                          </a:solidFill>
                          <a:latin typeface="Verdana"/>
                        </a:defRPr>
                      </a:lvl3pPr>
                      <a:lvl4pPr marL="1031375" algn="l" defTabSz="687583" rtl="0" eaLnBrk="1" latinLnBrk="0" hangingPunct="1">
                        <a:defRPr sz="1354" kern="1200">
                          <a:solidFill>
                            <a:schemeClr val="dk1"/>
                          </a:solidFill>
                          <a:latin typeface="Verdana"/>
                        </a:defRPr>
                      </a:lvl4pPr>
                      <a:lvl5pPr marL="1375166" algn="l" defTabSz="687583" rtl="0" eaLnBrk="1" latinLnBrk="0" hangingPunct="1">
                        <a:defRPr sz="1354" kern="1200">
                          <a:solidFill>
                            <a:schemeClr val="dk1"/>
                          </a:solidFill>
                          <a:latin typeface="Verdana"/>
                        </a:defRPr>
                      </a:lvl5pPr>
                      <a:lvl6pPr marL="1718958" algn="l" defTabSz="687583" rtl="0" eaLnBrk="1" latinLnBrk="0" hangingPunct="1">
                        <a:defRPr sz="1354" kern="1200">
                          <a:solidFill>
                            <a:schemeClr val="dk1"/>
                          </a:solidFill>
                          <a:latin typeface="Verdana"/>
                        </a:defRPr>
                      </a:lvl6pPr>
                      <a:lvl7pPr marL="2062749" algn="l" defTabSz="687583" rtl="0" eaLnBrk="1" latinLnBrk="0" hangingPunct="1">
                        <a:defRPr sz="1354" kern="1200">
                          <a:solidFill>
                            <a:schemeClr val="dk1"/>
                          </a:solidFill>
                          <a:latin typeface="Verdana"/>
                        </a:defRPr>
                      </a:lvl7pPr>
                      <a:lvl8pPr marL="2406541" algn="l" defTabSz="687583" rtl="0" eaLnBrk="1" latinLnBrk="0" hangingPunct="1">
                        <a:defRPr sz="1354" kern="1200">
                          <a:solidFill>
                            <a:schemeClr val="dk1"/>
                          </a:solidFill>
                          <a:latin typeface="Verdana"/>
                        </a:defRPr>
                      </a:lvl8pPr>
                      <a:lvl9pPr marL="2750332" algn="l" defTabSz="687583" rtl="0" eaLnBrk="1" latinLnBrk="0" hangingPunct="1">
                        <a:defRPr sz="1354" kern="1200">
                          <a:solidFill>
                            <a:schemeClr val="dk1"/>
                          </a:solidFill>
                          <a:latin typeface="Verdana"/>
                        </a:defRPr>
                      </a:lvl9pPr>
                    </a:lstStyle>
                    <a:p>
                      <a:endParaRPr lang="zh-CN" alt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687583" rtl="0" eaLnBrk="1" latinLnBrk="0" hangingPunct="1">
                        <a:defRPr sz="1354" kern="1200">
                          <a:solidFill>
                            <a:schemeClr val="dk1"/>
                          </a:solidFill>
                          <a:latin typeface="Verdana"/>
                        </a:defRPr>
                      </a:lvl1pPr>
                      <a:lvl2pPr marL="343792" algn="l" defTabSz="687583" rtl="0" eaLnBrk="1" latinLnBrk="0" hangingPunct="1">
                        <a:defRPr sz="1354" kern="1200">
                          <a:solidFill>
                            <a:schemeClr val="dk1"/>
                          </a:solidFill>
                          <a:latin typeface="Verdana"/>
                        </a:defRPr>
                      </a:lvl2pPr>
                      <a:lvl3pPr marL="687583" algn="l" defTabSz="687583" rtl="0" eaLnBrk="1" latinLnBrk="0" hangingPunct="1">
                        <a:defRPr sz="1354" kern="1200">
                          <a:solidFill>
                            <a:schemeClr val="dk1"/>
                          </a:solidFill>
                          <a:latin typeface="Verdana"/>
                        </a:defRPr>
                      </a:lvl3pPr>
                      <a:lvl4pPr marL="1031375" algn="l" defTabSz="687583" rtl="0" eaLnBrk="1" latinLnBrk="0" hangingPunct="1">
                        <a:defRPr sz="1354" kern="1200">
                          <a:solidFill>
                            <a:schemeClr val="dk1"/>
                          </a:solidFill>
                          <a:latin typeface="Verdana"/>
                        </a:defRPr>
                      </a:lvl4pPr>
                      <a:lvl5pPr marL="1375166" algn="l" defTabSz="687583" rtl="0" eaLnBrk="1" latinLnBrk="0" hangingPunct="1">
                        <a:defRPr sz="1354" kern="1200">
                          <a:solidFill>
                            <a:schemeClr val="dk1"/>
                          </a:solidFill>
                          <a:latin typeface="Verdana"/>
                        </a:defRPr>
                      </a:lvl5pPr>
                      <a:lvl6pPr marL="1718958" algn="l" defTabSz="687583" rtl="0" eaLnBrk="1" latinLnBrk="0" hangingPunct="1">
                        <a:defRPr sz="1354" kern="1200">
                          <a:solidFill>
                            <a:schemeClr val="dk1"/>
                          </a:solidFill>
                          <a:latin typeface="Verdana"/>
                        </a:defRPr>
                      </a:lvl6pPr>
                      <a:lvl7pPr marL="2062749" algn="l" defTabSz="687583" rtl="0" eaLnBrk="1" latinLnBrk="0" hangingPunct="1">
                        <a:defRPr sz="1354" kern="1200">
                          <a:solidFill>
                            <a:schemeClr val="dk1"/>
                          </a:solidFill>
                          <a:latin typeface="Verdana"/>
                        </a:defRPr>
                      </a:lvl7pPr>
                      <a:lvl8pPr marL="2406541" algn="l" defTabSz="687583" rtl="0" eaLnBrk="1" latinLnBrk="0" hangingPunct="1">
                        <a:defRPr sz="1354" kern="1200">
                          <a:solidFill>
                            <a:schemeClr val="dk1"/>
                          </a:solidFill>
                          <a:latin typeface="Verdana"/>
                        </a:defRPr>
                      </a:lvl8pPr>
                      <a:lvl9pPr marL="2750332" algn="l" defTabSz="687583" rtl="0" eaLnBrk="1" latinLnBrk="0" hangingPunct="1">
                        <a:defRPr sz="1354" kern="1200">
                          <a:solidFill>
                            <a:schemeClr val="dk1"/>
                          </a:solidFill>
                          <a:latin typeface="Verdana"/>
                        </a:defRPr>
                      </a:lvl9pPr>
                    </a:lstStyle>
                    <a:p>
                      <a:endParaRPr lang="zh-CN" alt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687583" rtl="0" eaLnBrk="1" latinLnBrk="0" hangingPunct="1">
                        <a:defRPr sz="1354" kern="1200">
                          <a:solidFill>
                            <a:schemeClr val="dk1"/>
                          </a:solidFill>
                          <a:latin typeface="Verdana"/>
                        </a:defRPr>
                      </a:lvl1pPr>
                      <a:lvl2pPr marL="343792" algn="l" defTabSz="687583" rtl="0" eaLnBrk="1" latinLnBrk="0" hangingPunct="1">
                        <a:defRPr sz="1354" kern="1200">
                          <a:solidFill>
                            <a:schemeClr val="dk1"/>
                          </a:solidFill>
                          <a:latin typeface="Verdana"/>
                        </a:defRPr>
                      </a:lvl2pPr>
                      <a:lvl3pPr marL="687583" algn="l" defTabSz="687583" rtl="0" eaLnBrk="1" latinLnBrk="0" hangingPunct="1">
                        <a:defRPr sz="1354" kern="1200">
                          <a:solidFill>
                            <a:schemeClr val="dk1"/>
                          </a:solidFill>
                          <a:latin typeface="Verdana"/>
                        </a:defRPr>
                      </a:lvl3pPr>
                      <a:lvl4pPr marL="1031375" algn="l" defTabSz="687583" rtl="0" eaLnBrk="1" latinLnBrk="0" hangingPunct="1">
                        <a:defRPr sz="1354" kern="1200">
                          <a:solidFill>
                            <a:schemeClr val="dk1"/>
                          </a:solidFill>
                          <a:latin typeface="Verdana"/>
                        </a:defRPr>
                      </a:lvl4pPr>
                      <a:lvl5pPr marL="1375166" algn="l" defTabSz="687583" rtl="0" eaLnBrk="1" latinLnBrk="0" hangingPunct="1">
                        <a:defRPr sz="1354" kern="1200">
                          <a:solidFill>
                            <a:schemeClr val="dk1"/>
                          </a:solidFill>
                          <a:latin typeface="Verdana"/>
                        </a:defRPr>
                      </a:lvl5pPr>
                      <a:lvl6pPr marL="1718958" algn="l" defTabSz="687583" rtl="0" eaLnBrk="1" latinLnBrk="0" hangingPunct="1">
                        <a:defRPr sz="1354" kern="1200">
                          <a:solidFill>
                            <a:schemeClr val="dk1"/>
                          </a:solidFill>
                          <a:latin typeface="Verdana"/>
                        </a:defRPr>
                      </a:lvl6pPr>
                      <a:lvl7pPr marL="2062749" algn="l" defTabSz="687583" rtl="0" eaLnBrk="1" latinLnBrk="0" hangingPunct="1">
                        <a:defRPr sz="1354" kern="1200">
                          <a:solidFill>
                            <a:schemeClr val="dk1"/>
                          </a:solidFill>
                          <a:latin typeface="Verdana"/>
                        </a:defRPr>
                      </a:lvl7pPr>
                      <a:lvl8pPr marL="2406541" algn="l" defTabSz="687583" rtl="0" eaLnBrk="1" latinLnBrk="0" hangingPunct="1">
                        <a:defRPr sz="1354" kern="1200">
                          <a:solidFill>
                            <a:schemeClr val="dk1"/>
                          </a:solidFill>
                          <a:latin typeface="Verdana"/>
                        </a:defRPr>
                      </a:lvl8pPr>
                      <a:lvl9pPr marL="2750332" algn="l" defTabSz="687583" rtl="0" eaLnBrk="1" latinLnBrk="0" hangingPunct="1">
                        <a:defRPr sz="1354" kern="1200">
                          <a:solidFill>
                            <a:schemeClr val="dk1"/>
                          </a:solidFill>
                          <a:latin typeface="Verdana"/>
                        </a:defRPr>
                      </a:lvl9pPr>
                    </a:lstStyle>
                    <a:p>
                      <a:endParaRPr lang="zh-CN" alt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687583" rtl="0" eaLnBrk="1" latinLnBrk="0" hangingPunct="1">
                        <a:defRPr sz="1354" kern="1200">
                          <a:solidFill>
                            <a:schemeClr val="dk1"/>
                          </a:solidFill>
                          <a:latin typeface="Verdana"/>
                        </a:defRPr>
                      </a:lvl1pPr>
                      <a:lvl2pPr marL="343792" algn="l" defTabSz="687583" rtl="0" eaLnBrk="1" latinLnBrk="0" hangingPunct="1">
                        <a:defRPr sz="1354" kern="1200">
                          <a:solidFill>
                            <a:schemeClr val="dk1"/>
                          </a:solidFill>
                          <a:latin typeface="Verdana"/>
                        </a:defRPr>
                      </a:lvl2pPr>
                      <a:lvl3pPr marL="687583" algn="l" defTabSz="687583" rtl="0" eaLnBrk="1" latinLnBrk="0" hangingPunct="1">
                        <a:defRPr sz="1354" kern="1200">
                          <a:solidFill>
                            <a:schemeClr val="dk1"/>
                          </a:solidFill>
                          <a:latin typeface="Verdana"/>
                        </a:defRPr>
                      </a:lvl3pPr>
                      <a:lvl4pPr marL="1031375" algn="l" defTabSz="687583" rtl="0" eaLnBrk="1" latinLnBrk="0" hangingPunct="1">
                        <a:defRPr sz="1354" kern="1200">
                          <a:solidFill>
                            <a:schemeClr val="dk1"/>
                          </a:solidFill>
                          <a:latin typeface="Verdana"/>
                        </a:defRPr>
                      </a:lvl4pPr>
                      <a:lvl5pPr marL="1375166" algn="l" defTabSz="687583" rtl="0" eaLnBrk="1" latinLnBrk="0" hangingPunct="1">
                        <a:defRPr sz="1354" kern="1200">
                          <a:solidFill>
                            <a:schemeClr val="dk1"/>
                          </a:solidFill>
                          <a:latin typeface="Verdana"/>
                        </a:defRPr>
                      </a:lvl5pPr>
                      <a:lvl6pPr marL="1718958" algn="l" defTabSz="687583" rtl="0" eaLnBrk="1" latinLnBrk="0" hangingPunct="1">
                        <a:defRPr sz="1354" kern="1200">
                          <a:solidFill>
                            <a:schemeClr val="dk1"/>
                          </a:solidFill>
                          <a:latin typeface="Verdana"/>
                        </a:defRPr>
                      </a:lvl6pPr>
                      <a:lvl7pPr marL="2062749" algn="l" defTabSz="687583" rtl="0" eaLnBrk="1" latinLnBrk="0" hangingPunct="1">
                        <a:defRPr sz="1354" kern="1200">
                          <a:solidFill>
                            <a:schemeClr val="dk1"/>
                          </a:solidFill>
                          <a:latin typeface="Verdana"/>
                        </a:defRPr>
                      </a:lvl7pPr>
                      <a:lvl8pPr marL="2406541" algn="l" defTabSz="687583" rtl="0" eaLnBrk="1" latinLnBrk="0" hangingPunct="1">
                        <a:defRPr sz="1354" kern="1200">
                          <a:solidFill>
                            <a:schemeClr val="dk1"/>
                          </a:solidFill>
                          <a:latin typeface="Verdana"/>
                        </a:defRPr>
                      </a:lvl8pPr>
                      <a:lvl9pPr marL="2750332" algn="l" defTabSz="687583" rtl="0" eaLnBrk="1" latinLnBrk="0" hangingPunct="1">
                        <a:defRPr sz="1354" kern="1200">
                          <a:solidFill>
                            <a:schemeClr val="dk1"/>
                          </a:solidFill>
                          <a:latin typeface="Verdana"/>
                        </a:defRPr>
                      </a:lvl9pPr>
                    </a:lstStyle>
                    <a:p>
                      <a:endParaRPr lang="zh-CN" alt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p>
                      <a:endParaRPr lang="zh-CN" altLang="en-US"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687583" rtl="0" eaLnBrk="1" latinLnBrk="0" hangingPunct="1">
                        <a:defRPr sz="1354" kern="1200">
                          <a:solidFill>
                            <a:schemeClr val="dk1"/>
                          </a:solidFill>
                          <a:latin typeface="Verdana"/>
                        </a:defRPr>
                      </a:lvl1pPr>
                      <a:lvl2pPr marL="343792" algn="l" defTabSz="687583" rtl="0" eaLnBrk="1" latinLnBrk="0" hangingPunct="1">
                        <a:defRPr sz="1354" kern="1200">
                          <a:solidFill>
                            <a:schemeClr val="dk1"/>
                          </a:solidFill>
                          <a:latin typeface="Verdana"/>
                        </a:defRPr>
                      </a:lvl2pPr>
                      <a:lvl3pPr marL="687583" algn="l" defTabSz="687583" rtl="0" eaLnBrk="1" latinLnBrk="0" hangingPunct="1">
                        <a:defRPr sz="1354" kern="1200">
                          <a:solidFill>
                            <a:schemeClr val="dk1"/>
                          </a:solidFill>
                          <a:latin typeface="Verdana"/>
                        </a:defRPr>
                      </a:lvl3pPr>
                      <a:lvl4pPr marL="1031375" algn="l" defTabSz="687583" rtl="0" eaLnBrk="1" latinLnBrk="0" hangingPunct="1">
                        <a:defRPr sz="1354" kern="1200">
                          <a:solidFill>
                            <a:schemeClr val="dk1"/>
                          </a:solidFill>
                          <a:latin typeface="Verdana"/>
                        </a:defRPr>
                      </a:lvl4pPr>
                      <a:lvl5pPr marL="1375166" algn="l" defTabSz="687583" rtl="0" eaLnBrk="1" latinLnBrk="0" hangingPunct="1">
                        <a:defRPr sz="1354" kern="1200">
                          <a:solidFill>
                            <a:schemeClr val="dk1"/>
                          </a:solidFill>
                          <a:latin typeface="Verdana"/>
                        </a:defRPr>
                      </a:lvl5pPr>
                      <a:lvl6pPr marL="1718958" algn="l" defTabSz="687583" rtl="0" eaLnBrk="1" latinLnBrk="0" hangingPunct="1">
                        <a:defRPr sz="1354" kern="1200">
                          <a:solidFill>
                            <a:schemeClr val="dk1"/>
                          </a:solidFill>
                          <a:latin typeface="Verdana"/>
                        </a:defRPr>
                      </a:lvl6pPr>
                      <a:lvl7pPr marL="2062749" algn="l" defTabSz="687583" rtl="0" eaLnBrk="1" latinLnBrk="0" hangingPunct="1">
                        <a:defRPr sz="1354" kern="1200">
                          <a:solidFill>
                            <a:schemeClr val="dk1"/>
                          </a:solidFill>
                          <a:latin typeface="Verdana"/>
                        </a:defRPr>
                      </a:lvl7pPr>
                      <a:lvl8pPr marL="2406541" algn="l" defTabSz="687583" rtl="0" eaLnBrk="1" latinLnBrk="0" hangingPunct="1">
                        <a:defRPr sz="1354" kern="1200">
                          <a:solidFill>
                            <a:schemeClr val="dk1"/>
                          </a:solidFill>
                          <a:latin typeface="Verdana"/>
                        </a:defRPr>
                      </a:lvl8pPr>
                      <a:lvl9pPr marL="2750332" algn="l" defTabSz="687583" rtl="0" eaLnBrk="1" latinLnBrk="0" hangingPunct="1">
                        <a:defRPr sz="1354" kern="1200">
                          <a:solidFill>
                            <a:schemeClr val="dk1"/>
                          </a:solidFill>
                          <a:latin typeface="Verdana"/>
                        </a:defRPr>
                      </a:lvl9pPr>
                    </a:lstStyle>
                    <a:p>
                      <a:endParaRPr lang="zh-CN" alt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p>
                      <a:endParaRPr lang="zh-CN" altLang="en-US" dirty="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c>
                  <a:txBody>
                    <a:bodyPr/>
                    <a:lstStyle>
                      <a:lvl1pPr marL="0" algn="l" defTabSz="687583" rtl="0" eaLnBrk="1" latinLnBrk="0" hangingPunct="1">
                        <a:defRPr sz="1354" kern="1200">
                          <a:solidFill>
                            <a:schemeClr val="dk1"/>
                          </a:solidFill>
                          <a:latin typeface="Verdana"/>
                        </a:defRPr>
                      </a:lvl1pPr>
                      <a:lvl2pPr marL="343792" algn="l" defTabSz="687583" rtl="0" eaLnBrk="1" latinLnBrk="0" hangingPunct="1">
                        <a:defRPr sz="1354" kern="1200">
                          <a:solidFill>
                            <a:schemeClr val="dk1"/>
                          </a:solidFill>
                          <a:latin typeface="Verdana"/>
                        </a:defRPr>
                      </a:lvl2pPr>
                      <a:lvl3pPr marL="687583" algn="l" defTabSz="687583" rtl="0" eaLnBrk="1" latinLnBrk="0" hangingPunct="1">
                        <a:defRPr sz="1354" kern="1200">
                          <a:solidFill>
                            <a:schemeClr val="dk1"/>
                          </a:solidFill>
                          <a:latin typeface="Verdana"/>
                        </a:defRPr>
                      </a:lvl3pPr>
                      <a:lvl4pPr marL="1031375" algn="l" defTabSz="687583" rtl="0" eaLnBrk="1" latinLnBrk="0" hangingPunct="1">
                        <a:defRPr sz="1354" kern="1200">
                          <a:solidFill>
                            <a:schemeClr val="dk1"/>
                          </a:solidFill>
                          <a:latin typeface="Verdana"/>
                        </a:defRPr>
                      </a:lvl4pPr>
                      <a:lvl5pPr marL="1375166" algn="l" defTabSz="687583" rtl="0" eaLnBrk="1" latinLnBrk="0" hangingPunct="1">
                        <a:defRPr sz="1354" kern="1200">
                          <a:solidFill>
                            <a:schemeClr val="dk1"/>
                          </a:solidFill>
                          <a:latin typeface="Verdana"/>
                        </a:defRPr>
                      </a:lvl5pPr>
                      <a:lvl6pPr marL="1718958" algn="l" defTabSz="687583" rtl="0" eaLnBrk="1" latinLnBrk="0" hangingPunct="1">
                        <a:defRPr sz="1354" kern="1200">
                          <a:solidFill>
                            <a:schemeClr val="dk1"/>
                          </a:solidFill>
                          <a:latin typeface="Verdana"/>
                        </a:defRPr>
                      </a:lvl6pPr>
                      <a:lvl7pPr marL="2062749" algn="l" defTabSz="687583" rtl="0" eaLnBrk="1" latinLnBrk="0" hangingPunct="1">
                        <a:defRPr sz="1354" kern="1200">
                          <a:solidFill>
                            <a:schemeClr val="dk1"/>
                          </a:solidFill>
                          <a:latin typeface="Verdana"/>
                        </a:defRPr>
                      </a:lvl7pPr>
                      <a:lvl8pPr marL="2406541" algn="l" defTabSz="687583" rtl="0" eaLnBrk="1" latinLnBrk="0" hangingPunct="1">
                        <a:defRPr sz="1354" kern="1200">
                          <a:solidFill>
                            <a:schemeClr val="dk1"/>
                          </a:solidFill>
                          <a:latin typeface="Verdana"/>
                        </a:defRPr>
                      </a:lvl8pPr>
                      <a:lvl9pPr marL="2750332" algn="l" defTabSz="687583" rtl="0" eaLnBrk="1" latinLnBrk="0" hangingPunct="1">
                        <a:defRPr sz="1354" kern="1200">
                          <a:solidFill>
                            <a:schemeClr val="dk1"/>
                          </a:solidFill>
                          <a:latin typeface="Verdana"/>
                        </a:defRPr>
                      </a:lvl9pPr>
                    </a:lstStyle>
                    <a:p>
                      <a:endParaRPr lang="zh-CN" alt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8637">
                        <a:tint val="40000"/>
                      </a:srgbClr>
                    </a:solidFill>
                  </a:tcPr>
                </a:tc>
              </a:tr>
            </a:tbl>
          </a:graphicData>
        </a:graphic>
      </p:graphicFrame>
      <p:sp>
        <p:nvSpPr>
          <p:cNvPr id="198" name="五边形 197"/>
          <p:cNvSpPr/>
          <p:nvPr/>
        </p:nvSpPr>
        <p:spPr bwMode="auto">
          <a:xfrm>
            <a:off x="379361" y="4709950"/>
            <a:ext cx="1201509" cy="360040"/>
          </a:xfrm>
          <a:prstGeom prst="homePlate">
            <a:avLst/>
          </a:prstGeom>
          <a:solidFill>
            <a:srgbClr val="00B05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000" tIns="46800" rIns="90000" bIns="46800" numCol="1" rtlCol="0" anchor="ctr" anchorCtr="0" compatLnSpc="1">
            <a:prstTxWarp prst="textNoShape">
              <a:avLst/>
            </a:prstTxWarp>
          </a:bodyPr>
          <a:lstStyle/>
          <a:p>
            <a:pPr marL="0" marR="0" lvl="0" indent="0" algn="ctr" defTabSz="762000" eaLnBrk="0" fontAlgn="base" latinLnBrk="0" hangingPunct="0">
              <a:lnSpc>
                <a:spcPct val="95000"/>
              </a:lnSpc>
              <a:spcBef>
                <a:spcPct val="0"/>
              </a:spcBef>
              <a:spcAft>
                <a:spcPct val="0"/>
              </a:spcAft>
              <a:buClr>
                <a:srgbClr val="FE8637"/>
              </a:buClr>
              <a:buSzTx/>
              <a:buFontTx/>
              <a:buNone/>
              <a:tabLst/>
              <a:defRPr/>
            </a:pPr>
            <a:r>
              <a:rPr kumimoji="0" lang="zh-CN" altLang="en-US" sz="1200" b="1" i="0" u="none" strike="noStrike" kern="0" cap="none" spc="0" normalizeH="0" baseline="0" noProof="0" dirty="0" smtClean="0">
                <a:ln>
                  <a:noFill/>
                </a:ln>
                <a:solidFill>
                  <a:srgbClr val="000000"/>
                </a:solidFill>
                <a:effectLst/>
                <a:uLnTx/>
                <a:uFillTx/>
                <a:latin typeface="Verdana"/>
                <a:ea typeface="微软雅黑"/>
                <a:cs typeface="+mn-cs"/>
              </a:rPr>
              <a:t>现状调研</a:t>
            </a:r>
          </a:p>
        </p:txBody>
      </p:sp>
      <p:sp>
        <p:nvSpPr>
          <p:cNvPr id="199" name="五边形 198"/>
          <p:cNvSpPr/>
          <p:nvPr/>
        </p:nvSpPr>
        <p:spPr bwMode="auto">
          <a:xfrm>
            <a:off x="2659110" y="4042228"/>
            <a:ext cx="4214402" cy="360040"/>
          </a:xfrm>
          <a:prstGeom prst="homePlate">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000" tIns="46800" rIns="90000" bIns="46800" numCol="1" rtlCol="0" anchor="ctr" anchorCtr="0" compatLnSpc="1">
            <a:prstTxWarp prst="textNoShape">
              <a:avLst/>
            </a:prstTxWarp>
          </a:bodyPr>
          <a:lstStyle/>
          <a:p>
            <a:pPr marL="0" marR="0" lvl="0" indent="0" algn="ctr" defTabSz="762000" eaLnBrk="0" fontAlgn="base" latinLnBrk="0" hangingPunct="0">
              <a:lnSpc>
                <a:spcPct val="95000"/>
              </a:lnSpc>
              <a:spcBef>
                <a:spcPct val="0"/>
              </a:spcBef>
              <a:spcAft>
                <a:spcPct val="0"/>
              </a:spcAft>
              <a:buClr>
                <a:srgbClr val="FE8637"/>
              </a:buClr>
              <a:buSzTx/>
              <a:buFontTx/>
              <a:buNone/>
              <a:tabLst/>
              <a:defRPr/>
            </a:pPr>
            <a:r>
              <a:rPr kumimoji="0" lang="zh-CN" altLang="en-US" sz="1200" b="1" i="0" u="none" strike="noStrike" kern="0" cap="none" spc="0" normalizeH="0" baseline="0" noProof="0" dirty="0" smtClean="0">
                <a:ln>
                  <a:noFill/>
                </a:ln>
                <a:solidFill>
                  <a:srgbClr val="000000"/>
                </a:solidFill>
                <a:effectLst/>
                <a:uLnTx/>
                <a:uFillTx/>
                <a:latin typeface="Verdana"/>
                <a:ea typeface="微软雅黑"/>
              </a:rPr>
              <a:t>系统</a:t>
            </a:r>
            <a:r>
              <a:rPr lang="zh-CN" altLang="en-US" sz="1200" b="1" kern="0" dirty="0">
                <a:solidFill>
                  <a:srgbClr val="000000"/>
                </a:solidFill>
                <a:latin typeface="Verdana"/>
                <a:ea typeface="微软雅黑"/>
              </a:rPr>
              <a:t>开发</a:t>
            </a:r>
            <a:endParaRPr kumimoji="0" lang="zh-CN" altLang="en-US" sz="1200" b="1" i="0" u="none" strike="noStrike" kern="0" cap="none" spc="0" normalizeH="0" baseline="0" noProof="0" dirty="0" smtClean="0">
              <a:ln>
                <a:noFill/>
              </a:ln>
              <a:solidFill>
                <a:srgbClr val="000000"/>
              </a:solidFill>
              <a:effectLst/>
              <a:uLnTx/>
              <a:uFillTx/>
              <a:latin typeface="Verdana"/>
              <a:ea typeface="微软雅黑"/>
            </a:endParaRPr>
          </a:p>
        </p:txBody>
      </p:sp>
      <p:sp>
        <p:nvSpPr>
          <p:cNvPr id="200" name="五边形 199"/>
          <p:cNvSpPr/>
          <p:nvPr/>
        </p:nvSpPr>
        <p:spPr bwMode="auto">
          <a:xfrm>
            <a:off x="7779321" y="3150077"/>
            <a:ext cx="898843" cy="360040"/>
          </a:xfrm>
          <a:prstGeom prst="homePlate">
            <a:avLst/>
          </a:prstGeom>
          <a:solidFill>
            <a:srgbClr val="92D05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000" tIns="46800" rIns="90000" bIns="46800" numCol="1" rtlCol="0" anchor="ctr" anchorCtr="0" compatLnSpc="1">
            <a:prstTxWarp prst="textNoShape">
              <a:avLst/>
            </a:prstTxWarp>
          </a:bodyPr>
          <a:lstStyle/>
          <a:p>
            <a:pPr marL="0" marR="0" lvl="0" indent="0" algn="ctr" defTabSz="762000" eaLnBrk="0" fontAlgn="base" latinLnBrk="0" hangingPunct="0">
              <a:lnSpc>
                <a:spcPct val="95000"/>
              </a:lnSpc>
              <a:spcBef>
                <a:spcPct val="0"/>
              </a:spcBef>
              <a:spcAft>
                <a:spcPct val="0"/>
              </a:spcAft>
              <a:buClr>
                <a:srgbClr val="FE8637"/>
              </a:buClr>
              <a:buSzTx/>
              <a:buFontTx/>
              <a:buNone/>
              <a:tabLst/>
              <a:defRPr/>
            </a:pPr>
            <a:r>
              <a:rPr kumimoji="0" lang="zh-CN" altLang="en-US" sz="1200" b="1" i="0" u="none" strike="noStrike" kern="0" cap="none" spc="0" normalizeH="0" baseline="0" noProof="0" dirty="0" smtClean="0">
                <a:ln>
                  <a:noFill/>
                </a:ln>
                <a:solidFill>
                  <a:srgbClr val="000000"/>
                </a:solidFill>
                <a:effectLst/>
                <a:uLnTx/>
                <a:uFillTx/>
                <a:latin typeface="Verdana"/>
                <a:ea typeface="微软雅黑"/>
                <a:cs typeface="+mn-cs"/>
              </a:rPr>
              <a:t>上线支持</a:t>
            </a:r>
          </a:p>
        </p:txBody>
      </p:sp>
      <p:sp>
        <p:nvSpPr>
          <p:cNvPr id="201" name="流程图: 合并 200"/>
          <p:cNvSpPr/>
          <p:nvPr/>
        </p:nvSpPr>
        <p:spPr bwMode="auto">
          <a:xfrm>
            <a:off x="7462261" y="2636402"/>
            <a:ext cx="576064" cy="576064"/>
          </a:xfrm>
          <a:prstGeom prst="flowChartMerge">
            <a:avLst/>
          </a:prstGeom>
          <a:solidFill>
            <a:srgbClr val="FF000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90000" tIns="46800" rIns="90000" bIns="46800"/>
          <a:lstStyle/>
          <a:p>
            <a:pPr marL="0" marR="0" lvl="0" indent="0" algn="ctr" defTabSz="762000" eaLnBrk="0" fontAlgn="base" latinLnBrk="0" hangingPunct="0">
              <a:lnSpc>
                <a:spcPct val="95000"/>
              </a:lnSpc>
              <a:spcBef>
                <a:spcPct val="0"/>
              </a:spcBef>
              <a:spcAft>
                <a:spcPct val="0"/>
              </a:spcAft>
              <a:buClr>
                <a:srgbClr val="FE8637"/>
              </a:buClr>
              <a:buSzTx/>
              <a:buFontTx/>
              <a:buNone/>
              <a:tabLst/>
              <a:defRPr/>
            </a:pPr>
            <a:r>
              <a:rPr kumimoji="0" lang="zh-CN" altLang="en-US" sz="1200" b="1" i="0" u="none" strike="noStrike" kern="0" cap="none" spc="0" normalizeH="0" baseline="0" noProof="0" dirty="0">
                <a:ln>
                  <a:noFill/>
                </a:ln>
                <a:solidFill>
                  <a:srgbClr val="000000"/>
                </a:solidFill>
                <a:effectLst/>
                <a:uLnTx/>
                <a:uFillTx/>
                <a:latin typeface="Verdana"/>
                <a:ea typeface="微软雅黑"/>
                <a:cs typeface="+mn-cs"/>
              </a:rPr>
              <a:t>上线</a:t>
            </a:r>
          </a:p>
        </p:txBody>
      </p:sp>
      <p:sp>
        <p:nvSpPr>
          <p:cNvPr id="202" name="流程图: 合并 201"/>
          <p:cNvSpPr/>
          <p:nvPr/>
        </p:nvSpPr>
        <p:spPr bwMode="auto">
          <a:xfrm>
            <a:off x="8390132" y="2636402"/>
            <a:ext cx="576064" cy="576064"/>
          </a:xfrm>
          <a:prstGeom prst="flowChartMerge">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90000" tIns="46800" rIns="90000" bIns="46800"/>
          <a:lstStyle/>
          <a:p>
            <a:pPr marL="0" marR="0" lvl="0" indent="0" algn="ctr" defTabSz="762000" eaLnBrk="0" fontAlgn="base" latinLnBrk="0" hangingPunct="0">
              <a:lnSpc>
                <a:spcPct val="95000"/>
              </a:lnSpc>
              <a:spcBef>
                <a:spcPct val="0"/>
              </a:spcBef>
              <a:spcAft>
                <a:spcPct val="0"/>
              </a:spcAft>
              <a:buClr>
                <a:srgbClr val="FE8637"/>
              </a:buClr>
              <a:buSzTx/>
              <a:buFontTx/>
              <a:buNone/>
              <a:tabLst/>
              <a:defRPr/>
            </a:pPr>
            <a:r>
              <a:rPr kumimoji="0" lang="zh-CN" altLang="en-US" sz="1200" b="1" i="0" u="none" strike="noStrike" kern="0" cap="none" spc="0" normalizeH="0" baseline="0" noProof="0" dirty="0" smtClean="0">
                <a:ln>
                  <a:noFill/>
                </a:ln>
                <a:solidFill>
                  <a:srgbClr val="000000"/>
                </a:solidFill>
                <a:effectLst/>
                <a:uLnTx/>
                <a:uFillTx/>
                <a:latin typeface="Verdana"/>
                <a:ea typeface="微软雅黑"/>
                <a:cs typeface="+mn-cs"/>
              </a:rPr>
              <a:t>月结</a:t>
            </a:r>
            <a:endParaRPr kumimoji="0" lang="zh-CN" altLang="en-US" sz="1200" b="1" i="0" u="none" strike="noStrike" kern="0" cap="none" spc="0" normalizeH="0" baseline="0" noProof="0" dirty="0">
              <a:ln>
                <a:noFill/>
              </a:ln>
              <a:solidFill>
                <a:srgbClr val="000000"/>
              </a:solidFill>
              <a:effectLst/>
              <a:uLnTx/>
              <a:uFillTx/>
              <a:latin typeface="Verdana"/>
              <a:ea typeface="微软雅黑"/>
              <a:cs typeface="+mn-cs"/>
            </a:endParaRPr>
          </a:p>
        </p:txBody>
      </p:sp>
      <p:sp>
        <p:nvSpPr>
          <p:cNvPr id="203" name="五边形 202"/>
          <p:cNvSpPr/>
          <p:nvPr/>
        </p:nvSpPr>
        <p:spPr bwMode="auto">
          <a:xfrm>
            <a:off x="705771" y="4317476"/>
            <a:ext cx="2423057" cy="360040"/>
          </a:xfrm>
          <a:prstGeom prst="homePlate">
            <a:avLst/>
          </a:prstGeom>
          <a:solidFill>
            <a:srgbClr val="00B05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000" tIns="46800" rIns="90000" bIns="46800" numCol="1" rtlCol="0" anchor="ctr" anchorCtr="0" compatLnSpc="1">
            <a:prstTxWarp prst="textNoShape">
              <a:avLst/>
            </a:prstTxWarp>
          </a:bodyPr>
          <a:lstStyle/>
          <a:p>
            <a:pPr marL="0" marR="0" lvl="0" indent="0" algn="ctr" defTabSz="762000" eaLnBrk="0" fontAlgn="base" latinLnBrk="0" hangingPunct="0">
              <a:lnSpc>
                <a:spcPct val="95000"/>
              </a:lnSpc>
              <a:spcBef>
                <a:spcPct val="0"/>
              </a:spcBef>
              <a:spcAft>
                <a:spcPct val="0"/>
              </a:spcAft>
              <a:buClr>
                <a:srgbClr val="FE8637"/>
              </a:buClr>
              <a:buSzTx/>
              <a:buFontTx/>
              <a:buNone/>
              <a:tabLst/>
              <a:defRPr/>
            </a:pPr>
            <a:r>
              <a:rPr kumimoji="0" lang="zh-CN" altLang="en-US" sz="1200" b="1" i="0" u="none" strike="noStrike" kern="0" cap="none" spc="0" normalizeH="0" baseline="0" noProof="0" dirty="0" smtClean="0">
                <a:ln>
                  <a:noFill/>
                </a:ln>
                <a:solidFill>
                  <a:srgbClr val="000000"/>
                </a:solidFill>
                <a:effectLst/>
                <a:uLnTx/>
                <a:uFillTx/>
                <a:latin typeface="Verdana"/>
                <a:ea typeface="微软雅黑"/>
                <a:cs typeface="+mn-cs"/>
              </a:rPr>
              <a:t>蓝图设计</a:t>
            </a:r>
          </a:p>
        </p:txBody>
      </p:sp>
      <p:sp>
        <p:nvSpPr>
          <p:cNvPr id="204" name="五边形 203"/>
          <p:cNvSpPr/>
          <p:nvPr/>
        </p:nvSpPr>
        <p:spPr bwMode="auto">
          <a:xfrm>
            <a:off x="4810230" y="3654133"/>
            <a:ext cx="2005225" cy="360040"/>
          </a:xfrm>
          <a:prstGeom prst="homePlate">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000" tIns="46800" rIns="90000" bIns="46800" numCol="1" rtlCol="0" anchor="ctr" anchorCtr="0" compatLnSpc="1">
            <a:prstTxWarp prst="textNoShape">
              <a:avLst/>
            </a:prstTxWarp>
          </a:bodyPr>
          <a:lstStyle/>
          <a:p>
            <a:pPr marL="0" marR="0" lvl="0" indent="0" algn="ctr" defTabSz="762000" eaLnBrk="0" fontAlgn="base" latinLnBrk="0" hangingPunct="0">
              <a:lnSpc>
                <a:spcPct val="95000"/>
              </a:lnSpc>
              <a:spcBef>
                <a:spcPct val="0"/>
              </a:spcBef>
              <a:spcAft>
                <a:spcPct val="0"/>
              </a:spcAft>
              <a:buClr>
                <a:srgbClr val="FE8637"/>
              </a:buClr>
              <a:buSzTx/>
              <a:buFontTx/>
              <a:buNone/>
              <a:tabLst/>
              <a:defRPr/>
            </a:pPr>
            <a:r>
              <a:rPr kumimoji="0" lang="zh-CN" altLang="en-US" sz="1200" b="1" i="0" u="none" strike="noStrike" kern="0" cap="none" spc="0" normalizeH="0" baseline="0" noProof="0" dirty="0" smtClean="0">
                <a:ln>
                  <a:noFill/>
                </a:ln>
                <a:solidFill>
                  <a:srgbClr val="000000"/>
                </a:solidFill>
                <a:effectLst/>
                <a:uLnTx/>
                <a:uFillTx/>
                <a:latin typeface="Verdana"/>
                <a:ea typeface="微软雅黑"/>
                <a:cs typeface="+mn-cs"/>
              </a:rPr>
              <a:t>培训测试</a:t>
            </a:r>
          </a:p>
        </p:txBody>
      </p:sp>
      <p:sp>
        <p:nvSpPr>
          <p:cNvPr id="205" name="五边形 204"/>
          <p:cNvSpPr/>
          <p:nvPr/>
        </p:nvSpPr>
        <p:spPr bwMode="auto">
          <a:xfrm>
            <a:off x="6815455" y="3366101"/>
            <a:ext cx="978379" cy="360040"/>
          </a:xfrm>
          <a:prstGeom prst="homePlate">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000" tIns="46800" rIns="90000" bIns="46800" numCol="1" rtlCol="0" anchor="ctr" anchorCtr="0" compatLnSpc="1">
            <a:prstTxWarp prst="textNoShape">
              <a:avLst/>
            </a:prstTxWarp>
          </a:bodyPr>
          <a:lstStyle/>
          <a:p>
            <a:pPr marL="0" marR="0" lvl="0" indent="0" algn="ctr" defTabSz="762000" eaLnBrk="0" fontAlgn="base" latinLnBrk="0" hangingPunct="0">
              <a:lnSpc>
                <a:spcPct val="95000"/>
              </a:lnSpc>
              <a:spcBef>
                <a:spcPct val="0"/>
              </a:spcBef>
              <a:spcAft>
                <a:spcPct val="0"/>
              </a:spcAft>
              <a:buClr>
                <a:srgbClr val="FE8637"/>
              </a:buClr>
              <a:buSzTx/>
              <a:buFontTx/>
              <a:buNone/>
              <a:tabLst/>
              <a:defRPr/>
            </a:pPr>
            <a:r>
              <a:rPr kumimoji="0" lang="zh-CN" altLang="en-US" sz="1200" b="1" i="0" u="none" strike="noStrike" kern="0" cap="none" spc="0" normalizeH="0" baseline="0" noProof="0" dirty="0" smtClean="0">
                <a:ln>
                  <a:noFill/>
                </a:ln>
                <a:solidFill>
                  <a:srgbClr val="000000"/>
                </a:solidFill>
                <a:effectLst/>
                <a:uLnTx/>
                <a:uFillTx/>
                <a:latin typeface="Verdana"/>
                <a:ea typeface="微软雅黑"/>
                <a:cs typeface="+mn-cs"/>
              </a:rPr>
              <a:t>最终准备</a:t>
            </a:r>
          </a:p>
        </p:txBody>
      </p:sp>
      <p:sp>
        <p:nvSpPr>
          <p:cNvPr id="206" name="五边形 205"/>
          <p:cNvSpPr/>
          <p:nvPr/>
        </p:nvSpPr>
        <p:spPr bwMode="auto">
          <a:xfrm>
            <a:off x="330574" y="5750220"/>
            <a:ext cx="7463260" cy="277185"/>
          </a:xfrm>
          <a:prstGeom prst="homePlate">
            <a:avLst/>
          </a:prstGeom>
          <a:solidFill>
            <a:srgbClr val="AEBAD5"/>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0000" tIns="46800" rIns="90000" bIns="46800" numCol="1" rtlCol="0" anchor="ctr" anchorCtr="0" compatLnSpc="1">
            <a:prstTxWarp prst="textNoShape">
              <a:avLst/>
            </a:prstTxWarp>
          </a:bodyPr>
          <a:lstStyle/>
          <a:p>
            <a:pPr marL="0" marR="0" lvl="0" indent="0" algn="ctr" defTabSz="762000" eaLnBrk="0" fontAlgn="base" latinLnBrk="0" hangingPunct="0">
              <a:lnSpc>
                <a:spcPct val="95000"/>
              </a:lnSpc>
              <a:spcBef>
                <a:spcPct val="0"/>
              </a:spcBef>
              <a:spcAft>
                <a:spcPct val="0"/>
              </a:spcAft>
              <a:buClr>
                <a:srgbClr val="FE8637"/>
              </a:buClr>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Verdana"/>
                <a:ea typeface="微软雅黑"/>
                <a:cs typeface="+mn-cs"/>
              </a:rPr>
              <a:t>数据准备</a:t>
            </a:r>
          </a:p>
        </p:txBody>
      </p:sp>
      <p:sp>
        <p:nvSpPr>
          <p:cNvPr id="207" name="五边形 206"/>
          <p:cNvSpPr/>
          <p:nvPr/>
        </p:nvSpPr>
        <p:spPr bwMode="auto">
          <a:xfrm>
            <a:off x="2828976" y="6113252"/>
            <a:ext cx="4645551" cy="277185"/>
          </a:xfrm>
          <a:prstGeom prst="homePlate">
            <a:avLst/>
          </a:prstGeom>
          <a:solidFill>
            <a:srgbClr val="AEBAD5"/>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0000" tIns="46800" rIns="90000" bIns="46800" numCol="1" rtlCol="0" anchor="ctr" anchorCtr="0" compatLnSpc="1">
            <a:prstTxWarp prst="textNoShape">
              <a:avLst/>
            </a:prstTxWarp>
          </a:bodyPr>
          <a:lstStyle/>
          <a:p>
            <a:pPr marL="0" marR="0" lvl="0" indent="0" algn="ctr" defTabSz="762000" eaLnBrk="0" fontAlgn="base" latinLnBrk="0" hangingPunct="0">
              <a:lnSpc>
                <a:spcPct val="95000"/>
              </a:lnSpc>
              <a:spcBef>
                <a:spcPct val="0"/>
              </a:spcBef>
              <a:spcAft>
                <a:spcPct val="0"/>
              </a:spcAft>
              <a:buClr>
                <a:srgbClr val="FE8637"/>
              </a:buClr>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Verdana"/>
                <a:ea typeface="微软雅黑"/>
                <a:cs typeface="+mn-cs"/>
              </a:rPr>
              <a:t>二次开发</a:t>
            </a:r>
          </a:p>
        </p:txBody>
      </p:sp>
      <p:sp>
        <p:nvSpPr>
          <p:cNvPr id="208" name="五边形 207"/>
          <p:cNvSpPr/>
          <p:nvPr/>
        </p:nvSpPr>
        <p:spPr bwMode="auto">
          <a:xfrm>
            <a:off x="-180528" y="5060374"/>
            <a:ext cx="600557" cy="360040"/>
          </a:xfrm>
          <a:prstGeom prst="homePlate">
            <a:avLst/>
          </a:prstGeom>
          <a:solidFill>
            <a:srgbClr val="00B05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000" tIns="46800" rIns="90000" bIns="46800" numCol="1" rtlCol="0" anchor="ctr" anchorCtr="0" compatLnSpc="1">
            <a:prstTxWarp prst="textNoShape">
              <a:avLst/>
            </a:prstTxWarp>
          </a:bodyPr>
          <a:lstStyle/>
          <a:p>
            <a:pPr marL="0" marR="0" lvl="0" indent="0" algn="ctr" defTabSz="762000" eaLnBrk="0" fontAlgn="base" latinLnBrk="0" hangingPunct="0">
              <a:lnSpc>
                <a:spcPct val="95000"/>
              </a:lnSpc>
              <a:spcBef>
                <a:spcPct val="0"/>
              </a:spcBef>
              <a:spcAft>
                <a:spcPct val="0"/>
              </a:spcAft>
              <a:buClr>
                <a:srgbClr val="FE8637"/>
              </a:buClr>
              <a:buSzTx/>
              <a:buFontTx/>
              <a:buNone/>
              <a:tabLst/>
              <a:defRPr/>
            </a:pPr>
            <a:r>
              <a:rPr kumimoji="0" lang="zh-CN" altLang="en-US" sz="1200" b="1" i="0" u="none" strike="noStrike" kern="0" cap="none" spc="0" normalizeH="0" baseline="0" noProof="0" dirty="0" smtClean="0">
                <a:ln>
                  <a:noFill/>
                </a:ln>
                <a:solidFill>
                  <a:srgbClr val="000000"/>
                </a:solidFill>
                <a:effectLst/>
                <a:uLnTx/>
                <a:uFillTx/>
                <a:latin typeface="Verdana"/>
                <a:ea typeface="微软雅黑"/>
                <a:cs typeface="+mn-cs"/>
              </a:rPr>
              <a:t>项目准备</a:t>
            </a:r>
          </a:p>
        </p:txBody>
      </p:sp>
      <p:sp>
        <p:nvSpPr>
          <p:cNvPr id="209" name="文本框 208"/>
          <p:cNvSpPr txBox="1"/>
          <p:nvPr/>
        </p:nvSpPr>
        <p:spPr>
          <a:xfrm>
            <a:off x="-70302" y="2512093"/>
            <a:ext cx="6943814" cy="1569660"/>
          </a:xfrm>
          <a:prstGeom prst="rect">
            <a:avLst/>
          </a:prstGeom>
          <a:solidFill>
            <a:schemeClr val="bg1">
              <a:lumMod val="95000"/>
              <a:alpha val="42000"/>
            </a:schemeClr>
          </a:solidFill>
        </p:spPr>
        <p:txBody>
          <a:bodyPr wrap="square" rtlCol="0">
            <a:spAutoFit/>
          </a:bodyPr>
          <a:lstStyle/>
          <a:p>
            <a:pPr indent="457200" algn="just">
              <a:lnSpc>
                <a:spcPct val="120000"/>
              </a:lnSpc>
            </a:pPr>
            <a:r>
              <a:rPr lang="en-US" altLang="zh-CN" sz="2000" b="1" dirty="0" smtClean="0">
                <a:solidFill>
                  <a:srgbClr val="0000FF"/>
                </a:solidFill>
                <a:latin typeface="微软雅黑" panose="020B0503020204020204" pitchFamily="34" charset="-122"/>
                <a:ea typeface="微软雅黑" panose="020B0503020204020204" pitchFamily="34" charset="-122"/>
              </a:rPr>
              <a:t>12</a:t>
            </a:r>
            <a:r>
              <a:rPr lang="zh-CN" altLang="en-US" sz="2000" b="1" dirty="0" smtClean="0">
                <a:solidFill>
                  <a:srgbClr val="0000FF"/>
                </a:solidFill>
                <a:latin typeface="微软雅黑" panose="020B0503020204020204" pitchFamily="34" charset="-122"/>
                <a:ea typeface="微软雅黑" panose="020B0503020204020204" pitchFamily="34" charset="-122"/>
              </a:rPr>
              <a:t>月</a:t>
            </a:r>
            <a:r>
              <a:rPr lang="zh-CN" altLang="en-US" sz="2000" b="1" dirty="0" smtClean="0">
                <a:latin typeface="微软雅黑" panose="020B0503020204020204" pitchFamily="34" charset="-122"/>
                <a:ea typeface="微软雅黑" panose="020B0503020204020204" pitchFamily="34" charset="-122"/>
              </a:rPr>
              <a:t>能够完成机务平台一期的所有</a:t>
            </a:r>
            <a:r>
              <a:rPr lang="zh-CN" altLang="en-US" sz="2000" b="1" dirty="0" smtClean="0">
                <a:solidFill>
                  <a:srgbClr val="0000FF"/>
                </a:solidFill>
                <a:latin typeface="微软雅黑" panose="020B0503020204020204" pitchFamily="34" charset="-122"/>
                <a:ea typeface="微软雅黑" panose="020B0503020204020204" pitchFamily="34" charset="-122"/>
              </a:rPr>
              <a:t>蓝图设计</a:t>
            </a:r>
            <a:r>
              <a:rPr lang="zh-CN" altLang="en-US" sz="2000" b="1" dirty="0" smtClean="0">
                <a:latin typeface="微软雅黑" panose="020B0503020204020204" pitchFamily="34" charset="-122"/>
                <a:ea typeface="微软雅黑" panose="020B0503020204020204" pitchFamily="34" charset="-122"/>
              </a:rPr>
              <a:t>（详细需求）及流程确认，进入系统平台配置及开发阶段。</a:t>
            </a:r>
            <a:endParaRPr lang="en-US" altLang="zh-CN" sz="2000" b="1" dirty="0" smtClean="0">
              <a:latin typeface="微软雅黑" panose="020B0503020204020204" pitchFamily="34" charset="-122"/>
              <a:ea typeface="微软雅黑" panose="020B0503020204020204" pitchFamily="34" charset="-122"/>
            </a:endParaRPr>
          </a:p>
          <a:p>
            <a:pPr indent="457200" algn="just">
              <a:lnSpc>
                <a:spcPct val="120000"/>
              </a:lnSpc>
            </a:pPr>
            <a:r>
              <a:rPr lang="zh-CN" altLang="en-US" sz="2000" b="1" dirty="0" smtClean="0">
                <a:latin typeface="微软雅黑" panose="020B0503020204020204" pitchFamily="34" charset="-122"/>
                <a:ea typeface="微软雅黑" panose="020B0503020204020204" pitchFamily="34" charset="-122"/>
              </a:rPr>
              <a:t>数据方面从</a:t>
            </a:r>
            <a:r>
              <a:rPr lang="en-US" altLang="zh-CN" sz="2000" b="1" dirty="0" smtClean="0">
                <a:solidFill>
                  <a:srgbClr val="0000FF"/>
                </a:solidFill>
                <a:latin typeface="微软雅黑" panose="020B0503020204020204" pitchFamily="34" charset="-122"/>
                <a:ea typeface="微软雅黑" panose="020B0503020204020204" pitchFamily="34" charset="-122"/>
              </a:rPr>
              <a:t>11</a:t>
            </a:r>
            <a:r>
              <a:rPr lang="zh-CN" altLang="en-US" sz="2000" b="1" dirty="0" smtClean="0">
                <a:solidFill>
                  <a:srgbClr val="0000FF"/>
                </a:solidFill>
                <a:latin typeface="微软雅黑" panose="020B0503020204020204" pitchFamily="34" charset="-122"/>
                <a:ea typeface="微软雅黑" panose="020B0503020204020204" pitchFamily="34" charset="-122"/>
              </a:rPr>
              <a:t>月</a:t>
            </a:r>
            <a:r>
              <a:rPr lang="zh-CN" altLang="en-US" sz="2000" b="1" dirty="0" smtClean="0">
                <a:latin typeface="微软雅黑" panose="020B0503020204020204" pitchFamily="34" charset="-122"/>
                <a:ea typeface="微软雅黑" panose="020B0503020204020204" pitchFamily="34" charset="-122"/>
              </a:rPr>
              <a:t>开始按照</a:t>
            </a:r>
            <a:r>
              <a:rPr lang="en-US" altLang="zh-CN" sz="2000" b="1" dirty="0" smtClean="0">
                <a:latin typeface="微软雅黑" panose="020B0503020204020204" pitchFamily="34" charset="-122"/>
                <a:ea typeface="微软雅黑" panose="020B0503020204020204" pitchFamily="34" charset="-122"/>
              </a:rPr>
              <a:t>SAP</a:t>
            </a:r>
            <a:r>
              <a:rPr lang="zh-CN" altLang="en-US" sz="2000" b="1" dirty="0" smtClean="0">
                <a:latin typeface="微软雅黑" panose="020B0503020204020204" pitchFamily="34" charset="-122"/>
                <a:ea typeface="微软雅黑" panose="020B0503020204020204" pitchFamily="34" charset="-122"/>
              </a:rPr>
              <a:t>要求进行全面梳理，形成标准统一的基础主数据。</a:t>
            </a:r>
            <a:endParaRPr lang="en-US" altLang="zh-CN" sz="2000" b="1" dirty="0" smtClean="0">
              <a:latin typeface="微软雅黑" panose="020B0503020204020204" pitchFamily="34" charset="-122"/>
              <a:ea typeface="微软雅黑" panose="020B0503020204020204" pitchFamily="34" charset="-122"/>
            </a:endParaRPr>
          </a:p>
        </p:txBody>
      </p:sp>
      <p:grpSp>
        <p:nvGrpSpPr>
          <p:cNvPr id="20" name="Group 7"/>
          <p:cNvGrpSpPr>
            <a:grpSpLocks/>
          </p:cNvGrpSpPr>
          <p:nvPr/>
        </p:nvGrpSpPr>
        <p:grpSpPr bwMode="auto">
          <a:xfrm>
            <a:off x="611188" y="692150"/>
            <a:ext cx="4183062" cy="457200"/>
            <a:chOff x="385" y="436"/>
            <a:chExt cx="2540" cy="233"/>
          </a:xfrm>
        </p:grpSpPr>
        <p:sp>
          <p:nvSpPr>
            <p:cNvPr id="21" name="圆角矩形 20"/>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22"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smtClean="0">
                  <a:solidFill>
                    <a:schemeClr val="accent3"/>
                  </a:solidFill>
                  <a:latin typeface="微软雅黑" panose="020B0503020204020204" pitchFamily="34" charset="-122"/>
                  <a:ea typeface="微软雅黑" panose="020B0503020204020204" pitchFamily="34" charset="-122"/>
                </a:rPr>
                <a:t>二、一期项目推进情况</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Tree>
    <p:extLst>
      <p:ext uri="{BB962C8B-B14F-4D97-AF65-F5344CB8AC3E}">
        <p14:creationId xmlns:p14="http://schemas.microsoft.com/office/powerpoint/2010/main" val="1217314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13" nodeType="after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500"/>
                                        <p:tgtEl>
                                          <p:spTgt spid="35844"/>
                                        </p:tgtEl>
                                      </p:cBhvr>
                                    </p:animEffect>
                                    <p:anim calcmode="lin" valueType="num">
                                      <p:cBhvr>
                                        <p:cTn id="8" dur="500" fill="hold"/>
                                        <p:tgtEl>
                                          <p:spTgt spid="35844"/>
                                        </p:tgtEl>
                                        <p:attrNameLst>
                                          <p:attrName>ppt_x</p:attrName>
                                        </p:attrNameLst>
                                      </p:cBhvr>
                                      <p:tavLst>
                                        <p:tav tm="0">
                                          <p:val>
                                            <p:strVal val="#ppt_x"/>
                                          </p:val>
                                        </p:tav>
                                        <p:tav tm="100000">
                                          <p:val>
                                            <p:strVal val="#ppt_x"/>
                                          </p:val>
                                        </p:tav>
                                      </p:tavLst>
                                    </p:anim>
                                    <p:anim calcmode="lin" valueType="num">
                                      <p:cBhvr>
                                        <p:cTn id="9" dur="500" fill="hold"/>
                                        <p:tgtEl>
                                          <p:spTgt spid="358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wipe(left)">
                                      <p:cBhvr>
                                        <p:cTn id="13" dur="500"/>
                                        <p:tgtEl>
                                          <p:spTgt spid="196"/>
                                        </p:tgtEl>
                                      </p:cBhvr>
                                    </p:animEffect>
                                  </p:childTnLst>
                                </p:cTn>
                              </p:par>
                              <p:par>
                                <p:cTn id="14" presetID="22" presetClass="entr" presetSubtype="8" fill="hold"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wipe(left)">
                                      <p:cBhvr>
                                        <p:cTn id="16" dur="500"/>
                                        <p:tgtEl>
                                          <p:spTgt spid="19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wipe(left)">
                                      <p:cBhvr>
                                        <p:cTn id="19" dur="500"/>
                                        <p:tgtEl>
                                          <p:spTgt spid="19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9"/>
                                        </p:tgtEl>
                                        <p:attrNameLst>
                                          <p:attrName>style.visibility</p:attrName>
                                        </p:attrNameLst>
                                      </p:cBhvr>
                                      <p:to>
                                        <p:strVal val="visible"/>
                                      </p:to>
                                    </p:set>
                                    <p:animEffect transition="in" filter="wipe(left)">
                                      <p:cBhvr>
                                        <p:cTn id="22" dur="500"/>
                                        <p:tgtEl>
                                          <p:spTgt spid="19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0"/>
                                        </p:tgtEl>
                                        <p:attrNameLst>
                                          <p:attrName>style.visibility</p:attrName>
                                        </p:attrNameLst>
                                      </p:cBhvr>
                                      <p:to>
                                        <p:strVal val="visible"/>
                                      </p:to>
                                    </p:set>
                                    <p:animEffect transition="in" filter="wipe(left)">
                                      <p:cBhvr>
                                        <p:cTn id="25" dur="500"/>
                                        <p:tgtEl>
                                          <p:spTgt spid="20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wipe(left)">
                                      <p:cBhvr>
                                        <p:cTn id="28" dur="500"/>
                                        <p:tgtEl>
                                          <p:spTgt spid="20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wipe(left)">
                                      <p:cBhvr>
                                        <p:cTn id="31" dur="500"/>
                                        <p:tgtEl>
                                          <p:spTgt spid="20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wipe(left)">
                                      <p:cBhvr>
                                        <p:cTn id="34" dur="500"/>
                                        <p:tgtEl>
                                          <p:spTgt spid="20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04"/>
                                        </p:tgtEl>
                                        <p:attrNameLst>
                                          <p:attrName>style.visibility</p:attrName>
                                        </p:attrNameLst>
                                      </p:cBhvr>
                                      <p:to>
                                        <p:strVal val="visible"/>
                                      </p:to>
                                    </p:set>
                                    <p:animEffect transition="in" filter="wipe(left)">
                                      <p:cBhvr>
                                        <p:cTn id="37" dur="500"/>
                                        <p:tgtEl>
                                          <p:spTgt spid="20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05"/>
                                        </p:tgtEl>
                                        <p:attrNameLst>
                                          <p:attrName>style.visibility</p:attrName>
                                        </p:attrNameLst>
                                      </p:cBhvr>
                                      <p:to>
                                        <p:strVal val="visible"/>
                                      </p:to>
                                    </p:set>
                                    <p:animEffect transition="in" filter="wipe(left)">
                                      <p:cBhvr>
                                        <p:cTn id="40" dur="500"/>
                                        <p:tgtEl>
                                          <p:spTgt spid="20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06"/>
                                        </p:tgtEl>
                                        <p:attrNameLst>
                                          <p:attrName>style.visibility</p:attrName>
                                        </p:attrNameLst>
                                      </p:cBhvr>
                                      <p:to>
                                        <p:strVal val="visible"/>
                                      </p:to>
                                    </p:set>
                                    <p:animEffect transition="in" filter="wipe(left)">
                                      <p:cBhvr>
                                        <p:cTn id="43" dur="500"/>
                                        <p:tgtEl>
                                          <p:spTgt spid="20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07"/>
                                        </p:tgtEl>
                                        <p:attrNameLst>
                                          <p:attrName>style.visibility</p:attrName>
                                        </p:attrNameLst>
                                      </p:cBhvr>
                                      <p:to>
                                        <p:strVal val="visible"/>
                                      </p:to>
                                    </p:set>
                                    <p:animEffect transition="in" filter="wipe(left)">
                                      <p:cBhvr>
                                        <p:cTn id="46" dur="500"/>
                                        <p:tgtEl>
                                          <p:spTgt spid="20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08"/>
                                        </p:tgtEl>
                                        <p:attrNameLst>
                                          <p:attrName>style.visibility</p:attrName>
                                        </p:attrNameLst>
                                      </p:cBhvr>
                                      <p:to>
                                        <p:strVal val="visible"/>
                                      </p:to>
                                    </p:set>
                                    <p:animEffect transition="in" filter="wipe(left)">
                                      <p:cBhvr>
                                        <p:cTn id="49" dur="500"/>
                                        <p:tgtEl>
                                          <p:spTgt spid="20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9"/>
                                        </p:tgtEl>
                                        <p:attrNameLst>
                                          <p:attrName>style.visibility</p:attrName>
                                        </p:attrNameLst>
                                      </p:cBhvr>
                                      <p:to>
                                        <p:strVal val="visible"/>
                                      </p:to>
                                    </p:set>
                                    <p:animEffect transition="in" filter="wipe(left)">
                                      <p:cBhvr>
                                        <p:cTn id="54"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4" grpId="1"/>
      <p:bldP spid="35844" grpId="2"/>
      <p:bldP spid="35844" grpId="3"/>
      <p:bldP spid="35844" grpId="4"/>
      <p:bldP spid="35844" grpId="5"/>
      <p:bldP spid="35844" grpId="6"/>
      <p:bldP spid="35844" grpId="7"/>
      <p:bldP spid="35844" grpId="8"/>
      <p:bldP spid="35844" grpId="9"/>
      <p:bldP spid="35844" grpId="10"/>
      <p:bldP spid="35844" grpId="11"/>
      <p:bldP spid="35844" grpId="12"/>
      <p:bldP spid="35844" grpId="13"/>
      <p:bldP spid="196" grpId="0"/>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714140" y="2686587"/>
            <a:ext cx="941387" cy="873125"/>
          </a:xfrm>
          <a:custGeom>
            <a:avLst/>
            <a:gdLst>
              <a:gd name="connsiteX0" fmla="*/ 619655 w 1042987"/>
              <a:gd name="connsiteY0" fmla="*/ 539750 h 1047750"/>
              <a:gd name="connsiteX1" fmla="*/ 958319 w 1042987"/>
              <a:gd name="connsiteY1" fmla="*/ 539750 h 1047750"/>
              <a:gd name="connsiteX2" fmla="*/ 1042987 w 1042987"/>
              <a:gd name="connsiteY2" fmla="*/ 624418 h 1047750"/>
              <a:gd name="connsiteX3" fmla="*/ 1042987 w 1042987"/>
              <a:gd name="connsiteY3" fmla="*/ 963082 h 1047750"/>
              <a:gd name="connsiteX4" fmla="*/ 958319 w 1042987"/>
              <a:gd name="connsiteY4" fmla="*/ 1047750 h 1047750"/>
              <a:gd name="connsiteX5" fmla="*/ 619655 w 1042987"/>
              <a:gd name="connsiteY5" fmla="*/ 1047750 h 1047750"/>
              <a:gd name="connsiteX6" fmla="*/ 534987 w 1042987"/>
              <a:gd name="connsiteY6" fmla="*/ 963082 h 1047750"/>
              <a:gd name="connsiteX7" fmla="*/ 534987 w 1042987"/>
              <a:gd name="connsiteY7" fmla="*/ 624418 h 1047750"/>
              <a:gd name="connsiteX8" fmla="*/ 619655 w 1042987"/>
              <a:gd name="connsiteY8" fmla="*/ 539750 h 1047750"/>
              <a:gd name="connsiteX9" fmla="*/ 84668 w 1042987"/>
              <a:gd name="connsiteY9" fmla="*/ 539750 h 1047750"/>
              <a:gd name="connsiteX10" fmla="*/ 423332 w 1042987"/>
              <a:gd name="connsiteY10" fmla="*/ 539750 h 1047750"/>
              <a:gd name="connsiteX11" fmla="*/ 508000 w 1042987"/>
              <a:gd name="connsiteY11" fmla="*/ 624418 h 1047750"/>
              <a:gd name="connsiteX12" fmla="*/ 508000 w 1042987"/>
              <a:gd name="connsiteY12" fmla="*/ 963082 h 1047750"/>
              <a:gd name="connsiteX13" fmla="*/ 423332 w 1042987"/>
              <a:gd name="connsiteY13" fmla="*/ 1047750 h 1047750"/>
              <a:gd name="connsiteX14" fmla="*/ 84668 w 1042987"/>
              <a:gd name="connsiteY14" fmla="*/ 1047750 h 1047750"/>
              <a:gd name="connsiteX15" fmla="*/ 0 w 1042987"/>
              <a:gd name="connsiteY15" fmla="*/ 963082 h 1047750"/>
              <a:gd name="connsiteX16" fmla="*/ 0 w 1042987"/>
              <a:gd name="connsiteY16" fmla="*/ 624418 h 1047750"/>
              <a:gd name="connsiteX17" fmla="*/ 84668 w 1042987"/>
              <a:gd name="connsiteY17" fmla="*/ 539750 h 1047750"/>
              <a:gd name="connsiteX18" fmla="*/ 619655 w 1042987"/>
              <a:gd name="connsiteY18" fmla="*/ 0 h 1047750"/>
              <a:gd name="connsiteX19" fmla="*/ 958319 w 1042987"/>
              <a:gd name="connsiteY19" fmla="*/ 0 h 1047750"/>
              <a:gd name="connsiteX20" fmla="*/ 1042987 w 1042987"/>
              <a:gd name="connsiteY20" fmla="*/ 84668 h 1047750"/>
              <a:gd name="connsiteX21" fmla="*/ 1042987 w 1042987"/>
              <a:gd name="connsiteY21" fmla="*/ 423332 h 1047750"/>
              <a:gd name="connsiteX22" fmla="*/ 958319 w 1042987"/>
              <a:gd name="connsiteY22" fmla="*/ 508000 h 1047750"/>
              <a:gd name="connsiteX23" fmla="*/ 619655 w 1042987"/>
              <a:gd name="connsiteY23" fmla="*/ 508000 h 1047750"/>
              <a:gd name="connsiteX24" fmla="*/ 534987 w 1042987"/>
              <a:gd name="connsiteY24" fmla="*/ 423332 h 1047750"/>
              <a:gd name="connsiteX25" fmla="*/ 534987 w 1042987"/>
              <a:gd name="connsiteY25" fmla="*/ 84668 h 1047750"/>
              <a:gd name="connsiteX26" fmla="*/ 619655 w 1042987"/>
              <a:gd name="connsiteY26" fmla="*/ 0 h 1047750"/>
              <a:gd name="connsiteX27" fmla="*/ 84668 w 1042987"/>
              <a:gd name="connsiteY27" fmla="*/ 0 h 1047750"/>
              <a:gd name="connsiteX28" fmla="*/ 423332 w 1042987"/>
              <a:gd name="connsiteY28" fmla="*/ 0 h 1047750"/>
              <a:gd name="connsiteX29" fmla="*/ 508000 w 1042987"/>
              <a:gd name="connsiteY29" fmla="*/ 84668 h 1047750"/>
              <a:gd name="connsiteX30" fmla="*/ 508000 w 1042987"/>
              <a:gd name="connsiteY30" fmla="*/ 423332 h 1047750"/>
              <a:gd name="connsiteX31" fmla="*/ 423332 w 1042987"/>
              <a:gd name="connsiteY31" fmla="*/ 508000 h 1047750"/>
              <a:gd name="connsiteX32" fmla="*/ 84668 w 1042987"/>
              <a:gd name="connsiteY32" fmla="*/ 508000 h 1047750"/>
              <a:gd name="connsiteX33" fmla="*/ 0 w 1042987"/>
              <a:gd name="connsiteY33" fmla="*/ 423332 h 1047750"/>
              <a:gd name="connsiteX34" fmla="*/ 0 w 1042987"/>
              <a:gd name="connsiteY34" fmla="*/ 84668 h 1047750"/>
              <a:gd name="connsiteX35" fmla="*/ 84668 w 1042987"/>
              <a:gd name="connsiteY35" fmla="*/ 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42987" h="1047750">
                <a:moveTo>
                  <a:pt x="619655" y="539750"/>
                </a:moveTo>
                <a:lnTo>
                  <a:pt x="958319" y="539750"/>
                </a:lnTo>
                <a:cubicBezTo>
                  <a:pt x="1005080" y="539750"/>
                  <a:pt x="1042987" y="577657"/>
                  <a:pt x="1042987" y="624418"/>
                </a:cubicBezTo>
                <a:lnTo>
                  <a:pt x="1042987" y="963082"/>
                </a:lnTo>
                <a:cubicBezTo>
                  <a:pt x="1042987" y="1009843"/>
                  <a:pt x="1005080" y="1047750"/>
                  <a:pt x="958319" y="1047750"/>
                </a:cubicBezTo>
                <a:lnTo>
                  <a:pt x="619655" y="1047750"/>
                </a:lnTo>
                <a:cubicBezTo>
                  <a:pt x="572894" y="1047750"/>
                  <a:pt x="534987" y="1009843"/>
                  <a:pt x="534987" y="963082"/>
                </a:cubicBezTo>
                <a:lnTo>
                  <a:pt x="534987" y="624418"/>
                </a:lnTo>
                <a:cubicBezTo>
                  <a:pt x="534987" y="577657"/>
                  <a:pt x="572894" y="539750"/>
                  <a:pt x="619655" y="539750"/>
                </a:cubicBezTo>
                <a:close/>
                <a:moveTo>
                  <a:pt x="84668" y="539750"/>
                </a:moveTo>
                <a:lnTo>
                  <a:pt x="423332" y="539750"/>
                </a:lnTo>
                <a:cubicBezTo>
                  <a:pt x="470093" y="539750"/>
                  <a:pt x="508000" y="577657"/>
                  <a:pt x="508000" y="624418"/>
                </a:cubicBezTo>
                <a:lnTo>
                  <a:pt x="508000" y="963082"/>
                </a:lnTo>
                <a:cubicBezTo>
                  <a:pt x="508000" y="1009843"/>
                  <a:pt x="470093" y="1047750"/>
                  <a:pt x="423332" y="1047750"/>
                </a:cubicBezTo>
                <a:lnTo>
                  <a:pt x="84668" y="1047750"/>
                </a:lnTo>
                <a:cubicBezTo>
                  <a:pt x="37907" y="1047750"/>
                  <a:pt x="0" y="1009843"/>
                  <a:pt x="0" y="963082"/>
                </a:cubicBezTo>
                <a:lnTo>
                  <a:pt x="0" y="624418"/>
                </a:lnTo>
                <a:cubicBezTo>
                  <a:pt x="0" y="577657"/>
                  <a:pt x="37907" y="539750"/>
                  <a:pt x="84668" y="539750"/>
                </a:cubicBezTo>
                <a:close/>
                <a:moveTo>
                  <a:pt x="619655" y="0"/>
                </a:moveTo>
                <a:lnTo>
                  <a:pt x="958319" y="0"/>
                </a:lnTo>
                <a:cubicBezTo>
                  <a:pt x="1005080" y="0"/>
                  <a:pt x="1042987" y="37907"/>
                  <a:pt x="1042987" y="84668"/>
                </a:cubicBezTo>
                <a:lnTo>
                  <a:pt x="1042987" y="423332"/>
                </a:lnTo>
                <a:cubicBezTo>
                  <a:pt x="1042987" y="470093"/>
                  <a:pt x="1005080" y="508000"/>
                  <a:pt x="958319" y="508000"/>
                </a:cubicBezTo>
                <a:lnTo>
                  <a:pt x="619655" y="508000"/>
                </a:lnTo>
                <a:cubicBezTo>
                  <a:pt x="572894" y="508000"/>
                  <a:pt x="534987" y="470093"/>
                  <a:pt x="534987" y="423332"/>
                </a:cubicBezTo>
                <a:lnTo>
                  <a:pt x="534987" y="84668"/>
                </a:lnTo>
                <a:cubicBezTo>
                  <a:pt x="534987" y="37907"/>
                  <a:pt x="572894" y="0"/>
                  <a:pt x="619655" y="0"/>
                </a:cubicBezTo>
                <a:close/>
                <a:moveTo>
                  <a:pt x="84668" y="0"/>
                </a:moveTo>
                <a:lnTo>
                  <a:pt x="423332" y="0"/>
                </a:lnTo>
                <a:cubicBezTo>
                  <a:pt x="470093" y="0"/>
                  <a:pt x="508000" y="37907"/>
                  <a:pt x="508000" y="84668"/>
                </a:cubicBezTo>
                <a:lnTo>
                  <a:pt x="508000" y="423332"/>
                </a:lnTo>
                <a:cubicBezTo>
                  <a:pt x="508000" y="470093"/>
                  <a:pt x="470093" y="508000"/>
                  <a:pt x="423332" y="508000"/>
                </a:cubicBezTo>
                <a:lnTo>
                  <a:pt x="84668" y="508000"/>
                </a:lnTo>
                <a:cubicBezTo>
                  <a:pt x="37907" y="508000"/>
                  <a:pt x="0" y="470093"/>
                  <a:pt x="0" y="423332"/>
                </a:cubicBezTo>
                <a:lnTo>
                  <a:pt x="0" y="84668"/>
                </a:lnTo>
                <a:cubicBezTo>
                  <a:pt x="0" y="37907"/>
                  <a:pt x="37907" y="0"/>
                  <a:pt x="84668" y="0"/>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500" dirty="0" smtClean="0">
                <a:solidFill>
                  <a:schemeClr val="accent1">
                    <a:lumMod val="50000"/>
                  </a:schemeClr>
                </a:solidFill>
                <a:latin typeface="微软雅黑" panose="020B0503020204020204" pitchFamily="34" charset="-122"/>
                <a:ea typeface="微软雅黑" panose="020B0503020204020204" pitchFamily="34" charset="-122"/>
              </a:rPr>
              <a:t>03</a:t>
            </a:r>
            <a:endParaRPr lang="zh-CN" altLang="en-US" sz="45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bwMode="auto">
          <a:xfrm>
            <a:off x="2771800" y="2852936"/>
            <a:ext cx="4320480" cy="706776"/>
          </a:xfrm>
          <a:prstGeom prst="roundRect">
            <a:avLst/>
          </a:prstGeom>
          <a:solidFill>
            <a:schemeClr val="tx2">
              <a:lumMod val="60000"/>
              <a:lumOff val="40000"/>
            </a:schemeClr>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4" name="文本框 7"/>
          <p:cNvSpPr txBox="1"/>
          <p:nvPr/>
        </p:nvSpPr>
        <p:spPr>
          <a:xfrm>
            <a:off x="3167844" y="2852936"/>
            <a:ext cx="3528391" cy="706776"/>
          </a:xfrm>
          <a:prstGeom prst="rect">
            <a:avLst/>
          </a:prstGeom>
          <a:noFill/>
        </p:spPr>
        <p:txBody>
          <a:bodyPr anchor="ctr"/>
          <a:lstStyle/>
          <a:p>
            <a:pPr algn="ctr" eaLnBrk="1" fontAlgn="auto" hangingPunct="1">
              <a:spcBef>
                <a:spcPts val="0"/>
              </a:spcBef>
              <a:spcAft>
                <a:spcPts val="0"/>
              </a:spcAft>
              <a:defRPr/>
            </a:pPr>
            <a:r>
              <a:rPr lang="zh-CN" altLang="en-US" sz="3200" dirty="0" smtClean="0">
                <a:solidFill>
                  <a:schemeClr val="bg1"/>
                </a:solidFill>
                <a:latin typeface="微软雅黑" panose="020B0503020204020204" pitchFamily="34" charset="-122"/>
                <a:ea typeface="微软雅黑" panose="020B0503020204020204" pitchFamily="34" charset="-122"/>
              </a:rPr>
              <a:t>二期项目建设规划</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09910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文本框 22"/>
          <p:cNvSpPr txBox="1">
            <a:spLocks noChangeArrowheads="1"/>
          </p:cNvSpPr>
          <p:nvPr/>
        </p:nvSpPr>
        <p:spPr bwMode="auto">
          <a:xfrm>
            <a:off x="755650" y="1279788"/>
            <a:ext cx="7992814"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b="1" dirty="0" smtClean="0">
                <a:latin typeface="微软雅黑" panose="020B0503020204020204" pitchFamily="34" charset="-122"/>
                <a:ea typeface="微软雅黑" panose="020B0503020204020204" pitchFamily="34" charset="-122"/>
              </a:rPr>
              <a:t>机务平台二期总体计划</a:t>
            </a:r>
            <a:endParaRPr lang="en-US" altLang="zh-CN" b="1" dirty="0" smtClean="0">
              <a:latin typeface="微软雅黑" panose="020B0503020204020204" pitchFamily="34" charset="-122"/>
              <a:ea typeface="微软雅黑" panose="020B0503020204020204" pitchFamily="34" charset="-122"/>
            </a:endParaRPr>
          </a:p>
        </p:txBody>
      </p:sp>
      <p:grpSp>
        <p:nvGrpSpPr>
          <p:cNvPr id="6" name="Group 7"/>
          <p:cNvGrpSpPr>
            <a:grpSpLocks/>
          </p:cNvGrpSpPr>
          <p:nvPr/>
        </p:nvGrpSpPr>
        <p:grpSpPr bwMode="auto">
          <a:xfrm>
            <a:off x="611188" y="692150"/>
            <a:ext cx="4183062" cy="457200"/>
            <a:chOff x="385" y="436"/>
            <a:chExt cx="2540" cy="233"/>
          </a:xfrm>
        </p:grpSpPr>
        <p:sp>
          <p:nvSpPr>
            <p:cNvPr id="7" name="圆角矩形 6"/>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8"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a:solidFill>
                    <a:schemeClr val="accent3"/>
                  </a:solidFill>
                  <a:latin typeface="微软雅黑" panose="020B0503020204020204" pitchFamily="34" charset="-122"/>
                  <a:ea typeface="微软雅黑" panose="020B0503020204020204" pitchFamily="34" charset="-122"/>
                </a:rPr>
                <a:t>三</a:t>
              </a:r>
              <a:r>
                <a:rPr lang="zh-CN" altLang="en-US" b="1" dirty="0" smtClean="0">
                  <a:solidFill>
                    <a:schemeClr val="accent3"/>
                  </a:solidFill>
                  <a:latin typeface="微软雅黑" panose="020B0503020204020204" pitchFamily="34" charset="-122"/>
                  <a:ea typeface="微软雅黑" panose="020B0503020204020204" pitchFamily="34" charset="-122"/>
                </a:rPr>
                <a:t>、二期项目建设规划</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graphicFrame>
        <p:nvGraphicFramePr>
          <p:cNvPr id="4" name="图示 3"/>
          <p:cNvGraphicFramePr/>
          <p:nvPr>
            <p:extLst>
              <p:ext uri="{D42A27DB-BD31-4B8C-83A1-F6EECF244321}">
                <p14:modId xmlns:p14="http://schemas.microsoft.com/office/powerpoint/2010/main" val="461591165"/>
              </p:ext>
            </p:extLst>
          </p:nvPr>
        </p:nvGraphicFramePr>
        <p:xfrm>
          <a:off x="787181" y="1916832"/>
          <a:ext cx="7489204" cy="216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文本框 11"/>
          <p:cNvSpPr txBox="1"/>
          <p:nvPr/>
        </p:nvSpPr>
        <p:spPr>
          <a:xfrm>
            <a:off x="539552" y="4221088"/>
            <a:ext cx="7921252" cy="1653786"/>
          </a:xfrm>
          <a:prstGeom prst="rect">
            <a:avLst/>
          </a:prstGeom>
          <a:noFill/>
        </p:spPr>
        <p:txBody>
          <a:bodyPr wrap="square" rtlCol="0">
            <a:spAutoFit/>
          </a:bodyPr>
          <a:lstStyle/>
          <a:p>
            <a:pPr>
              <a:lnSpc>
                <a:spcPct val="130000"/>
              </a:lnSpc>
            </a:pPr>
            <a:r>
              <a:rPr lang="en-US" altLang="zh-CN" dirty="0" smtClean="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梳理历史维修数据并迁移至机务内部管理平台，完成机务数据统一。结合已立项的航材管理系统，实现机务内部管理平台与航材管理系统无缝对接，为机务工程维修管理提供一体化管控平台，使多个部门业务通过信息系统无缝衔接，高效整合利用维修资源</a:t>
            </a:r>
            <a:r>
              <a:rPr lang="zh-CN"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450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13" nodeType="after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500"/>
                                        <p:tgtEl>
                                          <p:spTgt spid="35844"/>
                                        </p:tgtEl>
                                      </p:cBhvr>
                                    </p:animEffect>
                                    <p:anim calcmode="lin" valueType="num">
                                      <p:cBhvr>
                                        <p:cTn id="8" dur="500" fill="hold"/>
                                        <p:tgtEl>
                                          <p:spTgt spid="35844"/>
                                        </p:tgtEl>
                                        <p:attrNameLst>
                                          <p:attrName>ppt_x</p:attrName>
                                        </p:attrNameLst>
                                      </p:cBhvr>
                                      <p:tavLst>
                                        <p:tav tm="0">
                                          <p:val>
                                            <p:strVal val="#ppt_x"/>
                                          </p:val>
                                        </p:tav>
                                        <p:tav tm="100000">
                                          <p:val>
                                            <p:strVal val="#ppt_x"/>
                                          </p:val>
                                        </p:tav>
                                      </p:tavLst>
                                    </p:anim>
                                    <p:anim calcmode="lin" valueType="num">
                                      <p:cBhvr>
                                        <p:cTn id="9" dur="500" fill="hold"/>
                                        <p:tgtEl>
                                          <p:spTgt spid="358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9E33D7DA-CC31-4627-9BAB-D12F3E50D1F5}"/>
                                            </p:graphicEl>
                                          </p:spTgt>
                                        </p:tgtEl>
                                        <p:attrNameLst>
                                          <p:attrName>style.visibility</p:attrName>
                                        </p:attrNameLst>
                                      </p:cBhvr>
                                      <p:to>
                                        <p:strVal val="visible"/>
                                      </p:to>
                                    </p:set>
                                    <p:animEffect transition="in" filter="fade">
                                      <p:cBhvr>
                                        <p:cTn id="13" dur="1000"/>
                                        <p:tgtEl>
                                          <p:spTgt spid="4">
                                            <p:graphicEl>
                                              <a:dgm id="{9E33D7DA-CC31-4627-9BAB-D12F3E50D1F5}"/>
                                            </p:graphicEl>
                                          </p:spTgt>
                                        </p:tgtEl>
                                      </p:cBhvr>
                                    </p:animEffect>
                                    <p:anim calcmode="lin" valueType="num">
                                      <p:cBhvr>
                                        <p:cTn id="14" dur="1000" fill="hold"/>
                                        <p:tgtEl>
                                          <p:spTgt spid="4">
                                            <p:graphicEl>
                                              <a:dgm id="{9E33D7DA-CC31-4627-9BAB-D12F3E50D1F5}"/>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9E33D7DA-CC31-4627-9BAB-D12F3E50D1F5}"/>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8D99B736-83F0-4C29-BA10-5FA55E01094B}"/>
                                            </p:graphicEl>
                                          </p:spTgt>
                                        </p:tgtEl>
                                        <p:attrNameLst>
                                          <p:attrName>style.visibility</p:attrName>
                                        </p:attrNameLst>
                                      </p:cBhvr>
                                      <p:to>
                                        <p:strVal val="visible"/>
                                      </p:to>
                                    </p:set>
                                    <p:animEffect transition="in" filter="fade">
                                      <p:cBhvr>
                                        <p:cTn id="19" dur="1000"/>
                                        <p:tgtEl>
                                          <p:spTgt spid="4">
                                            <p:graphicEl>
                                              <a:dgm id="{8D99B736-83F0-4C29-BA10-5FA55E01094B}"/>
                                            </p:graphicEl>
                                          </p:spTgt>
                                        </p:tgtEl>
                                      </p:cBhvr>
                                    </p:animEffect>
                                    <p:anim calcmode="lin" valueType="num">
                                      <p:cBhvr>
                                        <p:cTn id="20" dur="1000" fill="hold"/>
                                        <p:tgtEl>
                                          <p:spTgt spid="4">
                                            <p:graphicEl>
                                              <a:dgm id="{8D99B736-83F0-4C29-BA10-5FA55E01094B}"/>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8D99B736-83F0-4C29-BA10-5FA55E01094B}"/>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80B3D1CA-434A-4D5A-9B5B-78CA9C01880A}"/>
                                            </p:graphicEl>
                                          </p:spTgt>
                                        </p:tgtEl>
                                        <p:attrNameLst>
                                          <p:attrName>style.visibility</p:attrName>
                                        </p:attrNameLst>
                                      </p:cBhvr>
                                      <p:to>
                                        <p:strVal val="visible"/>
                                      </p:to>
                                    </p:set>
                                    <p:animEffect transition="in" filter="fade">
                                      <p:cBhvr>
                                        <p:cTn id="25" dur="1000"/>
                                        <p:tgtEl>
                                          <p:spTgt spid="4">
                                            <p:graphicEl>
                                              <a:dgm id="{80B3D1CA-434A-4D5A-9B5B-78CA9C01880A}"/>
                                            </p:graphicEl>
                                          </p:spTgt>
                                        </p:tgtEl>
                                      </p:cBhvr>
                                    </p:animEffect>
                                    <p:anim calcmode="lin" valueType="num">
                                      <p:cBhvr>
                                        <p:cTn id="26" dur="1000" fill="hold"/>
                                        <p:tgtEl>
                                          <p:spTgt spid="4">
                                            <p:graphicEl>
                                              <a:dgm id="{80B3D1CA-434A-4D5A-9B5B-78CA9C01880A}"/>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80B3D1CA-434A-4D5A-9B5B-78CA9C01880A}"/>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A207427C-601E-4A3D-94AE-2C4668DB8462}"/>
                                            </p:graphicEl>
                                          </p:spTgt>
                                        </p:tgtEl>
                                        <p:attrNameLst>
                                          <p:attrName>style.visibility</p:attrName>
                                        </p:attrNameLst>
                                      </p:cBhvr>
                                      <p:to>
                                        <p:strVal val="visible"/>
                                      </p:to>
                                    </p:set>
                                    <p:animEffect transition="in" filter="fade">
                                      <p:cBhvr>
                                        <p:cTn id="31" dur="1000"/>
                                        <p:tgtEl>
                                          <p:spTgt spid="4">
                                            <p:graphicEl>
                                              <a:dgm id="{A207427C-601E-4A3D-94AE-2C4668DB8462}"/>
                                            </p:graphicEl>
                                          </p:spTgt>
                                        </p:tgtEl>
                                      </p:cBhvr>
                                    </p:animEffect>
                                    <p:anim calcmode="lin" valueType="num">
                                      <p:cBhvr>
                                        <p:cTn id="32" dur="1000" fill="hold"/>
                                        <p:tgtEl>
                                          <p:spTgt spid="4">
                                            <p:graphicEl>
                                              <a:dgm id="{A207427C-601E-4A3D-94AE-2C4668DB8462}"/>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A207427C-601E-4A3D-94AE-2C4668DB8462}"/>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3" presetClass="entr" presetSubtype="1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4" grpId="1"/>
      <p:bldP spid="35844" grpId="2"/>
      <p:bldP spid="35844" grpId="3"/>
      <p:bldP spid="35844" grpId="4"/>
      <p:bldP spid="35844" grpId="5"/>
      <p:bldP spid="35844" grpId="6"/>
      <p:bldP spid="35844" grpId="7"/>
      <p:bldP spid="35844" grpId="8"/>
      <p:bldP spid="35844" grpId="9"/>
      <p:bldP spid="35844" grpId="10"/>
      <p:bldP spid="35844" grpId="11"/>
      <p:bldP spid="35844" grpId="12"/>
      <p:bldP spid="35844" grpId="13"/>
      <p:bldGraphic spid="4" grpId="0" uiExpand="1">
        <p:bldSub>
          <a:bldDgm bld="one"/>
        </p:bldSub>
      </p:bldGraphic>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673396804"/>
              </p:ext>
            </p:extLst>
          </p:nvPr>
        </p:nvGraphicFramePr>
        <p:xfrm>
          <a:off x="639590" y="1916832"/>
          <a:ext cx="7676826" cy="4244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7"/>
          <p:cNvGrpSpPr>
            <a:grpSpLocks/>
          </p:cNvGrpSpPr>
          <p:nvPr/>
        </p:nvGrpSpPr>
        <p:grpSpPr bwMode="auto">
          <a:xfrm>
            <a:off x="611188" y="692150"/>
            <a:ext cx="4183062" cy="457200"/>
            <a:chOff x="385" y="436"/>
            <a:chExt cx="2540" cy="233"/>
          </a:xfrm>
        </p:grpSpPr>
        <p:sp>
          <p:nvSpPr>
            <p:cNvPr id="7" name="圆角矩形 6"/>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8"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a:solidFill>
                    <a:schemeClr val="accent3"/>
                  </a:solidFill>
                  <a:latin typeface="微软雅黑" panose="020B0503020204020204" pitchFamily="34" charset="-122"/>
                  <a:ea typeface="微软雅黑" panose="020B0503020204020204" pitchFamily="34" charset="-122"/>
                </a:rPr>
                <a:t>三</a:t>
              </a:r>
              <a:r>
                <a:rPr lang="zh-CN" altLang="en-US" b="1" dirty="0" smtClean="0">
                  <a:solidFill>
                    <a:schemeClr val="accent3"/>
                  </a:solidFill>
                  <a:latin typeface="微软雅黑" panose="020B0503020204020204" pitchFamily="34" charset="-122"/>
                  <a:ea typeface="微软雅黑" panose="020B0503020204020204" pitchFamily="34" charset="-122"/>
                </a:rPr>
                <a:t>、二期项目建设规划</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
        <p:nvSpPr>
          <p:cNvPr id="11" name="文本框 22"/>
          <p:cNvSpPr txBox="1">
            <a:spLocks noChangeArrowheads="1"/>
          </p:cNvSpPr>
          <p:nvPr/>
        </p:nvSpPr>
        <p:spPr bwMode="auto">
          <a:xfrm>
            <a:off x="755650" y="1279788"/>
            <a:ext cx="79928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b="1" dirty="0" smtClean="0">
                <a:latin typeface="微软雅黑" panose="020B0503020204020204" pitchFamily="34" charset="-122"/>
                <a:ea typeface="微软雅黑" panose="020B0503020204020204" pitchFamily="34" charset="-122"/>
              </a:rPr>
              <a:t>机务平台二期</a:t>
            </a:r>
            <a:r>
              <a:rPr lang="zh-CN" altLang="en-US" b="1" dirty="0">
                <a:latin typeface="微软雅黑" panose="020B0503020204020204" pitchFamily="34" charset="-122"/>
                <a:ea typeface="微软雅黑" panose="020B0503020204020204" pitchFamily="34" charset="-122"/>
              </a:rPr>
              <a:t>功能</a:t>
            </a:r>
            <a:r>
              <a:rPr lang="zh-CN" altLang="en-US" b="1" dirty="0" smtClean="0">
                <a:latin typeface="微软雅黑" panose="020B0503020204020204" pitchFamily="34" charset="-122"/>
                <a:ea typeface="微软雅黑" panose="020B0503020204020204" pitchFamily="34" charset="-122"/>
              </a:rPr>
              <a:t>计划</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510685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3"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graphicEl>
                                              <a:dgm id="{5A6D8CAB-E77C-496B-B830-3251762F93BC}"/>
                                            </p:graphicEl>
                                          </p:spTgt>
                                        </p:tgtEl>
                                        <p:attrNameLst>
                                          <p:attrName>style.visibility</p:attrName>
                                        </p:attrNameLst>
                                      </p:cBhvr>
                                      <p:to>
                                        <p:strVal val="visible"/>
                                      </p:to>
                                    </p:set>
                                    <p:animEffect transition="in" filter="fade">
                                      <p:cBhvr>
                                        <p:cTn id="13" dur="1000"/>
                                        <p:tgtEl>
                                          <p:spTgt spid="3">
                                            <p:graphicEl>
                                              <a:dgm id="{5A6D8CAB-E77C-496B-B830-3251762F93BC}"/>
                                            </p:graphicEl>
                                          </p:spTgt>
                                        </p:tgtEl>
                                      </p:cBhvr>
                                    </p:animEffect>
                                    <p:anim calcmode="lin" valueType="num">
                                      <p:cBhvr>
                                        <p:cTn id="14" dur="1000" fill="hold"/>
                                        <p:tgtEl>
                                          <p:spTgt spid="3">
                                            <p:graphicEl>
                                              <a:dgm id="{5A6D8CAB-E77C-496B-B830-3251762F93BC}"/>
                                            </p:graphicEl>
                                          </p:spTgt>
                                        </p:tgtEl>
                                        <p:attrNameLst>
                                          <p:attrName>ppt_x</p:attrName>
                                        </p:attrNameLst>
                                      </p:cBhvr>
                                      <p:tavLst>
                                        <p:tav tm="0">
                                          <p:val>
                                            <p:strVal val="#ppt_x"/>
                                          </p:val>
                                        </p:tav>
                                        <p:tav tm="100000">
                                          <p:val>
                                            <p:strVal val="#ppt_x"/>
                                          </p:val>
                                        </p:tav>
                                      </p:tavLst>
                                    </p:anim>
                                    <p:anim calcmode="lin" valueType="num">
                                      <p:cBhvr>
                                        <p:cTn id="15" dur="1000" fill="hold"/>
                                        <p:tgtEl>
                                          <p:spTgt spid="3">
                                            <p:graphicEl>
                                              <a:dgm id="{5A6D8CAB-E77C-496B-B830-3251762F93BC}"/>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
                                            <p:graphicEl>
                                              <a:dgm id="{66931382-AFFF-4CA5-B31E-A550B2B3834F}"/>
                                            </p:graphicEl>
                                          </p:spTgt>
                                        </p:tgtEl>
                                        <p:attrNameLst>
                                          <p:attrName>style.visibility</p:attrName>
                                        </p:attrNameLst>
                                      </p:cBhvr>
                                      <p:to>
                                        <p:strVal val="visible"/>
                                      </p:to>
                                    </p:set>
                                    <p:animEffect transition="in" filter="fade">
                                      <p:cBhvr>
                                        <p:cTn id="19" dur="1000"/>
                                        <p:tgtEl>
                                          <p:spTgt spid="3">
                                            <p:graphicEl>
                                              <a:dgm id="{66931382-AFFF-4CA5-B31E-A550B2B3834F}"/>
                                            </p:graphicEl>
                                          </p:spTgt>
                                        </p:tgtEl>
                                      </p:cBhvr>
                                    </p:animEffect>
                                    <p:anim calcmode="lin" valueType="num">
                                      <p:cBhvr>
                                        <p:cTn id="20" dur="1000" fill="hold"/>
                                        <p:tgtEl>
                                          <p:spTgt spid="3">
                                            <p:graphicEl>
                                              <a:dgm id="{66931382-AFFF-4CA5-B31E-A550B2B3834F}"/>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66931382-AFFF-4CA5-B31E-A550B2B3834F}"/>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
                                            <p:graphicEl>
                                              <a:dgm id="{39CFDA49-EACB-49B4-AE90-76A3A4A5F0B4}"/>
                                            </p:graphicEl>
                                          </p:spTgt>
                                        </p:tgtEl>
                                        <p:attrNameLst>
                                          <p:attrName>style.visibility</p:attrName>
                                        </p:attrNameLst>
                                      </p:cBhvr>
                                      <p:to>
                                        <p:strVal val="visible"/>
                                      </p:to>
                                    </p:set>
                                    <p:animEffect transition="in" filter="fade">
                                      <p:cBhvr>
                                        <p:cTn id="25" dur="1000"/>
                                        <p:tgtEl>
                                          <p:spTgt spid="3">
                                            <p:graphicEl>
                                              <a:dgm id="{39CFDA49-EACB-49B4-AE90-76A3A4A5F0B4}"/>
                                            </p:graphicEl>
                                          </p:spTgt>
                                        </p:tgtEl>
                                      </p:cBhvr>
                                    </p:animEffect>
                                    <p:anim calcmode="lin" valueType="num">
                                      <p:cBhvr>
                                        <p:cTn id="26" dur="1000" fill="hold"/>
                                        <p:tgtEl>
                                          <p:spTgt spid="3">
                                            <p:graphicEl>
                                              <a:dgm id="{39CFDA49-EACB-49B4-AE90-76A3A4A5F0B4}"/>
                                            </p:graphicEl>
                                          </p:spTgt>
                                        </p:tgtEl>
                                        <p:attrNameLst>
                                          <p:attrName>ppt_x</p:attrName>
                                        </p:attrNameLst>
                                      </p:cBhvr>
                                      <p:tavLst>
                                        <p:tav tm="0">
                                          <p:val>
                                            <p:strVal val="#ppt_x"/>
                                          </p:val>
                                        </p:tav>
                                        <p:tav tm="100000">
                                          <p:val>
                                            <p:strVal val="#ppt_x"/>
                                          </p:val>
                                        </p:tav>
                                      </p:tavLst>
                                    </p:anim>
                                    <p:anim calcmode="lin" valueType="num">
                                      <p:cBhvr>
                                        <p:cTn id="27" dur="1000" fill="hold"/>
                                        <p:tgtEl>
                                          <p:spTgt spid="3">
                                            <p:graphicEl>
                                              <a:dgm id="{39CFDA49-EACB-49B4-AE90-76A3A4A5F0B4}"/>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3">
                                            <p:graphicEl>
                                              <a:dgm id="{B275B678-BD48-4235-BF07-66AD5EC24ED5}"/>
                                            </p:graphicEl>
                                          </p:spTgt>
                                        </p:tgtEl>
                                        <p:attrNameLst>
                                          <p:attrName>style.visibility</p:attrName>
                                        </p:attrNameLst>
                                      </p:cBhvr>
                                      <p:to>
                                        <p:strVal val="visible"/>
                                      </p:to>
                                    </p:set>
                                    <p:animEffect transition="in" filter="fade">
                                      <p:cBhvr>
                                        <p:cTn id="31" dur="1000"/>
                                        <p:tgtEl>
                                          <p:spTgt spid="3">
                                            <p:graphicEl>
                                              <a:dgm id="{B275B678-BD48-4235-BF07-66AD5EC24ED5}"/>
                                            </p:graphicEl>
                                          </p:spTgt>
                                        </p:tgtEl>
                                      </p:cBhvr>
                                    </p:animEffect>
                                    <p:anim calcmode="lin" valueType="num">
                                      <p:cBhvr>
                                        <p:cTn id="32" dur="1000" fill="hold"/>
                                        <p:tgtEl>
                                          <p:spTgt spid="3">
                                            <p:graphicEl>
                                              <a:dgm id="{B275B678-BD48-4235-BF07-66AD5EC24ED5}"/>
                                            </p:graphicEl>
                                          </p:spTgt>
                                        </p:tgtEl>
                                        <p:attrNameLst>
                                          <p:attrName>ppt_x</p:attrName>
                                        </p:attrNameLst>
                                      </p:cBhvr>
                                      <p:tavLst>
                                        <p:tav tm="0">
                                          <p:val>
                                            <p:strVal val="#ppt_x"/>
                                          </p:val>
                                        </p:tav>
                                        <p:tav tm="100000">
                                          <p:val>
                                            <p:strVal val="#ppt_x"/>
                                          </p:val>
                                        </p:tav>
                                      </p:tavLst>
                                    </p:anim>
                                    <p:anim calcmode="lin" valueType="num">
                                      <p:cBhvr>
                                        <p:cTn id="33" dur="1000" fill="hold"/>
                                        <p:tgtEl>
                                          <p:spTgt spid="3">
                                            <p:graphicEl>
                                              <a:dgm id="{B275B678-BD48-4235-BF07-66AD5EC24ED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11" grpId="0"/>
      <p:bldP spid="11" grpId="1"/>
      <p:bldP spid="11" grpId="2"/>
      <p:bldP spid="11" grpId="3"/>
      <p:bldP spid="11" grpId="4"/>
      <p:bldP spid="11" grpId="5"/>
      <p:bldP spid="11" grpId="6"/>
      <p:bldP spid="11" grpId="7"/>
      <p:bldP spid="11" grpId="8"/>
      <p:bldP spid="11" grpId="9"/>
      <p:bldP spid="11" grpId="10"/>
      <p:bldP spid="11" grpId="11"/>
      <p:bldP spid="11" grpId="12"/>
      <p:bldP spid="11" grpId="1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示 13"/>
          <p:cNvGraphicFramePr/>
          <p:nvPr>
            <p:extLst>
              <p:ext uri="{D42A27DB-BD31-4B8C-83A1-F6EECF244321}">
                <p14:modId xmlns:p14="http://schemas.microsoft.com/office/powerpoint/2010/main" val="854227795"/>
              </p:ext>
            </p:extLst>
          </p:nvPr>
        </p:nvGraphicFramePr>
        <p:xfrm>
          <a:off x="6350" y="915070"/>
          <a:ext cx="8964488"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graphicEl>
                                              <a:dgm id="{83D41A7F-F97C-4FC3-BB88-15776F596AF3}"/>
                                            </p:graphicEl>
                                          </p:spTgt>
                                        </p:tgtEl>
                                        <p:attrNameLst>
                                          <p:attrName>style.visibility</p:attrName>
                                        </p:attrNameLst>
                                      </p:cBhvr>
                                      <p:to>
                                        <p:strVal val="visible"/>
                                      </p:to>
                                    </p:set>
                                    <p:anim calcmode="lin" valueType="num">
                                      <p:cBhvr additive="base">
                                        <p:cTn id="7" dur="500" fill="hold"/>
                                        <p:tgtEl>
                                          <p:spTgt spid="14">
                                            <p:graphicEl>
                                              <a:dgm id="{83D41A7F-F97C-4FC3-BB88-15776F596AF3}"/>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graphicEl>
                                              <a:dgm id="{83D41A7F-F97C-4FC3-BB88-15776F596AF3}"/>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
                                            <p:graphicEl>
                                              <a:dgm id="{EE95229E-75DE-40F0-9EAE-34F91716496C}"/>
                                            </p:graphicEl>
                                          </p:spTgt>
                                        </p:tgtEl>
                                        <p:attrNameLst>
                                          <p:attrName>style.visibility</p:attrName>
                                        </p:attrNameLst>
                                      </p:cBhvr>
                                      <p:to>
                                        <p:strVal val="visible"/>
                                      </p:to>
                                    </p:set>
                                    <p:anim calcmode="lin" valueType="num">
                                      <p:cBhvr additive="base">
                                        <p:cTn id="12" dur="500" fill="hold"/>
                                        <p:tgtEl>
                                          <p:spTgt spid="14">
                                            <p:graphicEl>
                                              <a:dgm id="{EE95229E-75DE-40F0-9EAE-34F91716496C}"/>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
                                            <p:graphicEl>
                                              <a:dgm id="{EE95229E-75DE-40F0-9EAE-34F91716496C}"/>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
                                            <p:graphicEl>
                                              <a:dgm id="{6C683954-9942-4055-95C7-7978DB237ACF}"/>
                                            </p:graphicEl>
                                          </p:spTgt>
                                        </p:tgtEl>
                                        <p:attrNameLst>
                                          <p:attrName>style.visibility</p:attrName>
                                        </p:attrNameLst>
                                      </p:cBhvr>
                                      <p:to>
                                        <p:strVal val="visible"/>
                                      </p:to>
                                    </p:set>
                                    <p:anim calcmode="lin" valueType="num">
                                      <p:cBhvr additive="base">
                                        <p:cTn id="17" dur="500" fill="hold"/>
                                        <p:tgtEl>
                                          <p:spTgt spid="14">
                                            <p:graphicEl>
                                              <a:dgm id="{6C683954-9942-4055-95C7-7978DB237ACF}"/>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
                                            <p:graphicEl>
                                              <a:dgm id="{6C683954-9942-4055-95C7-7978DB237ACF}"/>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4">
                                            <p:graphicEl>
                                              <a:dgm id="{CE4D0EB8-2771-40C0-AAB0-9CEFF3DA46C9}"/>
                                            </p:graphicEl>
                                          </p:spTgt>
                                        </p:tgtEl>
                                        <p:attrNameLst>
                                          <p:attrName>style.visibility</p:attrName>
                                        </p:attrNameLst>
                                      </p:cBhvr>
                                      <p:to>
                                        <p:strVal val="visible"/>
                                      </p:to>
                                    </p:set>
                                    <p:anim calcmode="lin" valueType="num">
                                      <p:cBhvr additive="base">
                                        <p:cTn id="22" dur="500" fill="hold"/>
                                        <p:tgtEl>
                                          <p:spTgt spid="14">
                                            <p:graphicEl>
                                              <a:dgm id="{CE4D0EB8-2771-40C0-AAB0-9CEFF3DA46C9}"/>
                                            </p:graphic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4">
                                            <p:graphicEl>
                                              <a:dgm id="{CE4D0EB8-2771-40C0-AAB0-9CEFF3DA46C9}"/>
                                            </p:graphic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4">
                                            <p:graphicEl>
                                              <a:dgm id="{F01D7EE6-B043-481D-83B6-FFB03871E53F}"/>
                                            </p:graphicEl>
                                          </p:spTgt>
                                        </p:tgtEl>
                                        <p:attrNameLst>
                                          <p:attrName>style.visibility</p:attrName>
                                        </p:attrNameLst>
                                      </p:cBhvr>
                                      <p:to>
                                        <p:strVal val="visible"/>
                                      </p:to>
                                    </p:set>
                                    <p:anim calcmode="lin" valueType="num">
                                      <p:cBhvr additive="base">
                                        <p:cTn id="27" dur="500" fill="hold"/>
                                        <p:tgtEl>
                                          <p:spTgt spid="14">
                                            <p:graphicEl>
                                              <a:dgm id="{F01D7EE6-B043-481D-83B6-FFB03871E53F}"/>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
                                            <p:graphicEl>
                                              <a:dgm id="{F01D7EE6-B043-481D-83B6-FFB03871E53F}"/>
                                            </p:graphic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4">
                                            <p:graphicEl>
                                              <a:dgm id="{4F6C7A31-661C-4E72-8530-0E2E8C40EC2B}"/>
                                            </p:graphicEl>
                                          </p:spTgt>
                                        </p:tgtEl>
                                        <p:attrNameLst>
                                          <p:attrName>style.visibility</p:attrName>
                                        </p:attrNameLst>
                                      </p:cBhvr>
                                      <p:to>
                                        <p:strVal val="visible"/>
                                      </p:to>
                                    </p:set>
                                    <p:anim calcmode="lin" valueType="num">
                                      <p:cBhvr additive="base">
                                        <p:cTn id="32" dur="500" fill="hold"/>
                                        <p:tgtEl>
                                          <p:spTgt spid="14">
                                            <p:graphicEl>
                                              <a:dgm id="{4F6C7A31-661C-4E72-8530-0E2E8C40EC2B}"/>
                                            </p:graphic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4">
                                            <p:graphicEl>
                                              <a:dgm id="{4F6C7A31-661C-4E72-8530-0E2E8C40EC2B}"/>
                                            </p:graphic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4">
                                            <p:graphicEl>
                                              <a:dgm id="{FDD9A61C-7DAB-4369-A4BA-72B4EC280161}"/>
                                            </p:graphicEl>
                                          </p:spTgt>
                                        </p:tgtEl>
                                        <p:attrNameLst>
                                          <p:attrName>style.visibility</p:attrName>
                                        </p:attrNameLst>
                                      </p:cBhvr>
                                      <p:to>
                                        <p:strVal val="visible"/>
                                      </p:to>
                                    </p:set>
                                    <p:anim calcmode="lin" valueType="num">
                                      <p:cBhvr additive="base">
                                        <p:cTn id="37" dur="500" fill="hold"/>
                                        <p:tgtEl>
                                          <p:spTgt spid="14">
                                            <p:graphicEl>
                                              <a:dgm id="{FDD9A61C-7DAB-4369-A4BA-72B4EC280161}"/>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
                                            <p:graphicEl>
                                              <a:dgm id="{FDD9A61C-7DAB-4369-A4BA-72B4EC280161}"/>
                                            </p:graphic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4">
                                            <p:graphicEl>
                                              <a:dgm id="{4D9325CF-494C-43B1-BD21-16F109366109}"/>
                                            </p:graphicEl>
                                          </p:spTgt>
                                        </p:tgtEl>
                                        <p:attrNameLst>
                                          <p:attrName>style.visibility</p:attrName>
                                        </p:attrNameLst>
                                      </p:cBhvr>
                                      <p:to>
                                        <p:strVal val="visible"/>
                                      </p:to>
                                    </p:set>
                                    <p:anim calcmode="lin" valueType="num">
                                      <p:cBhvr additive="base">
                                        <p:cTn id="42" dur="500" fill="hold"/>
                                        <p:tgtEl>
                                          <p:spTgt spid="14">
                                            <p:graphicEl>
                                              <a:dgm id="{4D9325CF-494C-43B1-BD21-16F109366109}"/>
                                            </p:graphic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4">
                                            <p:graphicEl>
                                              <a:dgm id="{4D9325CF-494C-43B1-BD21-16F109366109}"/>
                                            </p:graphic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14">
                                            <p:graphicEl>
                                              <a:dgm id="{3FDAF300-31DE-40B7-9B62-996EDAAB8AD0}"/>
                                            </p:graphicEl>
                                          </p:spTgt>
                                        </p:tgtEl>
                                        <p:attrNameLst>
                                          <p:attrName>style.visibility</p:attrName>
                                        </p:attrNameLst>
                                      </p:cBhvr>
                                      <p:to>
                                        <p:strVal val="visible"/>
                                      </p:to>
                                    </p:set>
                                    <p:anim calcmode="lin" valueType="num">
                                      <p:cBhvr additive="base">
                                        <p:cTn id="47" dur="500" fill="hold"/>
                                        <p:tgtEl>
                                          <p:spTgt spid="14">
                                            <p:graphicEl>
                                              <a:dgm id="{3FDAF300-31DE-40B7-9B62-996EDAAB8AD0}"/>
                                            </p:graphic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4">
                                            <p:graphicEl>
                                              <a:dgm id="{3FDAF300-31DE-40B7-9B62-996EDAAB8AD0}"/>
                                            </p:graphicEl>
                                          </p:spTgt>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14">
                                            <p:graphicEl>
                                              <a:dgm id="{F34F3BC4-45F0-4D34-AE6B-D69E76A4C417}"/>
                                            </p:graphicEl>
                                          </p:spTgt>
                                        </p:tgtEl>
                                        <p:attrNameLst>
                                          <p:attrName>style.visibility</p:attrName>
                                        </p:attrNameLst>
                                      </p:cBhvr>
                                      <p:to>
                                        <p:strVal val="visible"/>
                                      </p:to>
                                    </p:set>
                                    <p:anim calcmode="lin" valueType="num">
                                      <p:cBhvr additive="base">
                                        <p:cTn id="52" dur="500" fill="hold"/>
                                        <p:tgtEl>
                                          <p:spTgt spid="14">
                                            <p:graphicEl>
                                              <a:dgm id="{F34F3BC4-45F0-4D34-AE6B-D69E76A4C417}"/>
                                            </p:graphic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4">
                                            <p:graphicEl>
                                              <a:dgm id="{F34F3BC4-45F0-4D34-AE6B-D69E76A4C417}"/>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559786328"/>
              </p:ext>
            </p:extLst>
          </p:nvPr>
        </p:nvGraphicFramePr>
        <p:xfrm>
          <a:off x="611634" y="1790943"/>
          <a:ext cx="7632774" cy="2621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7"/>
          <p:cNvGrpSpPr>
            <a:grpSpLocks/>
          </p:cNvGrpSpPr>
          <p:nvPr/>
        </p:nvGrpSpPr>
        <p:grpSpPr bwMode="auto">
          <a:xfrm>
            <a:off x="611188" y="692150"/>
            <a:ext cx="4183062" cy="457200"/>
            <a:chOff x="385" y="436"/>
            <a:chExt cx="2540" cy="233"/>
          </a:xfrm>
        </p:grpSpPr>
        <p:sp>
          <p:nvSpPr>
            <p:cNvPr id="7" name="圆角矩形 6"/>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8"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a:solidFill>
                    <a:schemeClr val="accent3"/>
                  </a:solidFill>
                  <a:latin typeface="微软雅黑" panose="020B0503020204020204" pitchFamily="34" charset="-122"/>
                  <a:ea typeface="微软雅黑" panose="020B0503020204020204" pitchFamily="34" charset="-122"/>
                </a:rPr>
                <a:t>三</a:t>
              </a:r>
              <a:r>
                <a:rPr lang="zh-CN" altLang="en-US" b="1" dirty="0" smtClean="0">
                  <a:solidFill>
                    <a:schemeClr val="accent3"/>
                  </a:solidFill>
                  <a:latin typeface="微软雅黑" panose="020B0503020204020204" pitchFamily="34" charset="-122"/>
                  <a:ea typeface="微软雅黑" panose="020B0503020204020204" pitchFamily="34" charset="-122"/>
                </a:rPr>
                <a:t>、二期项目建设规划</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
        <p:nvSpPr>
          <p:cNvPr id="10" name="文本框 22"/>
          <p:cNvSpPr txBox="1">
            <a:spLocks noChangeArrowheads="1"/>
          </p:cNvSpPr>
          <p:nvPr/>
        </p:nvSpPr>
        <p:spPr bwMode="auto">
          <a:xfrm>
            <a:off x="755650" y="1279788"/>
            <a:ext cx="79928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b="1" dirty="0" smtClean="0">
                <a:latin typeface="微软雅黑" panose="020B0503020204020204" pitchFamily="34" charset="-122"/>
                <a:ea typeface="微软雅黑" panose="020B0503020204020204" pitchFamily="34" charset="-122"/>
              </a:rPr>
              <a:t>机务平台二期</a:t>
            </a:r>
            <a:r>
              <a:rPr lang="zh-CN" altLang="en-US" b="1" dirty="0">
                <a:latin typeface="微软雅黑" panose="020B0503020204020204" pitchFamily="34" charset="-122"/>
                <a:ea typeface="微软雅黑" panose="020B0503020204020204" pitchFamily="34" charset="-122"/>
              </a:rPr>
              <a:t>功能</a:t>
            </a:r>
            <a:r>
              <a:rPr lang="zh-CN" altLang="en-US" b="1" dirty="0" smtClean="0">
                <a:latin typeface="微软雅黑" panose="020B0503020204020204" pitchFamily="34" charset="-122"/>
                <a:ea typeface="微软雅黑" panose="020B0503020204020204" pitchFamily="34" charset="-122"/>
              </a:rPr>
              <a:t>计划</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935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graphicEl>
                                              <a:dgm id="{A94D0DE5-A098-47D7-AE7E-4F85147ED23B}"/>
                                            </p:graphicEl>
                                          </p:spTgt>
                                        </p:tgtEl>
                                        <p:attrNameLst>
                                          <p:attrName>style.visibility</p:attrName>
                                        </p:attrNameLst>
                                      </p:cBhvr>
                                      <p:to>
                                        <p:strVal val="visible"/>
                                      </p:to>
                                    </p:set>
                                    <p:animEffect transition="in" filter="fade">
                                      <p:cBhvr>
                                        <p:cTn id="7" dur="1000"/>
                                        <p:tgtEl>
                                          <p:spTgt spid="2">
                                            <p:graphicEl>
                                              <a:dgm id="{A94D0DE5-A098-47D7-AE7E-4F85147ED23B}"/>
                                            </p:graphicEl>
                                          </p:spTgt>
                                        </p:tgtEl>
                                      </p:cBhvr>
                                    </p:animEffect>
                                    <p:anim calcmode="lin" valueType="num">
                                      <p:cBhvr>
                                        <p:cTn id="8" dur="1000" fill="hold"/>
                                        <p:tgtEl>
                                          <p:spTgt spid="2">
                                            <p:graphicEl>
                                              <a:dgm id="{A94D0DE5-A098-47D7-AE7E-4F85147ED23B}"/>
                                            </p:graphicEl>
                                          </p:spTgt>
                                        </p:tgtEl>
                                        <p:attrNameLst>
                                          <p:attrName>ppt_x</p:attrName>
                                        </p:attrNameLst>
                                      </p:cBhvr>
                                      <p:tavLst>
                                        <p:tav tm="0">
                                          <p:val>
                                            <p:strVal val="#ppt_x"/>
                                          </p:val>
                                        </p:tav>
                                        <p:tav tm="100000">
                                          <p:val>
                                            <p:strVal val="#ppt_x"/>
                                          </p:val>
                                        </p:tav>
                                      </p:tavLst>
                                    </p:anim>
                                    <p:anim calcmode="lin" valueType="num">
                                      <p:cBhvr>
                                        <p:cTn id="9" dur="1000" fill="hold"/>
                                        <p:tgtEl>
                                          <p:spTgt spid="2">
                                            <p:graphicEl>
                                              <a:dgm id="{A94D0DE5-A098-47D7-AE7E-4F85147ED23B}"/>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graphicEl>
                                              <a:dgm id="{19A1BEDD-8DE5-45D5-B01E-402FB6F3183A}"/>
                                            </p:graphicEl>
                                          </p:spTgt>
                                        </p:tgtEl>
                                        <p:attrNameLst>
                                          <p:attrName>style.visibility</p:attrName>
                                        </p:attrNameLst>
                                      </p:cBhvr>
                                      <p:to>
                                        <p:strVal val="visible"/>
                                      </p:to>
                                    </p:set>
                                    <p:animEffect transition="in" filter="fade">
                                      <p:cBhvr>
                                        <p:cTn id="13" dur="1000"/>
                                        <p:tgtEl>
                                          <p:spTgt spid="2">
                                            <p:graphicEl>
                                              <a:dgm id="{19A1BEDD-8DE5-45D5-B01E-402FB6F3183A}"/>
                                            </p:graphicEl>
                                          </p:spTgt>
                                        </p:tgtEl>
                                      </p:cBhvr>
                                    </p:animEffect>
                                    <p:anim calcmode="lin" valueType="num">
                                      <p:cBhvr>
                                        <p:cTn id="14" dur="1000" fill="hold"/>
                                        <p:tgtEl>
                                          <p:spTgt spid="2">
                                            <p:graphicEl>
                                              <a:dgm id="{19A1BEDD-8DE5-45D5-B01E-402FB6F3183A}"/>
                                            </p:graphicEl>
                                          </p:spTgt>
                                        </p:tgtEl>
                                        <p:attrNameLst>
                                          <p:attrName>ppt_x</p:attrName>
                                        </p:attrNameLst>
                                      </p:cBhvr>
                                      <p:tavLst>
                                        <p:tav tm="0">
                                          <p:val>
                                            <p:strVal val="#ppt_x"/>
                                          </p:val>
                                        </p:tav>
                                        <p:tav tm="100000">
                                          <p:val>
                                            <p:strVal val="#ppt_x"/>
                                          </p:val>
                                        </p:tav>
                                      </p:tavLst>
                                    </p:anim>
                                    <p:anim calcmode="lin" valueType="num">
                                      <p:cBhvr>
                                        <p:cTn id="15" dur="1000" fill="hold"/>
                                        <p:tgtEl>
                                          <p:spTgt spid="2">
                                            <p:graphicEl>
                                              <a:dgm id="{19A1BEDD-8DE5-45D5-B01E-402FB6F3183A}"/>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P spid="10" grpId="0"/>
      <p:bldP spid="10" grpId="1"/>
      <p:bldP spid="10" grpId="2"/>
      <p:bldP spid="10" grpId="3"/>
      <p:bldP spid="10" grpId="4"/>
      <p:bldP spid="10" grpId="5"/>
      <p:bldP spid="10" grpId="6"/>
      <p:bldP spid="10" grpId="7"/>
      <p:bldP spid="10" grpId="8"/>
      <p:bldP spid="10" grpId="9"/>
      <p:bldP spid="10" grpId="10"/>
      <p:bldP spid="10" grpId="11"/>
      <p:bldP spid="10" grpId="1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714140" y="2686587"/>
            <a:ext cx="941387" cy="873125"/>
          </a:xfrm>
          <a:custGeom>
            <a:avLst/>
            <a:gdLst>
              <a:gd name="connsiteX0" fmla="*/ 619655 w 1042987"/>
              <a:gd name="connsiteY0" fmla="*/ 539750 h 1047750"/>
              <a:gd name="connsiteX1" fmla="*/ 958319 w 1042987"/>
              <a:gd name="connsiteY1" fmla="*/ 539750 h 1047750"/>
              <a:gd name="connsiteX2" fmla="*/ 1042987 w 1042987"/>
              <a:gd name="connsiteY2" fmla="*/ 624418 h 1047750"/>
              <a:gd name="connsiteX3" fmla="*/ 1042987 w 1042987"/>
              <a:gd name="connsiteY3" fmla="*/ 963082 h 1047750"/>
              <a:gd name="connsiteX4" fmla="*/ 958319 w 1042987"/>
              <a:gd name="connsiteY4" fmla="*/ 1047750 h 1047750"/>
              <a:gd name="connsiteX5" fmla="*/ 619655 w 1042987"/>
              <a:gd name="connsiteY5" fmla="*/ 1047750 h 1047750"/>
              <a:gd name="connsiteX6" fmla="*/ 534987 w 1042987"/>
              <a:gd name="connsiteY6" fmla="*/ 963082 h 1047750"/>
              <a:gd name="connsiteX7" fmla="*/ 534987 w 1042987"/>
              <a:gd name="connsiteY7" fmla="*/ 624418 h 1047750"/>
              <a:gd name="connsiteX8" fmla="*/ 619655 w 1042987"/>
              <a:gd name="connsiteY8" fmla="*/ 539750 h 1047750"/>
              <a:gd name="connsiteX9" fmla="*/ 84668 w 1042987"/>
              <a:gd name="connsiteY9" fmla="*/ 539750 h 1047750"/>
              <a:gd name="connsiteX10" fmla="*/ 423332 w 1042987"/>
              <a:gd name="connsiteY10" fmla="*/ 539750 h 1047750"/>
              <a:gd name="connsiteX11" fmla="*/ 508000 w 1042987"/>
              <a:gd name="connsiteY11" fmla="*/ 624418 h 1047750"/>
              <a:gd name="connsiteX12" fmla="*/ 508000 w 1042987"/>
              <a:gd name="connsiteY12" fmla="*/ 963082 h 1047750"/>
              <a:gd name="connsiteX13" fmla="*/ 423332 w 1042987"/>
              <a:gd name="connsiteY13" fmla="*/ 1047750 h 1047750"/>
              <a:gd name="connsiteX14" fmla="*/ 84668 w 1042987"/>
              <a:gd name="connsiteY14" fmla="*/ 1047750 h 1047750"/>
              <a:gd name="connsiteX15" fmla="*/ 0 w 1042987"/>
              <a:gd name="connsiteY15" fmla="*/ 963082 h 1047750"/>
              <a:gd name="connsiteX16" fmla="*/ 0 w 1042987"/>
              <a:gd name="connsiteY16" fmla="*/ 624418 h 1047750"/>
              <a:gd name="connsiteX17" fmla="*/ 84668 w 1042987"/>
              <a:gd name="connsiteY17" fmla="*/ 539750 h 1047750"/>
              <a:gd name="connsiteX18" fmla="*/ 619655 w 1042987"/>
              <a:gd name="connsiteY18" fmla="*/ 0 h 1047750"/>
              <a:gd name="connsiteX19" fmla="*/ 958319 w 1042987"/>
              <a:gd name="connsiteY19" fmla="*/ 0 h 1047750"/>
              <a:gd name="connsiteX20" fmla="*/ 1042987 w 1042987"/>
              <a:gd name="connsiteY20" fmla="*/ 84668 h 1047750"/>
              <a:gd name="connsiteX21" fmla="*/ 1042987 w 1042987"/>
              <a:gd name="connsiteY21" fmla="*/ 423332 h 1047750"/>
              <a:gd name="connsiteX22" fmla="*/ 958319 w 1042987"/>
              <a:gd name="connsiteY22" fmla="*/ 508000 h 1047750"/>
              <a:gd name="connsiteX23" fmla="*/ 619655 w 1042987"/>
              <a:gd name="connsiteY23" fmla="*/ 508000 h 1047750"/>
              <a:gd name="connsiteX24" fmla="*/ 534987 w 1042987"/>
              <a:gd name="connsiteY24" fmla="*/ 423332 h 1047750"/>
              <a:gd name="connsiteX25" fmla="*/ 534987 w 1042987"/>
              <a:gd name="connsiteY25" fmla="*/ 84668 h 1047750"/>
              <a:gd name="connsiteX26" fmla="*/ 619655 w 1042987"/>
              <a:gd name="connsiteY26" fmla="*/ 0 h 1047750"/>
              <a:gd name="connsiteX27" fmla="*/ 84668 w 1042987"/>
              <a:gd name="connsiteY27" fmla="*/ 0 h 1047750"/>
              <a:gd name="connsiteX28" fmla="*/ 423332 w 1042987"/>
              <a:gd name="connsiteY28" fmla="*/ 0 h 1047750"/>
              <a:gd name="connsiteX29" fmla="*/ 508000 w 1042987"/>
              <a:gd name="connsiteY29" fmla="*/ 84668 h 1047750"/>
              <a:gd name="connsiteX30" fmla="*/ 508000 w 1042987"/>
              <a:gd name="connsiteY30" fmla="*/ 423332 h 1047750"/>
              <a:gd name="connsiteX31" fmla="*/ 423332 w 1042987"/>
              <a:gd name="connsiteY31" fmla="*/ 508000 h 1047750"/>
              <a:gd name="connsiteX32" fmla="*/ 84668 w 1042987"/>
              <a:gd name="connsiteY32" fmla="*/ 508000 h 1047750"/>
              <a:gd name="connsiteX33" fmla="*/ 0 w 1042987"/>
              <a:gd name="connsiteY33" fmla="*/ 423332 h 1047750"/>
              <a:gd name="connsiteX34" fmla="*/ 0 w 1042987"/>
              <a:gd name="connsiteY34" fmla="*/ 84668 h 1047750"/>
              <a:gd name="connsiteX35" fmla="*/ 84668 w 1042987"/>
              <a:gd name="connsiteY35" fmla="*/ 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42987" h="1047750">
                <a:moveTo>
                  <a:pt x="619655" y="539750"/>
                </a:moveTo>
                <a:lnTo>
                  <a:pt x="958319" y="539750"/>
                </a:lnTo>
                <a:cubicBezTo>
                  <a:pt x="1005080" y="539750"/>
                  <a:pt x="1042987" y="577657"/>
                  <a:pt x="1042987" y="624418"/>
                </a:cubicBezTo>
                <a:lnTo>
                  <a:pt x="1042987" y="963082"/>
                </a:lnTo>
                <a:cubicBezTo>
                  <a:pt x="1042987" y="1009843"/>
                  <a:pt x="1005080" y="1047750"/>
                  <a:pt x="958319" y="1047750"/>
                </a:cubicBezTo>
                <a:lnTo>
                  <a:pt x="619655" y="1047750"/>
                </a:lnTo>
                <a:cubicBezTo>
                  <a:pt x="572894" y="1047750"/>
                  <a:pt x="534987" y="1009843"/>
                  <a:pt x="534987" y="963082"/>
                </a:cubicBezTo>
                <a:lnTo>
                  <a:pt x="534987" y="624418"/>
                </a:lnTo>
                <a:cubicBezTo>
                  <a:pt x="534987" y="577657"/>
                  <a:pt x="572894" y="539750"/>
                  <a:pt x="619655" y="539750"/>
                </a:cubicBezTo>
                <a:close/>
                <a:moveTo>
                  <a:pt x="84668" y="539750"/>
                </a:moveTo>
                <a:lnTo>
                  <a:pt x="423332" y="539750"/>
                </a:lnTo>
                <a:cubicBezTo>
                  <a:pt x="470093" y="539750"/>
                  <a:pt x="508000" y="577657"/>
                  <a:pt x="508000" y="624418"/>
                </a:cubicBezTo>
                <a:lnTo>
                  <a:pt x="508000" y="963082"/>
                </a:lnTo>
                <a:cubicBezTo>
                  <a:pt x="508000" y="1009843"/>
                  <a:pt x="470093" y="1047750"/>
                  <a:pt x="423332" y="1047750"/>
                </a:cubicBezTo>
                <a:lnTo>
                  <a:pt x="84668" y="1047750"/>
                </a:lnTo>
                <a:cubicBezTo>
                  <a:pt x="37907" y="1047750"/>
                  <a:pt x="0" y="1009843"/>
                  <a:pt x="0" y="963082"/>
                </a:cubicBezTo>
                <a:lnTo>
                  <a:pt x="0" y="624418"/>
                </a:lnTo>
                <a:cubicBezTo>
                  <a:pt x="0" y="577657"/>
                  <a:pt x="37907" y="539750"/>
                  <a:pt x="84668" y="539750"/>
                </a:cubicBezTo>
                <a:close/>
                <a:moveTo>
                  <a:pt x="619655" y="0"/>
                </a:moveTo>
                <a:lnTo>
                  <a:pt x="958319" y="0"/>
                </a:lnTo>
                <a:cubicBezTo>
                  <a:pt x="1005080" y="0"/>
                  <a:pt x="1042987" y="37907"/>
                  <a:pt x="1042987" y="84668"/>
                </a:cubicBezTo>
                <a:lnTo>
                  <a:pt x="1042987" y="423332"/>
                </a:lnTo>
                <a:cubicBezTo>
                  <a:pt x="1042987" y="470093"/>
                  <a:pt x="1005080" y="508000"/>
                  <a:pt x="958319" y="508000"/>
                </a:cubicBezTo>
                <a:lnTo>
                  <a:pt x="619655" y="508000"/>
                </a:lnTo>
                <a:cubicBezTo>
                  <a:pt x="572894" y="508000"/>
                  <a:pt x="534987" y="470093"/>
                  <a:pt x="534987" y="423332"/>
                </a:cubicBezTo>
                <a:lnTo>
                  <a:pt x="534987" y="84668"/>
                </a:lnTo>
                <a:cubicBezTo>
                  <a:pt x="534987" y="37907"/>
                  <a:pt x="572894" y="0"/>
                  <a:pt x="619655" y="0"/>
                </a:cubicBezTo>
                <a:close/>
                <a:moveTo>
                  <a:pt x="84668" y="0"/>
                </a:moveTo>
                <a:lnTo>
                  <a:pt x="423332" y="0"/>
                </a:lnTo>
                <a:cubicBezTo>
                  <a:pt x="470093" y="0"/>
                  <a:pt x="508000" y="37907"/>
                  <a:pt x="508000" y="84668"/>
                </a:cubicBezTo>
                <a:lnTo>
                  <a:pt x="508000" y="423332"/>
                </a:lnTo>
                <a:cubicBezTo>
                  <a:pt x="508000" y="470093"/>
                  <a:pt x="470093" y="508000"/>
                  <a:pt x="423332" y="508000"/>
                </a:cubicBezTo>
                <a:lnTo>
                  <a:pt x="84668" y="508000"/>
                </a:lnTo>
                <a:cubicBezTo>
                  <a:pt x="37907" y="508000"/>
                  <a:pt x="0" y="470093"/>
                  <a:pt x="0" y="423332"/>
                </a:cubicBezTo>
                <a:lnTo>
                  <a:pt x="0" y="84668"/>
                </a:lnTo>
                <a:cubicBezTo>
                  <a:pt x="0" y="37907"/>
                  <a:pt x="37907" y="0"/>
                  <a:pt x="84668" y="0"/>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500" dirty="0" smtClean="0">
                <a:solidFill>
                  <a:schemeClr val="accent1">
                    <a:lumMod val="50000"/>
                  </a:schemeClr>
                </a:solidFill>
                <a:latin typeface="微软雅黑" panose="020B0503020204020204" pitchFamily="34" charset="-122"/>
                <a:ea typeface="微软雅黑" panose="020B0503020204020204" pitchFamily="34" charset="-122"/>
              </a:rPr>
              <a:t>04</a:t>
            </a:r>
            <a:endParaRPr lang="zh-CN" altLang="en-US" sz="45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bwMode="auto">
          <a:xfrm>
            <a:off x="2771800" y="2852936"/>
            <a:ext cx="4320480" cy="706776"/>
          </a:xfrm>
          <a:prstGeom prst="roundRect">
            <a:avLst/>
          </a:prstGeom>
          <a:solidFill>
            <a:schemeClr val="tx2">
              <a:lumMod val="60000"/>
              <a:lumOff val="40000"/>
            </a:schemeClr>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4" name="文本框 7"/>
          <p:cNvSpPr txBox="1"/>
          <p:nvPr/>
        </p:nvSpPr>
        <p:spPr>
          <a:xfrm>
            <a:off x="3167844" y="2852936"/>
            <a:ext cx="3528391" cy="706776"/>
          </a:xfrm>
          <a:prstGeom prst="rect">
            <a:avLst/>
          </a:prstGeom>
          <a:noFill/>
        </p:spPr>
        <p:txBody>
          <a:bodyPr anchor="ctr"/>
          <a:lstStyle/>
          <a:p>
            <a:pPr algn="ctr" eaLnBrk="1" fontAlgn="auto" hangingPunct="1">
              <a:spcBef>
                <a:spcPts val="0"/>
              </a:spcBef>
              <a:spcAft>
                <a:spcPts val="0"/>
              </a:spcAft>
              <a:defRPr/>
            </a:pPr>
            <a:r>
              <a:rPr lang="zh-CN" altLang="en-US" sz="3200" dirty="0" smtClean="0">
                <a:solidFill>
                  <a:schemeClr val="bg1"/>
                </a:solidFill>
                <a:latin typeface="微软雅黑" panose="020B0503020204020204" pitchFamily="34" charset="-122"/>
                <a:ea typeface="微软雅黑" panose="020B0503020204020204" pitchFamily="34" charset="-122"/>
              </a:rPr>
              <a:t>近期推进工作</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72554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Oval 2"/>
          <p:cNvSpPr>
            <a:spLocks noChangeArrowheads="1"/>
          </p:cNvSpPr>
          <p:nvPr/>
        </p:nvSpPr>
        <p:spPr bwMode="auto">
          <a:xfrm>
            <a:off x="5219700" y="2276475"/>
            <a:ext cx="2286000" cy="2286000"/>
          </a:xfrm>
          <a:prstGeom prst="ellipse">
            <a:avLst/>
          </a:pr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83974" name="Line 6"/>
          <p:cNvSpPr>
            <a:spLocks noChangeShapeType="1"/>
          </p:cNvSpPr>
          <p:nvPr/>
        </p:nvSpPr>
        <p:spPr bwMode="auto">
          <a:xfrm flipH="1">
            <a:off x="4356100" y="4149725"/>
            <a:ext cx="1079500" cy="57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84037" name="Group 69"/>
          <p:cNvGrpSpPr>
            <a:grpSpLocks/>
          </p:cNvGrpSpPr>
          <p:nvPr/>
        </p:nvGrpSpPr>
        <p:grpSpPr bwMode="auto">
          <a:xfrm>
            <a:off x="3047666" y="1656557"/>
            <a:ext cx="1366837" cy="1368425"/>
            <a:chOff x="2064" y="1008"/>
            <a:chExt cx="722" cy="872"/>
          </a:xfrm>
        </p:grpSpPr>
        <p:sp>
          <p:nvSpPr>
            <p:cNvPr id="57404" name="Oval 70"/>
            <p:cNvSpPr>
              <a:spLocks noChangeArrowheads="1"/>
            </p:cNvSpPr>
            <p:nvPr/>
          </p:nvSpPr>
          <p:spPr bwMode="auto">
            <a:xfrm>
              <a:off x="2064" y="1008"/>
              <a:ext cx="722" cy="727"/>
            </a:xfrm>
            <a:prstGeom prst="ellipse">
              <a:avLst/>
            </a:prstGeom>
            <a:solidFill>
              <a:srgbClr val="EAEAEA">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nvGrpSpPr>
            <p:cNvPr id="57405" name="Group 71"/>
            <p:cNvGrpSpPr>
              <a:grpSpLocks/>
            </p:cNvGrpSpPr>
            <p:nvPr/>
          </p:nvGrpSpPr>
          <p:grpSpPr bwMode="auto">
            <a:xfrm>
              <a:off x="2086" y="1031"/>
              <a:ext cx="680" cy="849"/>
              <a:chOff x="3975" y="1593"/>
              <a:chExt cx="931" cy="1163"/>
            </a:xfrm>
          </p:grpSpPr>
          <p:pic>
            <p:nvPicPr>
              <p:cNvPr id="57417" name="Picture 72"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 y="1593"/>
                <a:ext cx="92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18" name="Oval 73"/>
              <p:cNvSpPr>
                <a:spLocks noChangeArrowheads="1"/>
              </p:cNvSpPr>
              <p:nvPr/>
            </p:nvSpPr>
            <p:spPr bwMode="auto">
              <a:xfrm>
                <a:off x="3975" y="1593"/>
                <a:ext cx="931" cy="937"/>
              </a:xfrm>
              <a:prstGeom prst="ellipse">
                <a:avLst/>
              </a:prstGeom>
              <a:solidFill>
                <a:schemeClr val="accent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pic>
            <p:nvPicPr>
              <p:cNvPr id="57419" name="Picture 74" descr="light_shadow1"/>
              <p:cNvPicPr>
                <a:picLocks noChangeAspect="1" noChangeArrowheads="1"/>
              </p:cNvPicPr>
              <p:nvPr/>
            </p:nvPicPr>
            <p:blipFill>
              <a:blip r:embed="rId4">
                <a:extLst>
                  <a:ext uri="{28A0092B-C50C-407E-A947-70E740481C1C}">
                    <a14:useLocalDpi xmlns:a14="http://schemas.microsoft.com/office/drawing/2010/main" val="0"/>
                  </a:ext>
                </a:extLst>
              </a:blip>
              <a:srcRect t="14285"/>
              <a:stretch>
                <a:fillRect/>
              </a:stretch>
            </p:blipFill>
            <p:spPr bwMode="auto">
              <a:xfrm>
                <a:off x="3984" y="1632"/>
                <a:ext cx="682"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420" name="Group 75"/>
              <p:cNvGrpSpPr>
                <a:grpSpLocks/>
              </p:cNvGrpSpPr>
              <p:nvPr/>
            </p:nvGrpSpPr>
            <p:grpSpPr bwMode="auto">
              <a:xfrm rot="-3733502" flipH="1" flipV="1">
                <a:off x="4256" y="2247"/>
                <a:ext cx="820" cy="198"/>
                <a:chOff x="2532" y="1051"/>
                <a:chExt cx="893" cy="246"/>
              </a:xfrm>
            </p:grpSpPr>
            <p:grpSp>
              <p:nvGrpSpPr>
                <p:cNvPr id="57421" name="Group 76"/>
                <p:cNvGrpSpPr>
                  <a:grpSpLocks/>
                </p:cNvGrpSpPr>
                <p:nvPr/>
              </p:nvGrpSpPr>
              <p:grpSpPr bwMode="auto">
                <a:xfrm>
                  <a:off x="2532" y="1051"/>
                  <a:ext cx="743" cy="185"/>
                  <a:chOff x="1565" y="2568"/>
                  <a:chExt cx="1118" cy="279"/>
                </a:xfrm>
              </p:grpSpPr>
              <p:sp>
                <p:nvSpPr>
                  <p:cNvPr id="57427" name="AutoShape 77"/>
                  <p:cNvSpPr>
                    <a:spLocks noChangeArrowheads="1"/>
                  </p:cNvSpPr>
                  <p:nvPr/>
                </p:nvSpPr>
                <p:spPr bwMode="auto">
                  <a:xfrm rot="5263130">
                    <a:off x="1857"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28" name="AutoShape 78"/>
                  <p:cNvSpPr>
                    <a:spLocks noChangeArrowheads="1"/>
                  </p:cNvSpPr>
                  <p:nvPr/>
                </p:nvSpPr>
                <p:spPr bwMode="auto">
                  <a:xfrm rot="6078281">
                    <a:off x="1993"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29" name="AutoShape 79"/>
                  <p:cNvSpPr>
                    <a:spLocks noChangeArrowheads="1"/>
                  </p:cNvSpPr>
                  <p:nvPr/>
                </p:nvSpPr>
                <p:spPr bwMode="auto">
                  <a:xfrm rot="6373927">
                    <a:off x="2069" y="2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30" name="AutoShape 80"/>
                  <p:cNvSpPr>
                    <a:spLocks noChangeArrowheads="1"/>
                  </p:cNvSpPr>
                  <p:nvPr/>
                </p:nvSpPr>
                <p:spPr bwMode="auto">
                  <a:xfrm rot="6906312">
                    <a:off x="2159" y="232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grpSp>
              <p:nvGrpSpPr>
                <p:cNvPr id="57422" name="Group 81"/>
                <p:cNvGrpSpPr>
                  <a:grpSpLocks/>
                </p:cNvGrpSpPr>
                <p:nvPr/>
              </p:nvGrpSpPr>
              <p:grpSpPr bwMode="auto">
                <a:xfrm rot="1353540">
                  <a:off x="2682" y="1111"/>
                  <a:ext cx="743" cy="186"/>
                  <a:chOff x="1565" y="2568"/>
                  <a:chExt cx="1118" cy="279"/>
                </a:xfrm>
              </p:grpSpPr>
              <p:sp>
                <p:nvSpPr>
                  <p:cNvPr id="57423" name="AutoShape 82"/>
                  <p:cNvSpPr>
                    <a:spLocks noChangeArrowheads="1"/>
                  </p:cNvSpPr>
                  <p:nvPr/>
                </p:nvSpPr>
                <p:spPr bwMode="auto">
                  <a:xfrm rot="5263130">
                    <a:off x="1857"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24" name="AutoShape 83"/>
                  <p:cNvSpPr>
                    <a:spLocks noChangeArrowheads="1"/>
                  </p:cNvSpPr>
                  <p:nvPr/>
                </p:nvSpPr>
                <p:spPr bwMode="auto">
                  <a:xfrm rot="6078281">
                    <a:off x="1993"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25" name="AutoShape 84"/>
                  <p:cNvSpPr>
                    <a:spLocks noChangeArrowheads="1"/>
                  </p:cNvSpPr>
                  <p:nvPr/>
                </p:nvSpPr>
                <p:spPr bwMode="auto">
                  <a:xfrm rot="6373927">
                    <a:off x="2069" y="2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26" name="AutoShape 85"/>
                  <p:cNvSpPr>
                    <a:spLocks noChangeArrowheads="1"/>
                  </p:cNvSpPr>
                  <p:nvPr/>
                </p:nvSpPr>
                <p:spPr bwMode="auto">
                  <a:xfrm rot="6906312">
                    <a:off x="2159" y="232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grpSp>
        </p:grpSp>
        <p:grpSp>
          <p:nvGrpSpPr>
            <p:cNvPr id="57406" name="Group 86"/>
            <p:cNvGrpSpPr>
              <a:grpSpLocks/>
            </p:cNvGrpSpPr>
            <p:nvPr/>
          </p:nvGrpSpPr>
          <p:grpSpPr bwMode="auto">
            <a:xfrm rot="-3733502" flipH="1" flipV="1">
              <a:off x="2360" y="1503"/>
              <a:ext cx="527" cy="128"/>
              <a:chOff x="2532" y="1051"/>
              <a:chExt cx="893" cy="246"/>
            </a:xfrm>
          </p:grpSpPr>
          <p:grpSp>
            <p:nvGrpSpPr>
              <p:cNvPr id="57407" name="Group 87"/>
              <p:cNvGrpSpPr>
                <a:grpSpLocks/>
              </p:cNvGrpSpPr>
              <p:nvPr/>
            </p:nvGrpSpPr>
            <p:grpSpPr bwMode="auto">
              <a:xfrm>
                <a:off x="2532" y="1051"/>
                <a:ext cx="743" cy="185"/>
                <a:chOff x="1565" y="2568"/>
                <a:chExt cx="1118" cy="279"/>
              </a:xfrm>
            </p:grpSpPr>
            <p:sp>
              <p:nvSpPr>
                <p:cNvPr id="57413" name="AutoShape 88"/>
                <p:cNvSpPr>
                  <a:spLocks noChangeArrowheads="1"/>
                </p:cNvSpPr>
                <p:nvPr/>
              </p:nvSpPr>
              <p:spPr bwMode="auto">
                <a:xfrm rot="5263130">
                  <a:off x="1857"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14" name="AutoShape 89"/>
                <p:cNvSpPr>
                  <a:spLocks noChangeArrowheads="1"/>
                </p:cNvSpPr>
                <p:nvPr/>
              </p:nvSpPr>
              <p:spPr bwMode="auto">
                <a:xfrm rot="6078281">
                  <a:off x="1993"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15" name="AutoShape 90"/>
                <p:cNvSpPr>
                  <a:spLocks noChangeArrowheads="1"/>
                </p:cNvSpPr>
                <p:nvPr/>
              </p:nvSpPr>
              <p:spPr bwMode="auto">
                <a:xfrm rot="6373927">
                  <a:off x="2069" y="2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16" name="AutoShape 91"/>
                <p:cNvSpPr>
                  <a:spLocks noChangeArrowheads="1"/>
                </p:cNvSpPr>
                <p:nvPr/>
              </p:nvSpPr>
              <p:spPr bwMode="auto">
                <a:xfrm rot="6906312">
                  <a:off x="2159" y="232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grpSp>
            <p:nvGrpSpPr>
              <p:cNvPr id="57408" name="Group 92"/>
              <p:cNvGrpSpPr>
                <a:grpSpLocks/>
              </p:cNvGrpSpPr>
              <p:nvPr/>
            </p:nvGrpSpPr>
            <p:grpSpPr bwMode="auto">
              <a:xfrm rot="1353540">
                <a:off x="2682" y="1111"/>
                <a:ext cx="743" cy="186"/>
                <a:chOff x="1565" y="2568"/>
                <a:chExt cx="1118" cy="279"/>
              </a:xfrm>
            </p:grpSpPr>
            <p:sp>
              <p:nvSpPr>
                <p:cNvPr id="57409" name="AutoShape 93"/>
                <p:cNvSpPr>
                  <a:spLocks noChangeArrowheads="1"/>
                </p:cNvSpPr>
                <p:nvPr/>
              </p:nvSpPr>
              <p:spPr bwMode="auto">
                <a:xfrm rot="5263130">
                  <a:off x="1857"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10" name="AutoShape 94"/>
                <p:cNvSpPr>
                  <a:spLocks noChangeArrowheads="1"/>
                </p:cNvSpPr>
                <p:nvPr/>
              </p:nvSpPr>
              <p:spPr bwMode="auto">
                <a:xfrm rot="6078281">
                  <a:off x="1993"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11" name="AutoShape 95"/>
                <p:cNvSpPr>
                  <a:spLocks noChangeArrowheads="1"/>
                </p:cNvSpPr>
                <p:nvPr/>
              </p:nvSpPr>
              <p:spPr bwMode="auto">
                <a:xfrm rot="6373927">
                  <a:off x="2069" y="2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12" name="AutoShape 96"/>
                <p:cNvSpPr>
                  <a:spLocks noChangeArrowheads="1"/>
                </p:cNvSpPr>
                <p:nvPr/>
              </p:nvSpPr>
              <p:spPr bwMode="auto">
                <a:xfrm rot="6906312">
                  <a:off x="2159" y="232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grpSp>
      </p:grpSp>
      <p:grpSp>
        <p:nvGrpSpPr>
          <p:cNvPr id="84095" name="Group 127"/>
          <p:cNvGrpSpPr>
            <a:grpSpLocks/>
          </p:cNvGrpSpPr>
          <p:nvPr/>
        </p:nvGrpSpPr>
        <p:grpSpPr bwMode="auto">
          <a:xfrm>
            <a:off x="3132138" y="4365625"/>
            <a:ext cx="1295400" cy="1296988"/>
            <a:chOff x="2064" y="1008"/>
            <a:chExt cx="722" cy="872"/>
          </a:xfrm>
        </p:grpSpPr>
        <p:sp>
          <p:nvSpPr>
            <p:cNvPr id="57377" name="Oval 128"/>
            <p:cNvSpPr>
              <a:spLocks noChangeArrowheads="1"/>
            </p:cNvSpPr>
            <p:nvPr/>
          </p:nvSpPr>
          <p:spPr bwMode="auto">
            <a:xfrm>
              <a:off x="2064" y="1008"/>
              <a:ext cx="722" cy="727"/>
            </a:xfrm>
            <a:prstGeom prst="ellipse">
              <a:avLst/>
            </a:prstGeom>
            <a:solidFill>
              <a:srgbClr val="EAEAEA">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nvGrpSpPr>
            <p:cNvPr id="57378" name="Group 129"/>
            <p:cNvGrpSpPr>
              <a:grpSpLocks/>
            </p:cNvGrpSpPr>
            <p:nvPr/>
          </p:nvGrpSpPr>
          <p:grpSpPr bwMode="auto">
            <a:xfrm>
              <a:off x="2086" y="1031"/>
              <a:ext cx="680" cy="849"/>
              <a:chOff x="3975" y="1593"/>
              <a:chExt cx="931" cy="1163"/>
            </a:xfrm>
          </p:grpSpPr>
          <p:pic>
            <p:nvPicPr>
              <p:cNvPr id="57390" name="Picture 130"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 y="1593"/>
                <a:ext cx="92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91" name="Oval 131"/>
              <p:cNvSpPr>
                <a:spLocks noChangeArrowheads="1"/>
              </p:cNvSpPr>
              <p:nvPr/>
            </p:nvSpPr>
            <p:spPr bwMode="auto">
              <a:xfrm>
                <a:off x="3975" y="1593"/>
                <a:ext cx="931" cy="937"/>
              </a:xfrm>
              <a:prstGeom prst="ellipse">
                <a:avLst/>
              </a:prstGeom>
              <a:solidFill>
                <a:schemeClr val="fo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pic>
            <p:nvPicPr>
              <p:cNvPr id="57392" name="Picture 132" descr="light_shadow1"/>
              <p:cNvPicPr>
                <a:picLocks noChangeAspect="1" noChangeArrowheads="1"/>
              </p:cNvPicPr>
              <p:nvPr/>
            </p:nvPicPr>
            <p:blipFill>
              <a:blip r:embed="rId4">
                <a:extLst>
                  <a:ext uri="{28A0092B-C50C-407E-A947-70E740481C1C}">
                    <a14:useLocalDpi xmlns:a14="http://schemas.microsoft.com/office/drawing/2010/main" val="0"/>
                  </a:ext>
                </a:extLst>
              </a:blip>
              <a:srcRect t="14285"/>
              <a:stretch>
                <a:fillRect/>
              </a:stretch>
            </p:blipFill>
            <p:spPr bwMode="auto">
              <a:xfrm>
                <a:off x="3984" y="1632"/>
                <a:ext cx="682"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93" name="Group 133"/>
              <p:cNvGrpSpPr>
                <a:grpSpLocks/>
              </p:cNvGrpSpPr>
              <p:nvPr/>
            </p:nvGrpSpPr>
            <p:grpSpPr bwMode="auto">
              <a:xfrm rot="-3733502" flipH="1" flipV="1">
                <a:off x="4256" y="2247"/>
                <a:ext cx="820" cy="198"/>
                <a:chOff x="2532" y="1051"/>
                <a:chExt cx="893" cy="246"/>
              </a:xfrm>
            </p:grpSpPr>
            <p:grpSp>
              <p:nvGrpSpPr>
                <p:cNvPr id="57394" name="Group 134"/>
                <p:cNvGrpSpPr>
                  <a:grpSpLocks/>
                </p:cNvGrpSpPr>
                <p:nvPr/>
              </p:nvGrpSpPr>
              <p:grpSpPr bwMode="auto">
                <a:xfrm>
                  <a:off x="2532" y="1051"/>
                  <a:ext cx="743" cy="185"/>
                  <a:chOff x="1565" y="2568"/>
                  <a:chExt cx="1118" cy="279"/>
                </a:xfrm>
              </p:grpSpPr>
              <p:sp>
                <p:nvSpPr>
                  <p:cNvPr id="57400" name="AutoShape 135"/>
                  <p:cNvSpPr>
                    <a:spLocks noChangeArrowheads="1"/>
                  </p:cNvSpPr>
                  <p:nvPr/>
                </p:nvSpPr>
                <p:spPr bwMode="auto">
                  <a:xfrm rot="5263130">
                    <a:off x="1857"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01" name="AutoShape 136"/>
                  <p:cNvSpPr>
                    <a:spLocks noChangeArrowheads="1"/>
                  </p:cNvSpPr>
                  <p:nvPr/>
                </p:nvSpPr>
                <p:spPr bwMode="auto">
                  <a:xfrm rot="6078281">
                    <a:off x="1993"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02" name="AutoShape 137"/>
                  <p:cNvSpPr>
                    <a:spLocks noChangeArrowheads="1"/>
                  </p:cNvSpPr>
                  <p:nvPr/>
                </p:nvSpPr>
                <p:spPr bwMode="auto">
                  <a:xfrm rot="6373927">
                    <a:off x="2069" y="2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403" name="AutoShape 138"/>
                  <p:cNvSpPr>
                    <a:spLocks noChangeArrowheads="1"/>
                  </p:cNvSpPr>
                  <p:nvPr/>
                </p:nvSpPr>
                <p:spPr bwMode="auto">
                  <a:xfrm rot="6906312">
                    <a:off x="2159" y="232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grpSp>
              <p:nvGrpSpPr>
                <p:cNvPr id="57395" name="Group 139"/>
                <p:cNvGrpSpPr>
                  <a:grpSpLocks/>
                </p:cNvGrpSpPr>
                <p:nvPr/>
              </p:nvGrpSpPr>
              <p:grpSpPr bwMode="auto">
                <a:xfrm rot="1353540">
                  <a:off x="2682" y="1111"/>
                  <a:ext cx="743" cy="186"/>
                  <a:chOff x="1565" y="2568"/>
                  <a:chExt cx="1118" cy="279"/>
                </a:xfrm>
              </p:grpSpPr>
              <p:sp>
                <p:nvSpPr>
                  <p:cNvPr id="57396" name="AutoShape 140"/>
                  <p:cNvSpPr>
                    <a:spLocks noChangeArrowheads="1"/>
                  </p:cNvSpPr>
                  <p:nvPr/>
                </p:nvSpPr>
                <p:spPr bwMode="auto">
                  <a:xfrm rot="5263130">
                    <a:off x="1857"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97" name="AutoShape 141"/>
                  <p:cNvSpPr>
                    <a:spLocks noChangeArrowheads="1"/>
                  </p:cNvSpPr>
                  <p:nvPr/>
                </p:nvSpPr>
                <p:spPr bwMode="auto">
                  <a:xfrm rot="6078281">
                    <a:off x="1993"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98" name="AutoShape 142"/>
                  <p:cNvSpPr>
                    <a:spLocks noChangeArrowheads="1"/>
                  </p:cNvSpPr>
                  <p:nvPr/>
                </p:nvSpPr>
                <p:spPr bwMode="auto">
                  <a:xfrm rot="6373927">
                    <a:off x="2069" y="2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99" name="AutoShape 143"/>
                  <p:cNvSpPr>
                    <a:spLocks noChangeArrowheads="1"/>
                  </p:cNvSpPr>
                  <p:nvPr/>
                </p:nvSpPr>
                <p:spPr bwMode="auto">
                  <a:xfrm rot="6906312">
                    <a:off x="2159" y="232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grpSp>
        </p:grpSp>
        <p:grpSp>
          <p:nvGrpSpPr>
            <p:cNvPr id="57379" name="Group 144"/>
            <p:cNvGrpSpPr>
              <a:grpSpLocks/>
            </p:cNvGrpSpPr>
            <p:nvPr/>
          </p:nvGrpSpPr>
          <p:grpSpPr bwMode="auto">
            <a:xfrm rot="-3733502" flipH="1" flipV="1">
              <a:off x="2360" y="1503"/>
              <a:ext cx="527" cy="128"/>
              <a:chOff x="2532" y="1051"/>
              <a:chExt cx="893" cy="246"/>
            </a:xfrm>
          </p:grpSpPr>
          <p:grpSp>
            <p:nvGrpSpPr>
              <p:cNvPr id="57380" name="Group 145"/>
              <p:cNvGrpSpPr>
                <a:grpSpLocks/>
              </p:cNvGrpSpPr>
              <p:nvPr/>
            </p:nvGrpSpPr>
            <p:grpSpPr bwMode="auto">
              <a:xfrm>
                <a:off x="2532" y="1051"/>
                <a:ext cx="743" cy="185"/>
                <a:chOff x="1565" y="2568"/>
                <a:chExt cx="1118" cy="279"/>
              </a:xfrm>
            </p:grpSpPr>
            <p:sp>
              <p:nvSpPr>
                <p:cNvPr id="57386" name="AutoShape 146"/>
                <p:cNvSpPr>
                  <a:spLocks noChangeArrowheads="1"/>
                </p:cNvSpPr>
                <p:nvPr/>
              </p:nvSpPr>
              <p:spPr bwMode="auto">
                <a:xfrm rot="5263130">
                  <a:off x="1857"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87" name="AutoShape 147"/>
                <p:cNvSpPr>
                  <a:spLocks noChangeArrowheads="1"/>
                </p:cNvSpPr>
                <p:nvPr/>
              </p:nvSpPr>
              <p:spPr bwMode="auto">
                <a:xfrm rot="6078281">
                  <a:off x="1993"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88" name="AutoShape 148"/>
                <p:cNvSpPr>
                  <a:spLocks noChangeArrowheads="1"/>
                </p:cNvSpPr>
                <p:nvPr/>
              </p:nvSpPr>
              <p:spPr bwMode="auto">
                <a:xfrm rot="6373927">
                  <a:off x="2069" y="2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89" name="AutoShape 149"/>
                <p:cNvSpPr>
                  <a:spLocks noChangeArrowheads="1"/>
                </p:cNvSpPr>
                <p:nvPr/>
              </p:nvSpPr>
              <p:spPr bwMode="auto">
                <a:xfrm rot="6906312">
                  <a:off x="2159" y="232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grpSp>
            <p:nvGrpSpPr>
              <p:cNvPr id="57381" name="Group 150"/>
              <p:cNvGrpSpPr>
                <a:grpSpLocks/>
              </p:cNvGrpSpPr>
              <p:nvPr/>
            </p:nvGrpSpPr>
            <p:grpSpPr bwMode="auto">
              <a:xfrm rot="1353540">
                <a:off x="2682" y="1111"/>
                <a:ext cx="743" cy="186"/>
                <a:chOff x="1565" y="2568"/>
                <a:chExt cx="1118" cy="279"/>
              </a:xfrm>
            </p:grpSpPr>
            <p:sp>
              <p:nvSpPr>
                <p:cNvPr id="57382" name="AutoShape 151"/>
                <p:cNvSpPr>
                  <a:spLocks noChangeArrowheads="1"/>
                </p:cNvSpPr>
                <p:nvPr/>
              </p:nvSpPr>
              <p:spPr bwMode="auto">
                <a:xfrm rot="5263130">
                  <a:off x="1857"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83" name="AutoShape 152"/>
                <p:cNvSpPr>
                  <a:spLocks noChangeArrowheads="1"/>
                </p:cNvSpPr>
                <p:nvPr/>
              </p:nvSpPr>
              <p:spPr bwMode="auto">
                <a:xfrm rot="6078281">
                  <a:off x="1993"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84" name="AutoShape 153"/>
                <p:cNvSpPr>
                  <a:spLocks noChangeArrowheads="1"/>
                </p:cNvSpPr>
                <p:nvPr/>
              </p:nvSpPr>
              <p:spPr bwMode="auto">
                <a:xfrm rot="6373927">
                  <a:off x="2069" y="2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85" name="AutoShape 154"/>
                <p:cNvSpPr>
                  <a:spLocks noChangeArrowheads="1"/>
                </p:cNvSpPr>
                <p:nvPr/>
              </p:nvSpPr>
              <p:spPr bwMode="auto">
                <a:xfrm rot="6906312">
                  <a:off x="2159" y="232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grpSp>
      </p:grpSp>
      <p:sp>
        <p:nvSpPr>
          <p:cNvPr id="2" name="Line 121"/>
          <p:cNvSpPr>
            <a:spLocks noChangeShapeType="1"/>
          </p:cNvSpPr>
          <p:nvPr/>
        </p:nvSpPr>
        <p:spPr bwMode="auto">
          <a:xfrm>
            <a:off x="4428182" y="2520242"/>
            <a:ext cx="935834" cy="309240"/>
          </a:xfrm>
          <a:prstGeom prst="line">
            <a:avLst/>
          </a:prstGeom>
          <a:noFill/>
          <a:ln w="9525">
            <a:solidFill>
              <a:schemeClr val="tx1"/>
            </a:solidFill>
            <a:round/>
            <a:headEnd/>
            <a:tailEnd/>
          </a:ln>
          <a:effectLst>
            <a:outerShdw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84124" name="Group 156"/>
          <p:cNvGrpSpPr>
            <a:grpSpLocks/>
          </p:cNvGrpSpPr>
          <p:nvPr/>
        </p:nvGrpSpPr>
        <p:grpSpPr bwMode="auto">
          <a:xfrm rot="4976862" flipH="1">
            <a:off x="5653088" y="2703513"/>
            <a:ext cx="1527175" cy="1533525"/>
            <a:chOff x="1961" y="1124"/>
            <a:chExt cx="183" cy="172"/>
          </a:xfrm>
        </p:grpSpPr>
        <p:pic>
          <p:nvPicPr>
            <p:cNvPr id="57361" name="Picture 157" descr="circuler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961" y="1124"/>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5230" name="Oval 158"/>
            <p:cNvSpPr>
              <a:spLocks noChangeArrowheads="1"/>
            </p:cNvSpPr>
            <p:nvPr/>
          </p:nvSpPr>
          <p:spPr bwMode="auto">
            <a:xfrm flipH="1">
              <a:off x="1962" y="1124"/>
              <a:ext cx="173" cy="172"/>
            </a:xfrm>
            <a:prstGeom prst="ellipse">
              <a:avLst/>
            </a:prstGeom>
            <a:gradFill rotWithShape="1">
              <a:gsLst>
                <a:gs pos="0">
                  <a:srgbClr val="6E6D68"/>
                </a:gs>
                <a:gs pos="50000">
                  <a:schemeClr val="bg2">
                    <a:alpha val="50000"/>
                  </a:schemeClr>
                </a:gs>
                <a:gs pos="100000">
                  <a:srgbClr val="6E6D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wrap="none" anchor="ctr"/>
            <a:lstStyle/>
            <a:p>
              <a:pPr>
                <a:defRPr/>
              </a:pPr>
              <a:endParaRPr lang="zh-CN" altLang="en-US" sz="1800">
                <a:latin typeface="微软雅黑" panose="020B0503020204020204" pitchFamily="34" charset="-122"/>
                <a:ea typeface="微软雅黑" panose="020B0503020204020204" pitchFamily="34" charset="-122"/>
              </a:endParaRPr>
            </a:p>
          </p:txBody>
        </p:sp>
        <p:grpSp>
          <p:nvGrpSpPr>
            <p:cNvPr id="57365" name="Group 159"/>
            <p:cNvGrpSpPr>
              <a:grpSpLocks/>
            </p:cNvGrpSpPr>
            <p:nvPr/>
          </p:nvGrpSpPr>
          <p:grpSpPr bwMode="auto">
            <a:xfrm rot="1297425" flipV="1">
              <a:off x="1971" y="1258"/>
              <a:ext cx="151" cy="37"/>
              <a:chOff x="2532" y="1051"/>
              <a:chExt cx="893" cy="246"/>
            </a:xfrm>
          </p:grpSpPr>
          <p:grpSp>
            <p:nvGrpSpPr>
              <p:cNvPr id="57367" name="Group 160"/>
              <p:cNvGrpSpPr>
                <a:grpSpLocks/>
              </p:cNvGrpSpPr>
              <p:nvPr/>
            </p:nvGrpSpPr>
            <p:grpSpPr bwMode="auto">
              <a:xfrm>
                <a:off x="2532" y="1051"/>
                <a:ext cx="743" cy="185"/>
                <a:chOff x="1565" y="2568"/>
                <a:chExt cx="1118" cy="279"/>
              </a:xfrm>
            </p:grpSpPr>
            <p:sp>
              <p:nvSpPr>
                <p:cNvPr id="57373" name="AutoShape 161"/>
                <p:cNvSpPr>
                  <a:spLocks noChangeArrowheads="1"/>
                </p:cNvSpPr>
                <p:nvPr/>
              </p:nvSpPr>
              <p:spPr bwMode="auto">
                <a:xfrm rot="5263130">
                  <a:off x="1857"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74" name="AutoShape 162"/>
                <p:cNvSpPr>
                  <a:spLocks noChangeArrowheads="1"/>
                </p:cNvSpPr>
                <p:nvPr/>
              </p:nvSpPr>
              <p:spPr bwMode="auto">
                <a:xfrm rot="6078281">
                  <a:off x="1993"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75" name="AutoShape 163"/>
                <p:cNvSpPr>
                  <a:spLocks noChangeArrowheads="1"/>
                </p:cNvSpPr>
                <p:nvPr/>
              </p:nvSpPr>
              <p:spPr bwMode="auto">
                <a:xfrm rot="6373927">
                  <a:off x="2069" y="2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76" name="AutoShape 164"/>
                <p:cNvSpPr>
                  <a:spLocks noChangeArrowheads="1"/>
                </p:cNvSpPr>
                <p:nvPr/>
              </p:nvSpPr>
              <p:spPr bwMode="auto">
                <a:xfrm rot="6906312">
                  <a:off x="2159" y="232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grpSp>
            <p:nvGrpSpPr>
              <p:cNvPr id="57368" name="Group 165"/>
              <p:cNvGrpSpPr>
                <a:grpSpLocks/>
              </p:cNvGrpSpPr>
              <p:nvPr/>
            </p:nvGrpSpPr>
            <p:grpSpPr bwMode="auto">
              <a:xfrm rot="1353540">
                <a:off x="2682" y="1111"/>
                <a:ext cx="743" cy="186"/>
                <a:chOff x="1565" y="2568"/>
                <a:chExt cx="1118" cy="279"/>
              </a:xfrm>
            </p:grpSpPr>
            <p:sp>
              <p:nvSpPr>
                <p:cNvPr id="57369" name="AutoShape 166"/>
                <p:cNvSpPr>
                  <a:spLocks noChangeArrowheads="1"/>
                </p:cNvSpPr>
                <p:nvPr/>
              </p:nvSpPr>
              <p:spPr bwMode="auto">
                <a:xfrm rot="5263130">
                  <a:off x="1857"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70" name="AutoShape 167"/>
                <p:cNvSpPr>
                  <a:spLocks noChangeArrowheads="1"/>
                </p:cNvSpPr>
                <p:nvPr/>
              </p:nvSpPr>
              <p:spPr bwMode="auto">
                <a:xfrm rot="6078281">
                  <a:off x="1993" y="2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71" name="AutoShape 168"/>
                <p:cNvSpPr>
                  <a:spLocks noChangeArrowheads="1"/>
                </p:cNvSpPr>
                <p:nvPr/>
              </p:nvSpPr>
              <p:spPr bwMode="auto">
                <a:xfrm rot="6373927">
                  <a:off x="2069" y="2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57372" name="AutoShape 169"/>
                <p:cNvSpPr>
                  <a:spLocks noChangeArrowheads="1"/>
                </p:cNvSpPr>
                <p:nvPr/>
              </p:nvSpPr>
              <p:spPr bwMode="auto">
                <a:xfrm rot="6906312">
                  <a:off x="2159" y="232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grpSp>
        </p:grpSp>
        <p:pic>
          <p:nvPicPr>
            <p:cNvPr id="57366" name="Picture 171" descr="light_shadow1"/>
            <p:cNvPicPr>
              <a:picLocks noChangeAspect="1" noChangeArrowheads="1"/>
            </p:cNvPicPr>
            <p:nvPr/>
          </p:nvPicPr>
          <p:blipFill>
            <a:blip r:embed="rId6">
              <a:extLst>
                <a:ext uri="{28A0092B-C50C-407E-A947-70E740481C1C}">
                  <a14:useLocalDpi xmlns:a14="http://schemas.microsoft.com/office/drawing/2010/main" val="0"/>
                </a:ext>
              </a:extLst>
            </a:blip>
            <a:srcRect t="23740"/>
            <a:stretch>
              <a:fillRect/>
            </a:stretch>
          </p:blipFill>
          <p:spPr bwMode="auto">
            <a:xfrm rot="2569845" flipH="1">
              <a:off x="2015" y="1139"/>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 Box 138"/>
          <p:cNvSpPr txBox="1">
            <a:spLocks noChangeArrowheads="1"/>
          </p:cNvSpPr>
          <p:nvPr/>
        </p:nvSpPr>
        <p:spPr bwMode="auto">
          <a:xfrm>
            <a:off x="2825222" y="1691376"/>
            <a:ext cx="1838325" cy="1015663"/>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项目</a:t>
            </a:r>
            <a:endParaRPr lang="en-US" altLang="zh-CN" sz="2400" b="1" dirty="0" smtClean="0">
              <a:latin typeface="微软雅黑" panose="020B0503020204020204" pitchFamily="34" charset="-122"/>
              <a:ea typeface="微软雅黑" panose="020B0503020204020204" pitchFamily="34" charset="-122"/>
            </a:endParaRPr>
          </a:p>
          <a:p>
            <a:pPr algn="ctr" eaLnBrk="1" hangingPunct="1">
              <a:spcBef>
                <a:spcPct val="50000"/>
              </a:spcBef>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办公室</a:t>
            </a:r>
            <a:endParaRPr lang="zh-CN" altLang="en-US" sz="2400" b="1" dirty="0">
              <a:latin typeface="微软雅黑" panose="020B0503020204020204" pitchFamily="34" charset="-122"/>
              <a:ea typeface="微软雅黑" panose="020B0503020204020204" pitchFamily="34" charset="-122"/>
            </a:endParaRPr>
          </a:p>
        </p:txBody>
      </p:sp>
      <p:sp>
        <p:nvSpPr>
          <p:cNvPr id="5" name="Text Box 139"/>
          <p:cNvSpPr txBox="1">
            <a:spLocks noChangeArrowheads="1"/>
          </p:cNvSpPr>
          <p:nvPr/>
        </p:nvSpPr>
        <p:spPr bwMode="auto">
          <a:xfrm>
            <a:off x="3032125" y="4676775"/>
            <a:ext cx="1497013" cy="45720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业务组</a:t>
            </a:r>
          </a:p>
        </p:txBody>
      </p:sp>
      <p:sp>
        <p:nvSpPr>
          <p:cNvPr id="7" name="文本框 1"/>
          <p:cNvSpPr txBox="1">
            <a:spLocks noChangeArrowheads="1"/>
          </p:cNvSpPr>
          <p:nvPr/>
        </p:nvSpPr>
        <p:spPr bwMode="auto">
          <a:xfrm>
            <a:off x="5746245" y="2823651"/>
            <a:ext cx="13668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pPr>
            <a:r>
              <a:rPr lang="zh-CN" altLang="en-US" sz="2800" b="1" dirty="0">
                <a:latin typeface="微软雅黑" panose="020B0503020204020204" pitchFamily="34" charset="-122"/>
                <a:ea typeface="微软雅黑" panose="020B0503020204020204" pitchFamily="34" charset="-122"/>
              </a:rPr>
              <a:t>成立</a:t>
            </a:r>
            <a:endParaRPr lang="en-US" altLang="zh-CN" sz="2800" b="1" dirty="0">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zh-CN" altLang="en-US" sz="2800" b="1" dirty="0" smtClean="0">
                <a:latin typeface="微软雅黑" panose="020B0503020204020204" pitchFamily="34" charset="-122"/>
                <a:ea typeface="微软雅黑" panose="020B0503020204020204" pitchFamily="34" charset="-122"/>
              </a:rPr>
              <a:t>项目准备组</a:t>
            </a:r>
            <a:endParaRPr lang="en-US" altLang="zh-CN" sz="28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468851" y="1782660"/>
            <a:ext cx="800219" cy="3170099"/>
          </a:xfrm>
          <a:prstGeom prst="rect">
            <a:avLst/>
          </a:prstGeom>
          <a:noFill/>
        </p:spPr>
        <p:txBody>
          <a:bodyPr vert="eaVert" wrap="none" rtlCol="0">
            <a:spAutoFit/>
          </a:bodyPr>
          <a:lstStyle/>
          <a:p>
            <a:r>
              <a:rPr lang="zh-CN" altLang="en-US" sz="4000" b="1" dirty="0" smtClean="0">
                <a:latin typeface="微软雅黑" panose="020B0503020204020204" pitchFamily="34" charset="-122"/>
                <a:ea typeface="微软雅黑" panose="020B0503020204020204" pitchFamily="34" charset="-122"/>
              </a:rPr>
              <a:t>梳理业务需求</a:t>
            </a:r>
            <a:endParaRPr lang="zh-CN" altLang="en-US" sz="4000" b="1" dirty="0">
              <a:latin typeface="微软雅黑" panose="020B0503020204020204" pitchFamily="34" charset="-122"/>
              <a:ea typeface="微软雅黑" panose="020B0503020204020204" pitchFamily="34" charset="-122"/>
            </a:endParaRPr>
          </a:p>
        </p:txBody>
      </p:sp>
      <p:grpSp>
        <p:nvGrpSpPr>
          <p:cNvPr id="83" name="Group 7"/>
          <p:cNvGrpSpPr>
            <a:grpSpLocks/>
          </p:cNvGrpSpPr>
          <p:nvPr/>
        </p:nvGrpSpPr>
        <p:grpSpPr bwMode="auto">
          <a:xfrm>
            <a:off x="611188" y="692150"/>
            <a:ext cx="4183062" cy="457200"/>
            <a:chOff x="385" y="436"/>
            <a:chExt cx="2540" cy="233"/>
          </a:xfrm>
        </p:grpSpPr>
        <p:sp>
          <p:nvSpPr>
            <p:cNvPr id="84" name="圆角矩形 83"/>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85"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smtClean="0">
                  <a:solidFill>
                    <a:schemeClr val="accent3"/>
                  </a:solidFill>
                  <a:latin typeface="微软雅黑" panose="020B0503020204020204" pitchFamily="34" charset="-122"/>
                  <a:ea typeface="微软雅黑" panose="020B0503020204020204" pitchFamily="34" charset="-122"/>
                </a:rPr>
                <a:t>四、近期推进工作</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Tree>
    <p:extLst>
      <p:ext uri="{BB962C8B-B14F-4D97-AF65-F5344CB8AC3E}">
        <p14:creationId xmlns:p14="http://schemas.microsoft.com/office/powerpoint/2010/main" val="39239927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1"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nodeType="afterGroup">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3970"/>
                                        </p:tgtEl>
                                        <p:attrNameLst>
                                          <p:attrName>style.visibility</p:attrName>
                                        </p:attrNameLst>
                                      </p:cBhvr>
                                      <p:to>
                                        <p:strVal val="visible"/>
                                      </p:to>
                                    </p:set>
                                    <p:animEffect transition="in" filter="wipe(left)">
                                      <p:cBhvr>
                                        <p:cTn id="17" dur="500"/>
                                        <p:tgtEl>
                                          <p:spTgt spid="83970"/>
                                        </p:tgtEl>
                                      </p:cBhvr>
                                    </p:animEffect>
                                  </p:childTnLst>
                                </p:cTn>
                              </p:par>
                              <p:par>
                                <p:cTn id="18" presetID="22" presetClass="entr" presetSubtype="8" fill="hold" nodeType="withEffect">
                                  <p:stCondLst>
                                    <p:cond delay="0"/>
                                  </p:stCondLst>
                                  <p:childTnLst>
                                    <p:set>
                                      <p:cBhvr>
                                        <p:cTn id="19" dur="1" fill="hold">
                                          <p:stCondLst>
                                            <p:cond delay="0"/>
                                          </p:stCondLst>
                                        </p:cTn>
                                        <p:tgtEl>
                                          <p:spTgt spid="84124"/>
                                        </p:tgtEl>
                                        <p:attrNameLst>
                                          <p:attrName>style.visibility</p:attrName>
                                        </p:attrNameLst>
                                      </p:cBhvr>
                                      <p:to>
                                        <p:strVal val="visible"/>
                                      </p:to>
                                    </p:set>
                                    <p:animEffect transition="in" filter="wipe(left)">
                                      <p:cBhvr>
                                        <p:cTn id="20" dur="500"/>
                                        <p:tgtEl>
                                          <p:spTgt spid="84124"/>
                                        </p:tgtEl>
                                      </p:cBhvr>
                                    </p:animEffect>
                                  </p:childTnLst>
                                </p:cTn>
                              </p:par>
                            </p:childTnLst>
                          </p:cTn>
                        </p:par>
                        <p:par>
                          <p:cTn id="21" fill="hold" nodeType="afterGroup">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par>
                          <p:cTn id="25" fill="hold" nodeType="afterGroup">
                            <p:stCondLst>
                              <p:cond delay="2500"/>
                            </p:stCondLst>
                            <p:childTnLst>
                              <p:par>
                                <p:cTn id="26" presetID="22" presetClass="entr" presetSubtype="1" fill="hold" nodeType="afterEffect">
                                  <p:stCondLst>
                                    <p:cond delay="0"/>
                                  </p:stCondLst>
                                  <p:childTnLst>
                                    <p:set>
                                      <p:cBhvr>
                                        <p:cTn id="27" dur="1" fill="hold">
                                          <p:stCondLst>
                                            <p:cond delay="0"/>
                                          </p:stCondLst>
                                        </p:cTn>
                                        <p:tgtEl>
                                          <p:spTgt spid="84037"/>
                                        </p:tgtEl>
                                        <p:attrNameLst>
                                          <p:attrName>style.visibility</p:attrName>
                                        </p:attrNameLst>
                                      </p:cBhvr>
                                      <p:to>
                                        <p:strVal val="visible"/>
                                      </p:to>
                                    </p:set>
                                    <p:animEffect transition="in" filter="wipe(up)">
                                      <p:cBhvr>
                                        <p:cTn id="28" dur="500"/>
                                        <p:tgtEl>
                                          <p:spTgt spid="84037"/>
                                        </p:tgtEl>
                                      </p:cBhvr>
                                    </p:animEffect>
                                  </p:childTnLst>
                                </p:cTn>
                              </p:par>
                            </p:childTnLst>
                          </p:cTn>
                        </p:par>
                        <p:par>
                          <p:cTn id="29" fill="hold" nodeType="afterGroup">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par>
                          <p:cTn id="33" fill="hold" nodeType="afterGroup">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83974"/>
                                        </p:tgtEl>
                                        <p:attrNameLst>
                                          <p:attrName>style.visibility</p:attrName>
                                        </p:attrNameLst>
                                      </p:cBhvr>
                                      <p:to>
                                        <p:strVal val="visible"/>
                                      </p:to>
                                    </p:set>
                                    <p:animEffect transition="in" filter="wipe(up)">
                                      <p:cBhvr>
                                        <p:cTn id="36" dur="500"/>
                                        <p:tgtEl>
                                          <p:spTgt spid="83974"/>
                                        </p:tgtEl>
                                      </p:cBhvr>
                                    </p:animEffect>
                                  </p:childTnLst>
                                </p:cTn>
                              </p:par>
                            </p:childTnLst>
                          </p:cTn>
                        </p:par>
                        <p:par>
                          <p:cTn id="37" fill="hold" nodeType="afterGroup">
                            <p:stCondLst>
                              <p:cond delay="4000"/>
                            </p:stCondLst>
                            <p:childTnLst>
                              <p:par>
                                <p:cTn id="38" presetID="22" presetClass="entr" presetSubtype="8" fill="hold" nodeType="afterEffect">
                                  <p:stCondLst>
                                    <p:cond delay="0"/>
                                  </p:stCondLst>
                                  <p:childTnLst>
                                    <p:set>
                                      <p:cBhvr>
                                        <p:cTn id="39" dur="1" fill="hold">
                                          <p:stCondLst>
                                            <p:cond delay="0"/>
                                          </p:stCondLst>
                                        </p:cTn>
                                        <p:tgtEl>
                                          <p:spTgt spid="84095"/>
                                        </p:tgtEl>
                                        <p:attrNameLst>
                                          <p:attrName>style.visibility</p:attrName>
                                        </p:attrNameLst>
                                      </p:cBhvr>
                                      <p:to>
                                        <p:strVal val="visible"/>
                                      </p:to>
                                    </p:set>
                                    <p:animEffect transition="in" filter="wipe(left)">
                                      <p:cBhvr>
                                        <p:cTn id="40" dur="500"/>
                                        <p:tgtEl>
                                          <p:spTgt spid="84095"/>
                                        </p:tgtEl>
                                      </p:cBhvr>
                                    </p:animEffect>
                                  </p:childTnLst>
                                </p:cTn>
                              </p:par>
                            </p:childTnLst>
                          </p:cTn>
                        </p:par>
                        <p:par>
                          <p:cTn id="41" fill="hold" nodeType="afterGroup">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P spid="83974" grpId="0" animBg="1"/>
      <p:bldP spid="2" grpId="0" animBg="1"/>
      <p:bldP spid="4" grpId="0"/>
      <p:bldP spid="5" grpId="0"/>
      <p:bldP spid="7" grpId="0"/>
      <p:bldP spid="7" grpId="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7" name="Group 16"/>
          <p:cNvGrpSpPr/>
          <p:nvPr/>
        </p:nvGrpSpPr>
        <p:grpSpPr bwMode="auto">
          <a:xfrm>
            <a:off x="461756" y="1266107"/>
            <a:ext cx="8142692" cy="3676008"/>
            <a:chOff x="294" y="1536"/>
            <a:chExt cx="1722" cy="1387"/>
          </a:xfrm>
          <a:solidFill>
            <a:schemeClr val="bg2">
              <a:lumMod val="90000"/>
            </a:schemeClr>
          </a:solidFill>
        </p:grpSpPr>
        <p:pic>
          <p:nvPicPr>
            <p:cNvPr id="123931" name="Picture 17" descr="pan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flipH="1">
              <a:off x="298" y="1536"/>
              <a:ext cx="1711" cy="13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932" name="Freeform 18"/>
            <p:cNvSpPr/>
            <p:nvPr/>
          </p:nvSpPr>
          <p:spPr bwMode="gray">
            <a:xfrm>
              <a:off x="294" y="1538"/>
              <a:ext cx="1722" cy="1382"/>
            </a:xfrm>
            <a:custGeom>
              <a:avLst/>
              <a:gdLst>
                <a:gd name="T0" fmla="*/ 6 w 1722"/>
                <a:gd name="T1" fmla="*/ 79 h 1382"/>
                <a:gd name="T2" fmla="*/ 6 w 1722"/>
                <a:gd name="T3" fmla="*/ 1300 h 1382"/>
                <a:gd name="T4" fmla="*/ 46 w 1722"/>
                <a:gd name="T5" fmla="*/ 1367 h 1382"/>
                <a:gd name="T6" fmla="*/ 121 w 1722"/>
                <a:gd name="T7" fmla="*/ 1381 h 1382"/>
                <a:gd name="T8" fmla="*/ 1658 w 1722"/>
                <a:gd name="T9" fmla="*/ 1312 h 1382"/>
                <a:gd name="T10" fmla="*/ 1696 w 1722"/>
                <a:gd name="T11" fmla="*/ 1286 h 1382"/>
                <a:gd name="T12" fmla="*/ 1714 w 1722"/>
                <a:gd name="T13" fmla="*/ 1247 h 1382"/>
                <a:gd name="T14" fmla="*/ 1715 w 1722"/>
                <a:gd name="T15" fmla="*/ 157 h 1382"/>
                <a:gd name="T16" fmla="*/ 1689 w 1722"/>
                <a:gd name="T17" fmla="*/ 87 h 1382"/>
                <a:gd name="T18" fmla="*/ 1637 w 1722"/>
                <a:gd name="T19" fmla="*/ 67 h 1382"/>
                <a:gd name="T20" fmla="*/ 95 w 1722"/>
                <a:gd name="T21" fmla="*/ 0 h 1382"/>
                <a:gd name="T22" fmla="*/ 29 w 1722"/>
                <a:gd name="T23" fmla="*/ 31 h 1382"/>
                <a:gd name="T24" fmla="*/ 6 w 1722"/>
                <a:gd name="T25" fmla="*/ 79 h 13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2" h="1382">
                  <a:moveTo>
                    <a:pt x="6" y="79"/>
                  </a:moveTo>
                  <a:cubicBezTo>
                    <a:pt x="0" y="294"/>
                    <a:pt x="3" y="1087"/>
                    <a:pt x="6" y="1300"/>
                  </a:cubicBezTo>
                  <a:cubicBezTo>
                    <a:pt x="8" y="1336"/>
                    <a:pt x="36" y="1359"/>
                    <a:pt x="46" y="1367"/>
                  </a:cubicBezTo>
                  <a:cubicBezTo>
                    <a:pt x="60" y="1381"/>
                    <a:pt x="109" y="1382"/>
                    <a:pt x="121" y="1381"/>
                  </a:cubicBezTo>
                  <a:cubicBezTo>
                    <a:pt x="368" y="1362"/>
                    <a:pt x="1388" y="1336"/>
                    <a:pt x="1658" y="1312"/>
                  </a:cubicBezTo>
                  <a:cubicBezTo>
                    <a:pt x="1658" y="1315"/>
                    <a:pt x="1684" y="1300"/>
                    <a:pt x="1696" y="1286"/>
                  </a:cubicBezTo>
                  <a:cubicBezTo>
                    <a:pt x="1708" y="1272"/>
                    <a:pt x="1714" y="1250"/>
                    <a:pt x="1714" y="1247"/>
                  </a:cubicBezTo>
                  <a:cubicBezTo>
                    <a:pt x="1714" y="1065"/>
                    <a:pt x="1722" y="347"/>
                    <a:pt x="1715" y="157"/>
                  </a:cubicBezTo>
                  <a:cubicBezTo>
                    <a:pt x="1715" y="124"/>
                    <a:pt x="1711" y="104"/>
                    <a:pt x="1689" y="87"/>
                  </a:cubicBezTo>
                  <a:cubicBezTo>
                    <a:pt x="1667" y="70"/>
                    <a:pt x="1659" y="73"/>
                    <a:pt x="1637" y="67"/>
                  </a:cubicBezTo>
                  <a:cubicBezTo>
                    <a:pt x="1375" y="49"/>
                    <a:pt x="360" y="16"/>
                    <a:pt x="95" y="0"/>
                  </a:cubicBezTo>
                  <a:cubicBezTo>
                    <a:pt x="72" y="0"/>
                    <a:pt x="41" y="14"/>
                    <a:pt x="29" y="31"/>
                  </a:cubicBezTo>
                  <a:cubicBezTo>
                    <a:pt x="17" y="48"/>
                    <a:pt x="13" y="49"/>
                    <a:pt x="6" y="79"/>
                  </a:cubicBezTo>
                  <a:close/>
                </a:path>
              </a:pathLst>
            </a:custGeom>
            <a:grp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pPr>
                <a:defRPr/>
              </a:pPr>
              <a:endParaRPr lang="zh-CN" altLang="en-US" sz="1800">
                <a:latin typeface="Arial" pitchFamily="34" charset="0"/>
              </a:endParaRPr>
            </a:p>
          </p:txBody>
        </p:sp>
      </p:grpSp>
      <p:sp>
        <p:nvSpPr>
          <p:cNvPr id="58371" name="Rectangle 6"/>
          <p:cNvSpPr>
            <a:spLocks noChangeArrowheads="1"/>
          </p:cNvSpPr>
          <p:nvPr/>
        </p:nvSpPr>
        <p:spPr bwMode="auto">
          <a:xfrm>
            <a:off x="755724" y="1356502"/>
            <a:ext cx="7632700" cy="3477875"/>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zh-CN" altLang="en-US" sz="1600" b="1" dirty="0" smtClean="0">
                <a:latin typeface="微软雅黑" panose="020B0503020204020204" pitchFamily="34" charset="-122"/>
                <a:ea typeface="微软雅黑" panose="020B0503020204020204" pitchFamily="34" charset="-122"/>
              </a:rPr>
              <a:t>二期：工程与生产计划模块</a:t>
            </a:r>
            <a:endParaRPr lang="en-US" altLang="zh-CN" sz="1600" b="1" dirty="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业务组组长</a:t>
            </a: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邵川</a:t>
            </a:r>
            <a:endParaRPr lang="en-US" altLang="zh-CN" sz="1600" dirty="0" smtClean="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buNone/>
            </a:pPr>
            <a:r>
              <a:rPr lang="zh-CN" altLang="en-US" sz="1600" b="1" dirty="0" smtClean="0">
                <a:latin typeface="微软雅黑" panose="020B0503020204020204" pitchFamily="34" charset="-122"/>
                <a:ea typeface="微软雅黑" panose="020B0503020204020204" pitchFamily="34" charset="-122"/>
              </a:rPr>
              <a:t>业务组副组长</a:t>
            </a:r>
            <a:r>
              <a:rPr lang="zh-CN" altLang="en-US" sz="1600" dirty="0" smtClean="0">
                <a:latin typeface="微软雅黑" panose="020B0503020204020204" pitchFamily="34" charset="-122"/>
                <a:ea typeface="微软雅黑" panose="020B0503020204020204" pitchFamily="34" charset="-122"/>
              </a:rPr>
              <a:t>：余雷</a:t>
            </a:r>
            <a:endParaRPr lang="en-US" altLang="zh-CN" sz="1600" dirty="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buNone/>
            </a:pPr>
            <a:r>
              <a:rPr lang="zh-CN" altLang="en-US" sz="1600" b="1" dirty="0" smtClean="0">
                <a:latin typeface="微软雅黑" panose="020B0503020204020204" pitchFamily="34" charset="-122"/>
                <a:ea typeface="微软雅黑" panose="020B0503020204020204" pitchFamily="34" charset="-122"/>
              </a:rPr>
              <a:t>工程口组长</a:t>
            </a:r>
            <a:r>
              <a:rPr lang="zh-CN" altLang="en-US" sz="1600" dirty="0" smtClean="0">
                <a:latin typeface="微软雅黑" panose="020B0503020204020204" pitchFamily="34" charset="-122"/>
                <a:ea typeface="微软雅黑" panose="020B0503020204020204" pitchFamily="34" charset="-122"/>
              </a:rPr>
              <a:t>：吴润生、陶弢、陈曦、屈建民、郭振宇</a:t>
            </a:r>
            <a:endParaRPr lang="zh-CN" altLang="en-US" sz="1600" dirty="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buNone/>
            </a:pPr>
            <a:r>
              <a:rPr lang="zh-CN" altLang="en-US" sz="1600" dirty="0" smtClean="0">
                <a:latin typeface="微软雅黑" panose="020B0503020204020204" pitchFamily="34" charset="-122"/>
                <a:ea typeface="微软雅黑" panose="020B0503020204020204" pitchFamily="34" charset="-122"/>
              </a:rPr>
              <a:t>成员：王磊、张鹏、李毅、宋剑平</a:t>
            </a:r>
            <a:endParaRPr lang="en-US" altLang="zh-CN" sz="1600" dirty="0" smtClean="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buNone/>
            </a:pPr>
            <a:endParaRPr lang="en-US" altLang="zh-CN" sz="1600" dirty="0" smtClean="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buNone/>
            </a:pPr>
            <a:r>
              <a:rPr lang="zh-CN" altLang="en-US" sz="1600" b="1" dirty="0" smtClean="0">
                <a:latin typeface="微软雅黑" panose="020B0503020204020204" pitchFamily="34" charset="-122"/>
                <a:ea typeface="微软雅黑" panose="020B0503020204020204" pitchFamily="34" charset="-122"/>
              </a:rPr>
              <a:t>生产计划口组长</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buNone/>
            </a:pPr>
            <a:r>
              <a:rPr lang="zh-CN" altLang="en-US" sz="1600" dirty="0" smtClean="0">
                <a:latin typeface="微软雅黑" panose="020B0503020204020204" pitchFamily="34" charset="-122"/>
                <a:ea typeface="微软雅黑" panose="020B0503020204020204" pitchFamily="34" charset="-122"/>
              </a:rPr>
              <a:t>成员：</a:t>
            </a:r>
            <a:endParaRPr lang="en-US" altLang="zh-CN" sz="1600" dirty="0" smtClean="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buNone/>
            </a:pPr>
            <a:endParaRPr lang="en-US" altLang="zh-CN" sz="1600" dirty="0" smtClean="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航</a:t>
            </a:r>
            <a:r>
              <a:rPr lang="zh-CN" altLang="en-US" sz="1600" b="1" dirty="0" smtClean="0">
                <a:latin typeface="微软雅黑" panose="020B0503020204020204" pitchFamily="34" charset="-122"/>
                <a:ea typeface="微软雅黑" panose="020B0503020204020204" pitchFamily="34" charset="-122"/>
              </a:rPr>
              <a:t>材口组长</a:t>
            </a:r>
            <a:r>
              <a:rPr lang="zh-CN" altLang="en-US" sz="1600" dirty="0" smtClean="0">
                <a:latin typeface="微软雅黑" panose="020B0503020204020204" pitchFamily="34" charset="-122"/>
                <a:ea typeface="微软雅黑" panose="020B0503020204020204" pitchFamily="34" charset="-122"/>
              </a:rPr>
              <a:t>：钟蔚</a:t>
            </a:r>
            <a:endParaRPr lang="en-US" altLang="zh-CN" sz="1600" dirty="0" smtClean="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buNone/>
            </a:pPr>
            <a:r>
              <a:rPr lang="zh-CN" altLang="en-US" sz="1600" dirty="0" smtClean="0">
                <a:latin typeface="微软雅黑" panose="020B0503020204020204" pitchFamily="34" charset="-122"/>
                <a:ea typeface="微软雅黑" panose="020B0503020204020204" pitchFamily="34" charset="-122"/>
              </a:rPr>
              <a:t>成员：</a:t>
            </a:r>
            <a:endParaRPr lang="en-US" altLang="zh-CN" sz="1600" dirty="0" smtClean="0">
              <a:latin typeface="微软雅黑" panose="020B0503020204020204" pitchFamily="34" charset="-122"/>
              <a:ea typeface="微软雅黑" panose="020B0503020204020204" pitchFamily="34" charset="-122"/>
            </a:endParaRPr>
          </a:p>
        </p:txBody>
      </p:sp>
      <p:grpSp>
        <p:nvGrpSpPr>
          <p:cNvPr id="59396" name="Group 4"/>
          <p:cNvGrpSpPr>
            <a:grpSpLocks/>
          </p:cNvGrpSpPr>
          <p:nvPr/>
        </p:nvGrpSpPr>
        <p:grpSpPr bwMode="auto">
          <a:xfrm>
            <a:off x="2593975" y="4652963"/>
            <a:ext cx="4445000" cy="1143000"/>
            <a:chOff x="1248" y="2640"/>
            <a:chExt cx="3360" cy="864"/>
          </a:xfrm>
        </p:grpSpPr>
        <p:grpSp>
          <p:nvGrpSpPr>
            <p:cNvPr id="59409" name="Group 5"/>
            <p:cNvGrpSpPr>
              <a:grpSpLocks/>
            </p:cNvGrpSpPr>
            <p:nvPr/>
          </p:nvGrpSpPr>
          <p:grpSpPr bwMode="auto">
            <a:xfrm>
              <a:off x="1248" y="2640"/>
              <a:ext cx="3360" cy="864"/>
              <a:chOff x="1248" y="2640"/>
              <a:chExt cx="3360" cy="864"/>
            </a:xfrm>
          </p:grpSpPr>
          <p:sp>
            <p:nvSpPr>
              <p:cNvPr id="59413" name="Freeform 6"/>
              <p:cNvSpPr>
                <a:spLocks noChangeArrowheads="1"/>
              </p:cNvSpPr>
              <p:nvPr/>
            </p:nvSpPr>
            <p:spPr bwMode="auto">
              <a:xfrm>
                <a:off x="1248" y="2832"/>
                <a:ext cx="3360" cy="672"/>
              </a:xfrm>
              <a:custGeom>
                <a:avLst/>
                <a:gdLst>
                  <a:gd name="T0" fmla="*/ 0 w 2202"/>
                  <a:gd name="T1" fmla="*/ 19093 h 529"/>
                  <a:gd name="T2" fmla="*/ 405792 w 2202"/>
                  <a:gd name="T3" fmla="*/ 1 h 529"/>
                  <a:gd name="T4" fmla="*/ 814950 w 2202"/>
                  <a:gd name="T5" fmla="*/ 0 h 529"/>
                  <a:gd name="T6" fmla="*/ 1246262 w 2202"/>
                  <a:gd name="T7" fmla="*/ 19155 h 529"/>
                  <a:gd name="T8" fmla="*/ 26949 w 2202"/>
                  <a:gd name="T9" fmla="*/ 19093 h 5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02" h="529">
                    <a:moveTo>
                      <a:pt x="0" y="528"/>
                    </a:moveTo>
                    <a:lnTo>
                      <a:pt x="717" y="1"/>
                    </a:lnTo>
                    <a:lnTo>
                      <a:pt x="1440" y="0"/>
                    </a:lnTo>
                    <a:lnTo>
                      <a:pt x="2202" y="529"/>
                    </a:lnTo>
                    <a:lnTo>
                      <a:pt x="48" y="528"/>
                    </a:lnTo>
                  </a:path>
                </a:pathLst>
              </a:custGeom>
              <a:gradFill rotWithShape="1">
                <a:gsLst>
                  <a:gs pos="0">
                    <a:srgbClr val="FFFFFF"/>
                  </a:gs>
                  <a:gs pos="100000">
                    <a:srgbClr val="97CCF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9414" name="Group 7"/>
              <p:cNvGrpSpPr>
                <a:grpSpLocks/>
              </p:cNvGrpSpPr>
              <p:nvPr/>
            </p:nvGrpSpPr>
            <p:grpSpPr bwMode="auto">
              <a:xfrm>
                <a:off x="2016" y="2640"/>
                <a:ext cx="1968" cy="864"/>
                <a:chOff x="2016" y="2640"/>
                <a:chExt cx="1968" cy="864"/>
              </a:xfrm>
            </p:grpSpPr>
            <p:sp>
              <p:nvSpPr>
                <p:cNvPr id="59415" name="Line 8"/>
                <p:cNvSpPr>
                  <a:spLocks noChangeShapeType="1"/>
                </p:cNvSpPr>
                <p:nvPr/>
              </p:nvSpPr>
              <p:spPr bwMode="auto">
                <a:xfrm flipV="1">
                  <a:off x="2016" y="2784"/>
                  <a:ext cx="528" cy="72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6" name="Line 9"/>
                <p:cNvSpPr>
                  <a:spLocks noChangeShapeType="1"/>
                </p:cNvSpPr>
                <p:nvPr/>
              </p:nvSpPr>
              <p:spPr bwMode="auto">
                <a:xfrm flipV="1">
                  <a:off x="2592" y="2640"/>
                  <a:ext cx="96" cy="86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7" name="Line 10"/>
                <p:cNvSpPr>
                  <a:spLocks noChangeShapeType="1"/>
                </p:cNvSpPr>
                <p:nvPr/>
              </p:nvSpPr>
              <p:spPr bwMode="auto">
                <a:xfrm flipV="1">
                  <a:off x="3024" y="2688"/>
                  <a:ext cx="0" cy="816"/>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8" name="Line 11"/>
                <p:cNvSpPr>
                  <a:spLocks noChangeShapeType="1"/>
                </p:cNvSpPr>
                <p:nvPr/>
              </p:nvSpPr>
              <p:spPr bwMode="auto">
                <a:xfrm flipH="1" flipV="1">
                  <a:off x="3216" y="2736"/>
                  <a:ext cx="288" cy="7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9" name="Line 12"/>
                <p:cNvSpPr>
                  <a:spLocks noChangeShapeType="1"/>
                </p:cNvSpPr>
                <p:nvPr/>
              </p:nvSpPr>
              <p:spPr bwMode="auto">
                <a:xfrm flipH="1" flipV="1">
                  <a:off x="3360" y="2784"/>
                  <a:ext cx="624" cy="72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9410" name="Line 13"/>
            <p:cNvSpPr>
              <a:spLocks noChangeShapeType="1"/>
            </p:cNvSpPr>
            <p:nvPr/>
          </p:nvSpPr>
          <p:spPr bwMode="auto">
            <a:xfrm>
              <a:off x="1632" y="3264"/>
              <a:ext cx="259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1" name="Line 14"/>
            <p:cNvSpPr>
              <a:spLocks noChangeShapeType="1"/>
            </p:cNvSpPr>
            <p:nvPr/>
          </p:nvSpPr>
          <p:spPr bwMode="auto">
            <a:xfrm>
              <a:off x="1920" y="3072"/>
              <a:ext cx="201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2" name="Line 15"/>
            <p:cNvSpPr>
              <a:spLocks noChangeShapeType="1"/>
            </p:cNvSpPr>
            <p:nvPr/>
          </p:nvSpPr>
          <p:spPr bwMode="auto">
            <a:xfrm>
              <a:off x="2112" y="2928"/>
              <a:ext cx="163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9"/>
          <p:cNvGrpSpPr>
            <a:grpSpLocks/>
          </p:cNvGrpSpPr>
          <p:nvPr/>
        </p:nvGrpSpPr>
        <p:grpSpPr bwMode="auto">
          <a:xfrm>
            <a:off x="2339975" y="5795963"/>
            <a:ext cx="5016500" cy="571500"/>
            <a:chOff x="1776" y="3504"/>
            <a:chExt cx="2400" cy="336"/>
          </a:xfrm>
        </p:grpSpPr>
        <p:sp>
          <p:nvSpPr>
            <p:cNvPr id="87060" name="AutoShape 20"/>
            <p:cNvSpPr>
              <a:spLocks noChangeArrowheads="1"/>
            </p:cNvSpPr>
            <p:nvPr/>
          </p:nvSpPr>
          <p:spPr bwMode="gray">
            <a:xfrm>
              <a:off x="1776" y="3504"/>
              <a:ext cx="2400" cy="336"/>
            </a:xfrm>
            <a:prstGeom prst="roundRect">
              <a:avLst>
                <a:gd name="adj" fmla="val 50000"/>
              </a:avLst>
            </a:prstGeom>
            <a:gradFill rotWithShape="1">
              <a:gsLst>
                <a:gs pos="0">
                  <a:srgbClr val="97CCF3"/>
                </a:gs>
                <a:gs pos="50000">
                  <a:srgbClr val="97CCF3">
                    <a:gamma/>
                    <a:shade val="84706"/>
                    <a:invGamma/>
                  </a:srgbClr>
                </a:gs>
                <a:gs pos="100000">
                  <a:srgbClr val="97CCF3"/>
                </a:gs>
              </a:gsLst>
              <a:lin ang="2700000" scaled="1"/>
            </a:gradFill>
            <a:ln w="38100" algn="ctr">
              <a:solidFill>
                <a:schemeClr val="bg1"/>
              </a:solidFill>
              <a:round/>
            </a:ln>
            <a:effectLst/>
          </p:spPr>
          <p:txBody>
            <a:bodyPr wrap="none" anchor="ctr"/>
            <a:lstStyle/>
            <a:p>
              <a:pPr algn="ctr">
                <a:defRPr/>
              </a:pPr>
              <a:endParaRPr lang="zh-CN" altLang="zh-CN" sz="1165">
                <a:solidFill>
                  <a:schemeClr val="bg1"/>
                </a:solidFill>
                <a:effectLst>
                  <a:outerShdw blurRad="38100" dist="38100" dir="2700000" algn="tl">
                    <a:srgbClr val="000000"/>
                  </a:outerShdw>
                </a:effectLst>
                <a:latin typeface="Verdana" pitchFamily="34" charset="0"/>
              </a:endParaRPr>
            </a:p>
          </p:txBody>
        </p:sp>
        <p:sp>
          <p:nvSpPr>
            <p:cNvPr id="59408" name="AutoShape 21"/>
            <p:cNvSpPr>
              <a:spLocks noChangeArrowheads="1"/>
            </p:cNvSpPr>
            <p:nvPr/>
          </p:nvSpPr>
          <p:spPr bwMode="auto">
            <a:xfrm>
              <a:off x="1890" y="3558"/>
              <a:ext cx="2160" cy="215"/>
            </a:xfrm>
            <a:prstGeom prst="roundRect">
              <a:avLst>
                <a:gd name="adj" fmla="val 50000"/>
              </a:avLst>
            </a:prstGeom>
            <a:gradFill rotWithShape="1">
              <a:gsLst>
                <a:gs pos="0">
                  <a:srgbClr val="97CCF3"/>
                </a:gs>
                <a:gs pos="50000">
                  <a:srgbClr val="D6EBFA"/>
                </a:gs>
                <a:gs pos="100000">
                  <a:srgbClr val="97CCF3"/>
                </a:gs>
              </a:gsLst>
              <a:lin ang="2700000" scaled="1"/>
            </a:gradFill>
            <a:ln w="19050">
              <a:solidFill>
                <a:schemeClr val="bg1"/>
              </a:solidFill>
              <a:round/>
              <a:headEnd/>
              <a:tailEnd/>
            </a:ln>
          </p:spPr>
          <p:txBody>
            <a:bodyPr wrap="none"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业务组范围及成员</a:t>
              </a:r>
            </a:p>
          </p:txBody>
        </p:sp>
      </p:grpSp>
      <p:grpSp>
        <p:nvGrpSpPr>
          <p:cNvPr id="59398" name="Group 36"/>
          <p:cNvGrpSpPr>
            <a:grpSpLocks/>
          </p:cNvGrpSpPr>
          <p:nvPr/>
        </p:nvGrpSpPr>
        <p:grpSpPr bwMode="auto">
          <a:xfrm>
            <a:off x="4308475" y="4722813"/>
            <a:ext cx="381000" cy="949325"/>
            <a:chOff x="2304" y="1344"/>
            <a:chExt cx="498" cy="1245"/>
          </a:xfrm>
        </p:grpSpPr>
        <p:sp>
          <p:nvSpPr>
            <p:cNvPr id="59405" name="Freeform 37"/>
            <p:cNvSpPr>
              <a:spLocks noChangeArrowheads="1"/>
            </p:cNvSpPr>
            <p:nvPr/>
          </p:nvSpPr>
          <p:spPr bwMode="auto">
            <a:xfrm>
              <a:off x="2425" y="1344"/>
              <a:ext cx="233" cy="254"/>
            </a:xfrm>
            <a:custGeom>
              <a:avLst/>
              <a:gdLst>
                <a:gd name="T0" fmla="*/ 17 w 267"/>
                <a:gd name="T1" fmla="*/ 0 h 292"/>
                <a:gd name="T2" fmla="*/ 21 w 267"/>
                <a:gd name="T3" fmla="*/ 3 h 292"/>
                <a:gd name="T4" fmla="*/ 24 w 267"/>
                <a:gd name="T5" fmla="*/ 3 h 292"/>
                <a:gd name="T6" fmla="*/ 27 w 267"/>
                <a:gd name="T7" fmla="*/ 3 h 292"/>
                <a:gd name="T8" fmla="*/ 30 w 267"/>
                <a:gd name="T9" fmla="*/ 5 h 292"/>
                <a:gd name="T10" fmla="*/ 32 w 267"/>
                <a:gd name="T11" fmla="*/ 8 h 292"/>
                <a:gd name="T12" fmla="*/ 33 w 267"/>
                <a:gd name="T13" fmla="*/ 10 h 292"/>
                <a:gd name="T14" fmla="*/ 34 w 267"/>
                <a:gd name="T15" fmla="*/ 14 h 292"/>
                <a:gd name="T16" fmla="*/ 34 w 267"/>
                <a:gd name="T17" fmla="*/ 18 h 292"/>
                <a:gd name="T18" fmla="*/ 34 w 267"/>
                <a:gd name="T19" fmla="*/ 21 h 292"/>
                <a:gd name="T20" fmla="*/ 33 w 267"/>
                <a:gd name="T21" fmla="*/ 24 h 292"/>
                <a:gd name="T22" fmla="*/ 32 w 267"/>
                <a:gd name="T23" fmla="*/ 28 h 292"/>
                <a:gd name="T24" fmla="*/ 30 w 267"/>
                <a:gd name="T25" fmla="*/ 31 h 292"/>
                <a:gd name="T26" fmla="*/ 27 w 267"/>
                <a:gd name="T27" fmla="*/ 32 h 292"/>
                <a:gd name="T28" fmla="*/ 24 w 267"/>
                <a:gd name="T29" fmla="*/ 34 h 292"/>
                <a:gd name="T30" fmla="*/ 21 w 267"/>
                <a:gd name="T31" fmla="*/ 37 h 292"/>
                <a:gd name="T32" fmla="*/ 17 w 267"/>
                <a:gd name="T33" fmla="*/ 37 h 292"/>
                <a:gd name="T34" fmla="*/ 13 w 267"/>
                <a:gd name="T35" fmla="*/ 37 h 292"/>
                <a:gd name="T36" fmla="*/ 10 w 267"/>
                <a:gd name="T37" fmla="*/ 33 h 292"/>
                <a:gd name="T38" fmla="*/ 7 w 267"/>
                <a:gd name="T39" fmla="*/ 32 h 292"/>
                <a:gd name="T40" fmla="*/ 3 w 267"/>
                <a:gd name="T41" fmla="*/ 29 h 292"/>
                <a:gd name="T42" fmla="*/ 3 w 267"/>
                <a:gd name="T43" fmla="*/ 25 h 292"/>
                <a:gd name="T44" fmla="*/ 3 w 267"/>
                <a:gd name="T45" fmla="*/ 21 h 292"/>
                <a:gd name="T46" fmla="*/ 0 w 267"/>
                <a:gd name="T47" fmla="*/ 18 h 292"/>
                <a:gd name="T48" fmla="*/ 3 w 267"/>
                <a:gd name="T49" fmla="*/ 14 h 292"/>
                <a:gd name="T50" fmla="*/ 3 w 267"/>
                <a:gd name="T51" fmla="*/ 10 h 292"/>
                <a:gd name="T52" fmla="*/ 3 w 267"/>
                <a:gd name="T53" fmla="*/ 7 h 292"/>
                <a:gd name="T54" fmla="*/ 7 w 267"/>
                <a:gd name="T55" fmla="*/ 3 h 292"/>
                <a:gd name="T56" fmla="*/ 10 w 267"/>
                <a:gd name="T57" fmla="*/ 3 h 292"/>
                <a:gd name="T58" fmla="*/ 13 w 267"/>
                <a:gd name="T59" fmla="*/ 3 h 292"/>
                <a:gd name="T60" fmla="*/ 1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2"/>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9406" name="Freeform 38"/>
            <p:cNvSpPr>
              <a:spLocks noChangeArrowheads="1"/>
            </p:cNvSpPr>
            <p:nvPr/>
          </p:nvSpPr>
          <p:spPr bwMode="auto">
            <a:xfrm>
              <a:off x="2304" y="1625"/>
              <a:ext cx="498" cy="964"/>
            </a:xfrm>
            <a:custGeom>
              <a:avLst/>
              <a:gdLst>
                <a:gd name="T0" fmla="*/ 9 w 573"/>
                <a:gd name="T1" fmla="*/ 3 h 1111"/>
                <a:gd name="T2" fmla="*/ 3 w 573"/>
                <a:gd name="T3" fmla="*/ 3 h 1111"/>
                <a:gd name="T4" fmla="*/ 3 w 573"/>
                <a:gd name="T5" fmla="*/ 9 h 1111"/>
                <a:gd name="T6" fmla="*/ 0 w 573"/>
                <a:gd name="T7" fmla="*/ 61 h 1111"/>
                <a:gd name="T8" fmla="*/ 1 w 573"/>
                <a:gd name="T9" fmla="*/ 62 h 1111"/>
                <a:gd name="T10" fmla="*/ 3 w 573"/>
                <a:gd name="T11" fmla="*/ 62 h 1111"/>
                <a:gd name="T12" fmla="*/ 3 w 573"/>
                <a:gd name="T13" fmla="*/ 65 h 1111"/>
                <a:gd name="T14" fmla="*/ 7 w 573"/>
                <a:gd name="T15" fmla="*/ 67 h 1111"/>
                <a:gd name="T16" fmla="*/ 10 w 573"/>
                <a:gd name="T17" fmla="*/ 66 h 1111"/>
                <a:gd name="T18" fmla="*/ 12 w 573"/>
                <a:gd name="T19" fmla="*/ 63 h 1111"/>
                <a:gd name="T20" fmla="*/ 13 w 573"/>
                <a:gd name="T21" fmla="*/ 62 h 1111"/>
                <a:gd name="T22" fmla="*/ 13 w 573"/>
                <a:gd name="T23" fmla="*/ 60 h 1111"/>
                <a:gd name="T24" fmla="*/ 13 w 573"/>
                <a:gd name="T25" fmla="*/ 20 h 1111"/>
                <a:gd name="T26" fmla="*/ 16 w 573"/>
                <a:gd name="T27" fmla="*/ 128 h 1111"/>
                <a:gd name="T28" fmla="*/ 17 w 573"/>
                <a:gd name="T29" fmla="*/ 128 h 1111"/>
                <a:gd name="T30" fmla="*/ 18 w 573"/>
                <a:gd name="T31" fmla="*/ 130 h 1111"/>
                <a:gd name="T32" fmla="*/ 21 w 573"/>
                <a:gd name="T33" fmla="*/ 131 h 1111"/>
                <a:gd name="T34" fmla="*/ 24 w 573"/>
                <a:gd name="T35" fmla="*/ 132 h 1111"/>
                <a:gd name="T36" fmla="*/ 28 w 573"/>
                <a:gd name="T37" fmla="*/ 132 h 1111"/>
                <a:gd name="T38" fmla="*/ 32 w 573"/>
                <a:gd name="T39" fmla="*/ 131 h 1111"/>
                <a:gd name="T40" fmla="*/ 32 w 573"/>
                <a:gd name="T41" fmla="*/ 128 h 1111"/>
                <a:gd name="T42" fmla="*/ 33 w 573"/>
                <a:gd name="T43" fmla="*/ 128 h 1111"/>
                <a:gd name="T44" fmla="*/ 33 w 573"/>
                <a:gd name="T45" fmla="*/ 60 h 1111"/>
                <a:gd name="T46" fmla="*/ 37 w 573"/>
                <a:gd name="T47" fmla="*/ 60 h 1111"/>
                <a:gd name="T48" fmla="*/ 37 w 573"/>
                <a:gd name="T49" fmla="*/ 63 h 1111"/>
                <a:gd name="T50" fmla="*/ 37 w 573"/>
                <a:gd name="T51" fmla="*/ 71 h 1111"/>
                <a:gd name="T52" fmla="*/ 37 w 573"/>
                <a:gd name="T53" fmla="*/ 79 h 1111"/>
                <a:gd name="T54" fmla="*/ 37 w 573"/>
                <a:gd name="T55" fmla="*/ 89 h 1111"/>
                <a:gd name="T56" fmla="*/ 37 w 573"/>
                <a:gd name="T57" fmla="*/ 100 h 1111"/>
                <a:gd name="T58" fmla="*/ 37 w 573"/>
                <a:gd name="T59" fmla="*/ 111 h 1111"/>
                <a:gd name="T60" fmla="*/ 37 w 573"/>
                <a:gd name="T61" fmla="*/ 120 h 1111"/>
                <a:gd name="T62" fmla="*/ 37 w 573"/>
                <a:gd name="T63" fmla="*/ 128 h 1111"/>
                <a:gd name="T64" fmla="*/ 37 w 573"/>
                <a:gd name="T65" fmla="*/ 128 h 1111"/>
                <a:gd name="T66" fmla="*/ 38 w 573"/>
                <a:gd name="T67" fmla="*/ 130 h 1111"/>
                <a:gd name="T68" fmla="*/ 42 w 573"/>
                <a:gd name="T69" fmla="*/ 131 h 1111"/>
                <a:gd name="T70" fmla="*/ 45 w 573"/>
                <a:gd name="T71" fmla="*/ 132 h 1111"/>
                <a:gd name="T72" fmla="*/ 50 w 573"/>
                <a:gd name="T73" fmla="*/ 131 h 1111"/>
                <a:gd name="T74" fmla="*/ 53 w 573"/>
                <a:gd name="T75" fmla="*/ 130 h 1111"/>
                <a:gd name="T76" fmla="*/ 53 w 573"/>
                <a:gd name="T77" fmla="*/ 128 h 1111"/>
                <a:gd name="T78" fmla="*/ 54 w 573"/>
                <a:gd name="T79" fmla="*/ 128 h 1111"/>
                <a:gd name="T80" fmla="*/ 57 w 573"/>
                <a:gd name="T81" fmla="*/ 20 h 1111"/>
                <a:gd name="T82" fmla="*/ 57 w 573"/>
                <a:gd name="T83" fmla="*/ 60 h 1111"/>
                <a:gd name="T84" fmla="*/ 57 w 573"/>
                <a:gd name="T85" fmla="*/ 62 h 1111"/>
                <a:gd name="T86" fmla="*/ 59 w 573"/>
                <a:gd name="T87" fmla="*/ 65 h 1111"/>
                <a:gd name="T88" fmla="*/ 62 w 573"/>
                <a:gd name="T89" fmla="*/ 66 h 1111"/>
                <a:gd name="T90" fmla="*/ 66 w 573"/>
                <a:gd name="T91" fmla="*/ 66 h 1111"/>
                <a:gd name="T92" fmla="*/ 68 w 573"/>
                <a:gd name="T93" fmla="*/ 65 h 1111"/>
                <a:gd name="T94" fmla="*/ 70 w 573"/>
                <a:gd name="T95" fmla="*/ 62 h 1111"/>
                <a:gd name="T96" fmla="*/ 70 w 573"/>
                <a:gd name="T97" fmla="*/ 60 h 1111"/>
                <a:gd name="T98" fmla="*/ 70 w 573"/>
                <a:gd name="T99" fmla="*/ 8 h 1111"/>
                <a:gd name="T100" fmla="*/ 67 w 573"/>
                <a:gd name="T101" fmla="*/ 3 h 1111"/>
                <a:gd name="T102" fmla="*/ 62 w 573"/>
                <a:gd name="T103" fmla="*/ 3 h 1111"/>
                <a:gd name="T104" fmla="*/ 11 w 573"/>
                <a:gd name="T105" fmla="*/ 0 h 111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2"/>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59399" name="Group 39"/>
          <p:cNvGrpSpPr>
            <a:grpSpLocks/>
          </p:cNvGrpSpPr>
          <p:nvPr/>
        </p:nvGrpSpPr>
        <p:grpSpPr bwMode="auto">
          <a:xfrm>
            <a:off x="4752975" y="4722813"/>
            <a:ext cx="381000" cy="949325"/>
            <a:chOff x="2880" y="1344"/>
            <a:chExt cx="498" cy="1245"/>
          </a:xfrm>
        </p:grpSpPr>
        <p:sp>
          <p:nvSpPr>
            <p:cNvPr id="59403" name="Freeform 40"/>
            <p:cNvSpPr>
              <a:spLocks noChangeArrowheads="1"/>
            </p:cNvSpPr>
            <p:nvPr/>
          </p:nvSpPr>
          <p:spPr bwMode="auto">
            <a:xfrm>
              <a:off x="3001" y="1344"/>
              <a:ext cx="233" cy="254"/>
            </a:xfrm>
            <a:custGeom>
              <a:avLst/>
              <a:gdLst>
                <a:gd name="T0" fmla="*/ 17 w 267"/>
                <a:gd name="T1" fmla="*/ 0 h 292"/>
                <a:gd name="T2" fmla="*/ 21 w 267"/>
                <a:gd name="T3" fmla="*/ 3 h 292"/>
                <a:gd name="T4" fmla="*/ 24 w 267"/>
                <a:gd name="T5" fmla="*/ 3 h 292"/>
                <a:gd name="T6" fmla="*/ 27 w 267"/>
                <a:gd name="T7" fmla="*/ 3 h 292"/>
                <a:gd name="T8" fmla="*/ 30 w 267"/>
                <a:gd name="T9" fmla="*/ 5 h 292"/>
                <a:gd name="T10" fmla="*/ 32 w 267"/>
                <a:gd name="T11" fmla="*/ 8 h 292"/>
                <a:gd name="T12" fmla="*/ 33 w 267"/>
                <a:gd name="T13" fmla="*/ 10 h 292"/>
                <a:gd name="T14" fmla="*/ 34 w 267"/>
                <a:gd name="T15" fmla="*/ 14 h 292"/>
                <a:gd name="T16" fmla="*/ 34 w 267"/>
                <a:gd name="T17" fmla="*/ 18 h 292"/>
                <a:gd name="T18" fmla="*/ 34 w 267"/>
                <a:gd name="T19" fmla="*/ 21 h 292"/>
                <a:gd name="T20" fmla="*/ 33 w 267"/>
                <a:gd name="T21" fmla="*/ 24 h 292"/>
                <a:gd name="T22" fmla="*/ 32 w 267"/>
                <a:gd name="T23" fmla="*/ 28 h 292"/>
                <a:gd name="T24" fmla="*/ 30 w 267"/>
                <a:gd name="T25" fmla="*/ 31 h 292"/>
                <a:gd name="T26" fmla="*/ 27 w 267"/>
                <a:gd name="T27" fmla="*/ 32 h 292"/>
                <a:gd name="T28" fmla="*/ 24 w 267"/>
                <a:gd name="T29" fmla="*/ 34 h 292"/>
                <a:gd name="T30" fmla="*/ 21 w 267"/>
                <a:gd name="T31" fmla="*/ 37 h 292"/>
                <a:gd name="T32" fmla="*/ 17 w 267"/>
                <a:gd name="T33" fmla="*/ 37 h 292"/>
                <a:gd name="T34" fmla="*/ 13 w 267"/>
                <a:gd name="T35" fmla="*/ 37 h 292"/>
                <a:gd name="T36" fmla="*/ 10 w 267"/>
                <a:gd name="T37" fmla="*/ 33 h 292"/>
                <a:gd name="T38" fmla="*/ 7 w 267"/>
                <a:gd name="T39" fmla="*/ 32 h 292"/>
                <a:gd name="T40" fmla="*/ 3 w 267"/>
                <a:gd name="T41" fmla="*/ 29 h 292"/>
                <a:gd name="T42" fmla="*/ 3 w 267"/>
                <a:gd name="T43" fmla="*/ 25 h 292"/>
                <a:gd name="T44" fmla="*/ 3 w 267"/>
                <a:gd name="T45" fmla="*/ 21 h 292"/>
                <a:gd name="T46" fmla="*/ 0 w 267"/>
                <a:gd name="T47" fmla="*/ 18 h 292"/>
                <a:gd name="T48" fmla="*/ 3 w 267"/>
                <a:gd name="T49" fmla="*/ 14 h 292"/>
                <a:gd name="T50" fmla="*/ 3 w 267"/>
                <a:gd name="T51" fmla="*/ 10 h 292"/>
                <a:gd name="T52" fmla="*/ 3 w 267"/>
                <a:gd name="T53" fmla="*/ 7 h 292"/>
                <a:gd name="T54" fmla="*/ 7 w 267"/>
                <a:gd name="T55" fmla="*/ 3 h 292"/>
                <a:gd name="T56" fmla="*/ 10 w 267"/>
                <a:gd name="T57" fmla="*/ 3 h 292"/>
                <a:gd name="T58" fmla="*/ 13 w 267"/>
                <a:gd name="T59" fmla="*/ 3 h 292"/>
                <a:gd name="T60" fmla="*/ 1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9404" name="Freeform 41"/>
            <p:cNvSpPr>
              <a:spLocks noChangeArrowheads="1"/>
            </p:cNvSpPr>
            <p:nvPr/>
          </p:nvSpPr>
          <p:spPr bwMode="auto">
            <a:xfrm>
              <a:off x="2880" y="1625"/>
              <a:ext cx="498" cy="964"/>
            </a:xfrm>
            <a:custGeom>
              <a:avLst/>
              <a:gdLst>
                <a:gd name="T0" fmla="*/ 9 w 573"/>
                <a:gd name="T1" fmla="*/ 3 h 1111"/>
                <a:gd name="T2" fmla="*/ 3 w 573"/>
                <a:gd name="T3" fmla="*/ 3 h 1111"/>
                <a:gd name="T4" fmla="*/ 3 w 573"/>
                <a:gd name="T5" fmla="*/ 9 h 1111"/>
                <a:gd name="T6" fmla="*/ 0 w 573"/>
                <a:gd name="T7" fmla="*/ 61 h 1111"/>
                <a:gd name="T8" fmla="*/ 1 w 573"/>
                <a:gd name="T9" fmla="*/ 62 h 1111"/>
                <a:gd name="T10" fmla="*/ 3 w 573"/>
                <a:gd name="T11" fmla="*/ 62 h 1111"/>
                <a:gd name="T12" fmla="*/ 3 w 573"/>
                <a:gd name="T13" fmla="*/ 65 h 1111"/>
                <a:gd name="T14" fmla="*/ 7 w 573"/>
                <a:gd name="T15" fmla="*/ 67 h 1111"/>
                <a:gd name="T16" fmla="*/ 10 w 573"/>
                <a:gd name="T17" fmla="*/ 66 h 1111"/>
                <a:gd name="T18" fmla="*/ 12 w 573"/>
                <a:gd name="T19" fmla="*/ 63 h 1111"/>
                <a:gd name="T20" fmla="*/ 13 w 573"/>
                <a:gd name="T21" fmla="*/ 62 h 1111"/>
                <a:gd name="T22" fmla="*/ 13 w 573"/>
                <a:gd name="T23" fmla="*/ 60 h 1111"/>
                <a:gd name="T24" fmla="*/ 13 w 573"/>
                <a:gd name="T25" fmla="*/ 20 h 1111"/>
                <a:gd name="T26" fmla="*/ 16 w 573"/>
                <a:gd name="T27" fmla="*/ 128 h 1111"/>
                <a:gd name="T28" fmla="*/ 17 w 573"/>
                <a:gd name="T29" fmla="*/ 128 h 1111"/>
                <a:gd name="T30" fmla="*/ 18 w 573"/>
                <a:gd name="T31" fmla="*/ 130 h 1111"/>
                <a:gd name="T32" fmla="*/ 21 w 573"/>
                <a:gd name="T33" fmla="*/ 131 h 1111"/>
                <a:gd name="T34" fmla="*/ 24 w 573"/>
                <a:gd name="T35" fmla="*/ 132 h 1111"/>
                <a:gd name="T36" fmla="*/ 28 w 573"/>
                <a:gd name="T37" fmla="*/ 132 h 1111"/>
                <a:gd name="T38" fmla="*/ 32 w 573"/>
                <a:gd name="T39" fmla="*/ 131 h 1111"/>
                <a:gd name="T40" fmla="*/ 32 w 573"/>
                <a:gd name="T41" fmla="*/ 128 h 1111"/>
                <a:gd name="T42" fmla="*/ 33 w 573"/>
                <a:gd name="T43" fmla="*/ 128 h 1111"/>
                <a:gd name="T44" fmla="*/ 33 w 573"/>
                <a:gd name="T45" fmla="*/ 60 h 1111"/>
                <a:gd name="T46" fmla="*/ 37 w 573"/>
                <a:gd name="T47" fmla="*/ 60 h 1111"/>
                <a:gd name="T48" fmla="*/ 37 w 573"/>
                <a:gd name="T49" fmla="*/ 63 h 1111"/>
                <a:gd name="T50" fmla="*/ 37 w 573"/>
                <a:gd name="T51" fmla="*/ 71 h 1111"/>
                <a:gd name="T52" fmla="*/ 37 w 573"/>
                <a:gd name="T53" fmla="*/ 79 h 1111"/>
                <a:gd name="T54" fmla="*/ 37 w 573"/>
                <a:gd name="T55" fmla="*/ 89 h 1111"/>
                <a:gd name="T56" fmla="*/ 37 w 573"/>
                <a:gd name="T57" fmla="*/ 100 h 1111"/>
                <a:gd name="T58" fmla="*/ 37 w 573"/>
                <a:gd name="T59" fmla="*/ 111 h 1111"/>
                <a:gd name="T60" fmla="*/ 37 w 573"/>
                <a:gd name="T61" fmla="*/ 120 h 1111"/>
                <a:gd name="T62" fmla="*/ 37 w 573"/>
                <a:gd name="T63" fmla="*/ 128 h 1111"/>
                <a:gd name="T64" fmla="*/ 37 w 573"/>
                <a:gd name="T65" fmla="*/ 128 h 1111"/>
                <a:gd name="T66" fmla="*/ 38 w 573"/>
                <a:gd name="T67" fmla="*/ 130 h 1111"/>
                <a:gd name="T68" fmla="*/ 42 w 573"/>
                <a:gd name="T69" fmla="*/ 131 h 1111"/>
                <a:gd name="T70" fmla="*/ 45 w 573"/>
                <a:gd name="T71" fmla="*/ 132 h 1111"/>
                <a:gd name="T72" fmla="*/ 50 w 573"/>
                <a:gd name="T73" fmla="*/ 131 h 1111"/>
                <a:gd name="T74" fmla="*/ 53 w 573"/>
                <a:gd name="T75" fmla="*/ 130 h 1111"/>
                <a:gd name="T76" fmla="*/ 53 w 573"/>
                <a:gd name="T77" fmla="*/ 128 h 1111"/>
                <a:gd name="T78" fmla="*/ 54 w 573"/>
                <a:gd name="T79" fmla="*/ 128 h 1111"/>
                <a:gd name="T80" fmla="*/ 57 w 573"/>
                <a:gd name="T81" fmla="*/ 20 h 1111"/>
                <a:gd name="T82" fmla="*/ 57 w 573"/>
                <a:gd name="T83" fmla="*/ 60 h 1111"/>
                <a:gd name="T84" fmla="*/ 57 w 573"/>
                <a:gd name="T85" fmla="*/ 62 h 1111"/>
                <a:gd name="T86" fmla="*/ 59 w 573"/>
                <a:gd name="T87" fmla="*/ 65 h 1111"/>
                <a:gd name="T88" fmla="*/ 62 w 573"/>
                <a:gd name="T89" fmla="*/ 66 h 1111"/>
                <a:gd name="T90" fmla="*/ 66 w 573"/>
                <a:gd name="T91" fmla="*/ 66 h 1111"/>
                <a:gd name="T92" fmla="*/ 68 w 573"/>
                <a:gd name="T93" fmla="*/ 65 h 1111"/>
                <a:gd name="T94" fmla="*/ 70 w 573"/>
                <a:gd name="T95" fmla="*/ 62 h 1111"/>
                <a:gd name="T96" fmla="*/ 70 w 573"/>
                <a:gd name="T97" fmla="*/ 60 h 1111"/>
                <a:gd name="T98" fmla="*/ 70 w 573"/>
                <a:gd name="T99" fmla="*/ 8 h 1111"/>
                <a:gd name="T100" fmla="*/ 67 w 573"/>
                <a:gd name="T101" fmla="*/ 3 h 1111"/>
                <a:gd name="T102" fmla="*/ 62 w 573"/>
                <a:gd name="T103" fmla="*/ 3 h 1111"/>
                <a:gd name="T104" fmla="*/ 11 w 573"/>
                <a:gd name="T105" fmla="*/ 0 h 111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59400" name="Group 39"/>
          <p:cNvGrpSpPr>
            <a:grpSpLocks/>
          </p:cNvGrpSpPr>
          <p:nvPr/>
        </p:nvGrpSpPr>
        <p:grpSpPr bwMode="auto">
          <a:xfrm>
            <a:off x="5194300" y="4721225"/>
            <a:ext cx="381000" cy="947738"/>
            <a:chOff x="2880" y="1344"/>
            <a:chExt cx="498" cy="1245"/>
          </a:xfrm>
        </p:grpSpPr>
        <p:sp>
          <p:nvSpPr>
            <p:cNvPr id="59401" name="Freeform 40"/>
            <p:cNvSpPr>
              <a:spLocks noChangeArrowheads="1"/>
            </p:cNvSpPr>
            <p:nvPr/>
          </p:nvSpPr>
          <p:spPr bwMode="auto">
            <a:xfrm>
              <a:off x="3001" y="1344"/>
              <a:ext cx="233" cy="254"/>
            </a:xfrm>
            <a:custGeom>
              <a:avLst/>
              <a:gdLst>
                <a:gd name="T0" fmla="*/ 17 w 267"/>
                <a:gd name="T1" fmla="*/ 0 h 292"/>
                <a:gd name="T2" fmla="*/ 21 w 267"/>
                <a:gd name="T3" fmla="*/ 3 h 292"/>
                <a:gd name="T4" fmla="*/ 24 w 267"/>
                <a:gd name="T5" fmla="*/ 3 h 292"/>
                <a:gd name="T6" fmla="*/ 27 w 267"/>
                <a:gd name="T7" fmla="*/ 3 h 292"/>
                <a:gd name="T8" fmla="*/ 30 w 267"/>
                <a:gd name="T9" fmla="*/ 5 h 292"/>
                <a:gd name="T10" fmla="*/ 32 w 267"/>
                <a:gd name="T11" fmla="*/ 8 h 292"/>
                <a:gd name="T12" fmla="*/ 33 w 267"/>
                <a:gd name="T13" fmla="*/ 10 h 292"/>
                <a:gd name="T14" fmla="*/ 34 w 267"/>
                <a:gd name="T15" fmla="*/ 14 h 292"/>
                <a:gd name="T16" fmla="*/ 34 w 267"/>
                <a:gd name="T17" fmla="*/ 18 h 292"/>
                <a:gd name="T18" fmla="*/ 34 w 267"/>
                <a:gd name="T19" fmla="*/ 21 h 292"/>
                <a:gd name="T20" fmla="*/ 33 w 267"/>
                <a:gd name="T21" fmla="*/ 24 h 292"/>
                <a:gd name="T22" fmla="*/ 32 w 267"/>
                <a:gd name="T23" fmla="*/ 28 h 292"/>
                <a:gd name="T24" fmla="*/ 30 w 267"/>
                <a:gd name="T25" fmla="*/ 31 h 292"/>
                <a:gd name="T26" fmla="*/ 27 w 267"/>
                <a:gd name="T27" fmla="*/ 32 h 292"/>
                <a:gd name="T28" fmla="*/ 24 w 267"/>
                <a:gd name="T29" fmla="*/ 34 h 292"/>
                <a:gd name="T30" fmla="*/ 21 w 267"/>
                <a:gd name="T31" fmla="*/ 37 h 292"/>
                <a:gd name="T32" fmla="*/ 17 w 267"/>
                <a:gd name="T33" fmla="*/ 37 h 292"/>
                <a:gd name="T34" fmla="*/ 13 w 267"/>
                <a:gd name="T35" fmla="*/ 37 h 292"/>
                <a:gd name="T36" fmla="*/ 10 w 267"/>
                <a:gd name="T37" fmla="*/ 33 h 292"/>
                <a:gd name="T38" fmla="*/ 7 w 267"/>
                <a:gd name="T39" fmla="*/ 32 h 292"/>
                <a:gd name="T40" fmla="*/ 3 w 267"/>
                <a:gd name="T41" fmla="*/ 29 h 292"/>
                <a:gd name="T42" fmla="*/ 3 w 267"/>
                <a:gd name="T43" fmla="*/ 25 h 292"/>
                <a:gd name="T44" fmla="*/ 3 w 267"/>
                <a:gd name="T45" fmla="*/ 21 h 292"/>
                <a:gd name="T46" fmla="*/ 0 w 267"/>
                <a:gd name="T47" fmla="*/ 18 h 292"/>
                <a:gd name="T48" fmla="*/ 3 w 267"/>
                <a:gd name="T49" fmla="*/ 14 h 292"/>
                <a:gd name="T50" fmla="*/ 3 w 267"/>
                <a:gd name="T51" fmla="*/ 10 h 292"/>
                <a:gd name="T52" fmla="*/ 3 w 267"/>
                <a:gd name="T53" fmla="*/ 7 h 292"/>
                <a:gd name="T54" fmla="*/ 7 w 267"/>
                <a:gd name="T55" fmla="*/ 3 h 292"/>
                <a:gd name="T56" fmla="*/ 10 w 267"/>
                <a:gd name="T57" fmla="*/ 3 h 292"/>
                <a:gd name="T58" fmla="*/ 13 w 267"/>
                <a:gd name="T59" fmla="*/ 3 h 292"/>
                <a:gd name="T60" fmla="*/ 1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59402" name="Freeform 41"/>
            <p:cNvSpPr>
              <a:spLocks noChangeArrowheads="1"/>
            </p:cNvSpPr>
            <p:nvPr/>
          </p:nvSpPr>
          <p:spPr bwMode="auto">
            <a:xfrm>
              <a:off x="2880" y="1625"/>
              <a:ext cx="498" cy="964"/>
            </a:xfrm>
            <a:custGeom>
              <a:avLst/>
              <a:gdLst>
                <a:gd name="T0" fmla="*/ 9 w 573"/>
                <a:gd name="T1" fmla="*/ 3 h 1111"/>
                <a:gd name="T2" fmla="*/ 3 w 573"/>
                <a:gd name="T3" fmla="*/ 3 h 1111"/>
                <a:gd name="T4" fmla="*/ 3 w 573"/>
                <a:gd name="T5" fmla="*/ 9 h 1111"/>
                <a:gd name="T6" fmla="*/ 0 w 573"/>
                <a:gd name="T7" fmla="*/ 61 h 1111"/>
                <a:gd name="T8" fmla="*/ 1 w 573"/>
                <a:gd name="T9" fmla="*/ 62 h 1111"/>
                <a:gd name="T10" fmla="*/ 3 w 573"/>
                <a:gd name="T11" fmla="*/ 62 h 1111"/>
                <a:gd name="T12" fmla="*/ 3 w 573"/>
                <a:gd name="T13" fmla="*/ 65 h 1111"/>
                <a:gd name="T14" fmla="*/ 7 w 573"/>
                <a:gd name="T15" fmla="*/ 67 h 1111"/>
                <a:gd name="T16" fmla="*/ 10 w 573"/>
                <a:gd name="T17" fmla="*/ 66 h 1111"/>
                <a:gd name="T18" fmla="*/ 12 w 573"/>
                <a:gd name="T19" fmla="*/ 63 h 1111"/>
                <a:gd name="T20" fmla="*/ 13 w 573"/>
                <a:gd name="T21" fmla="*/ 62 h 1111"/>
                <a:gd name="T22" fmla="*/ 13 w 573"/>
                <a:gd name="T23" fmla="*/ 60 h 1111"/>
                <a:gd name="T24" fmla="*/ 13 w 573"/>
                <a:gd name="T25" fmla="*/ 20 h 1111"/>
                <a:gd name="T26" fmla="*/ 16 w 573"/>
                <a:gd name="T27" fmla="*/ 128 h 1111"/>
                <a:gd name="T28" fmla="*/ 17 w 573"/>
                <a:gd name="T29" fmla="*/ 128 h 1111"/>
                <a:gd name="T30" fmla="*/ 18 w 573"/>
                <a:gd name="T31" fmla="*/ 130 h 1111"/>
                <a:gd name="T32" fmla="*/ 21 w 573"/>
                <a:gd name="T33" fmla="*/ 131 h 1111"/>
                <a:gd name="T34" fmla="*/ 24 w 573"/>
                <a:gd name="T35" fmla="*/ 132 h 1111"/>
                <a:gd name="T36" fmla="*/ 28 w 573"/>
                <a:gd name="T37" fmla="*/ 132 h 1111"/>
                <a:gd name="T38" fmla="*/ 32 w 573"/>
                <a:gd name="T39" fmla="*/ 131 h 1111"/>
                <a:gd name="T40" fmla="*/ 32 w 573"/>
                <a:gd name="T41" fmla="*/ 128 h 1111"/>
                <a:gd name="T42" fmla="*/ 33 w 573"/>
                <a:gd name="T43" fmla="*/ 128 h 1111"/>
                <a:gd name="T44" fmla="*/ 33 w 573"/>
                <a:gd name="T45" fmla="*/ 60 h 1111"/>
                <a:gd name="T46" fmla="*/ 37 w 573"/>
                <a:gd name="T47" fmla="*/ 60 h 1111"/>
                <a:gd name="T48" fmla="*/ 37 w 573"/>
                <a:gd name="T49" fmla="*/ 63 h 1111"/>
                <a:gd name="T50" fmla="*/ 37 w 573"/>
                <a:gd name="T51" fmla="*/ 71 h 1111"/>
                <a:gd name="T52" fmla="*/ 37 w 573"/>
                <a:gd name="T53" fmla="*/ 79 h 1111"/>
                <a:gd name="T54" fmla="*/ 37 w 573"/>
                <a:gd name="T55" fmla="*/ 89 h 1111"/>
                <a:gd name="T56" fmla="*/ 37 w 573"/>
                <a:gd name="T57" fmla="*/ 100 h 1111"/>
                <a:gd name="T58" fmla="*/ 37 w 573"/>
                <a:gd name="T59" fmla="*/ 111 h 1111"/>
                <a:gd name="T60" fmla="*/ 37 w 573"/>
                <a:gd name="T61" fmla="*/ 120 h 1111"/>
                <a:gd name="T62" fmla="*/ 37 w 573"/>
                <a:gd name="T63" fmla="*/ 128 h 1111"/>
                <a:gd name="T64" fmla="*/ 37 w 573"/>
                <a:gd name="T65" fmla="*/ 128 h 1111"/>
                <a:gd name="T66" fmla="*/ 38 w 573"/>
                <a:gd name="T67" fmla="*/ 130 h 1111"/>
                <a:gd name="T68" fmla="*/ 42 w 573"/>
                <a:gd name="T69" fmla="*/ 131 h 1111"/>
                <a:gd name="T70" fmla="*/ 45 w 573"/>
                <a:gd name="T71" fmla="*/ 132 h 1111"/>
                <a:gd name="T72" fmla="*/ 50 w 573"/>
                <a:gd name="T73" fmla="*/ 131 h 1111"/>
                <a:gd name="T74" fmla="*/ 53 w 573"/>
                <a:gd name="T75" fmla="*/ 130 h 1111"/>
                <a:gd name="T76" fmla="*/ 53 w 573"/>
                <a:gd name="T77" fmla="*/ 128 h 1111"/>
                <a:gd name="T78" fmla="*/ 54 w 573"/>
                <a:gd name="T79" fmla="*/ 128 h 1111"/>
                <a:gd name="T80" fmla="*/ 57 w 573"/>
                <a:gd name="T81" fmla="*/ 20 h 1111"/>
                <a:gd name="T82" fmla="*/ 57 w 573"/>
                <a:gd name="T83" fmla="*/ 60 h 1111"/>
                <a:gd name="T84" fmla="*/ 57 w 573"/>
                <a:gd name="T85" fmla="*/ 62 h 1111"/>
                <a:gd name="T86" fmla="*/ 59 w 573"/>
                <a:gd name="T87" fmla="*/ 65 h 1111"/>
                <a:gd name="T88" fmla="*/ 62 w 573"/>
                <a:gd name="T89" fmla="*/ 66 h 1111"/>
                <a:gd name="T90" fmla="*/ 66 w 573"/>
                <a:gd name="T91" fmla="*/ 66 h 1111"/>
                <a:gd name="T92" fmla="*/ 68 w 573"/>
                <a:gd name="T93" fmla="*/ 65 h 1111"/>
                <a:gd name="T94" fmla="*/ 70 w 573"/>
                <a:gd name="T95" fmla="*/ 62 h 1111"/>
                <a:gd name="T96" fmla="*/ 70 w 573"/>
                <a:gd name="T97" fmla="*/ 60 h 1111"/>
                <a:gd name="T98" fmla="*/ 70 w 573"/>
                <a:gd name="T99" fmla="*/ 8 h 1111"/>
                <a:gd name="T100" fmla="*/ 67 w 573"/>
                <a:gd name="T101" fmla="*/ 3 h 1111"/>
                <a:gd name="T102" fmla="*/ 62 w 573"/>
                <a:gd name="T103" fmla="*/ 3 h 1111"/>
                <a:gd name="T104" fmla="*/ 11 w 573"/>
                <a:gd name="T105" fmla="*/ 0 h 111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33" name="Group 7"/>
          <p:cNvGrpSpPr>
            <a:grpSpLocks/>
          </p:cNvGrpSpPr>
          <p:nvPr/>
        </p:nvGrpSpPr>
        <p:grpSpPr bwMode="auto">
          <a:xfrm>
            <a:off x="611188" y="692150"/>
            <a:ext cx="4183062" cy="457200"/>
            <a:chOff x="385" y="436"/>
            <a:chExt cx="2540" cy="233"/>
          </a:xfrm>
        </p:grpSpPr>
        <p:sp>
          <p:nvSpPr>
            <p:cNvPr id="34" name="圆角矩形 33"/>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35"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smtClean="0">
                  <a:solidFill>
                    <a:schemeClr val="accent3"/>
                  </a:solidFill>
                  <a:latin typeface="微软雅黑" panose="020B0503020204020204" pitchFamily="34" charset="-122"/>
                  <a:ea typeface="微软雅黑" panose="020B0503020204020204" pitchFamily="34" charset="-122"/>
                </a:rPr>
                <a:t>四、近期推进工作</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 fill="hold"/>
                                        <p:tgtEl>
                                          <p:spTgt spid="59396"/>
                                        </p:tgtEl>
                                        <p:attrNameLst>
                                          <p:attrName>ppt_x</p:attrName>
                                        </p:attrNameLst>
                                      </p:cBhvr>
                                      <p:tavLst>
                                        <p:tav tm="0">
                                          <p:val>
                                            <p:strVal val="#ppt_x"/>
                                          </p:val>
                                        </p:tav>
                                        <p:tav tm="100000">
                                          <p:val>
                                            <p:strVal val="#ppt_x"/>
                                          </p:val>
                                        </p:tav>
                                      </p:tavLst>
                                    </p:anim>
                                    <p:anim calcmode="lin" valueType="num">
                                      <p:cBhvr additive="base">
                                        <p:cTn id="8" dur="500" fill="hold"/>
                                        <p:tgtEl>
                                          <p:spTgt spid="5939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9400"/>
                                        </p:tgtEl>
                                        <p:attrNameLst>
                                          <p:attrName>style.visibility</p:attrName>
                                        </p:attrNameLst>
                                      </p:cBhvr>
                                      <p:to>
                                        <p:strVal val="visible"/>
                                      </p:to>
                                    </p:set>
                                    <p:anim calcmode="lin" valueType="num">
                                      <p:cBhvr additive="base">
                                        <p:cTn id="11" dur="500" fill="hold"/>
                                        <p:tgtEl>
                                          <p:spTgt spid="59400"/>
                                        </p:tgtEl>
                                        <p:attrNameLst>
                                          <p:attrName>ppt_x</p:attrName>
                                        </p:attrNameLst>
                                      </p:cBhvr>
                                      <p:tavLst>
                                        <p:tav tm="0">
                                          <p:val>
                                            <p:strVal val="#ppt_x"/>
                                          </p:val>
                                        </p:tav>
                                        <p:tav tm="100000">
                                          <p:val>
                                            <p:strVal val="#ppt_x"/>
                                          </p:val>
                                        </p:tav>
                                      </p:tavLst>
                                    </p:anim>
                                    <p:anim calcmode="lin" valueType="num">
                                      <p:cBhvr additive="base">
                                        <p:cTn id="12" dur="500" fill="hold"/>
                                        <p:tgtEl>
                                          <p:spTgt spid="5940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9399"/>
                                        </p:tgtEl>
                                        <p:attrNameLst>
                                          <p:attrName>style.visibility</p:attrName>
                                        </p:attrNameLst>
                                      </p:cBhvr>
                                      <p:to>
                                        <p:strVal val="visible"/>
                                      </p:to>
                                    </p:set>
                                    <p:anim calcmode="lin" valueType="num">
                                      <p:cBhvr additive="base">
                                        <p:cTn id="15" dur="500" fill="hold"/>
                                        <p:tgtEl>
                                          <p:spTgt spid="59399"/>
                                        </p:tgtEl>
                                        <p:attrNameLst>
                                          <p:attrName>ppt_x</p:attrName>
                                        </p:attrNameLst>
                                      </p:cBhvr>
                                      <p:tavLst>
                                        <p:tav tm="0">
                                          <p:val>
                                            <p:strVal val="#ppt_x"/>
                                          </p:val>
                                        </p:tav>
                                        <p:tav tm="100000">
                                          <p:val>
                                            <p:strVal val="#ppt_x"/>
                                          </p:val>
                                        </p:tav>
                                      </p:tavLst>
                                    </p:anim>
                                    <p:anim calcmode="lin" valueType="num">
                                      <p:cBhvr additive="base">
                                        <p:cTn id="16" dur="500" fill="hold"/>
                                        <p:tgtEl>
                                          <p:spTgt spid="59399"/>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9398"/>
                                        </p:tgtEl>
                                        <p:attrNameLst>
                                          <p:attrName>style.visibility</p:attrName>
                                        </p:attrNameLst>
                                      </p:cBhvr>
                                      <p:to>
                                        <p:strVal val="visible"/>
                                      </p:to>
                                    </p:set>
                                    <p:anim calcmode="lin" valueType="num">
                                      <p:cBhvr additive="base">
                                        <p:cTn id="19" dur="500" fill="hold"/>
                                        <p:tgtEl>
                                          <p:spTgt spid="59398"/>
                                        </p:tgtEl>
                                        <p:attrNameLst>
                                          <p:attrName>ppt_x</p:attrName>
                                        </p:attrNameLst>
                                      </p:cBhvr>
                                      <p:tavLst>
                                        <p:tav tm="0">
                                          <p:val>
                                            <p:strVal val="#ppt_x"/>
                                          </p:val>
                                        </p:tav>
                                        <p:tav tm="100000">
                                          <p:val>
                                            <p:strVal val="#ppt_x"/>
                                          </p:val>
                                        </p:tav>
                                      </p:tavLst>
                                    </p:anim>
                                    <p:anim calcmode="lin" valueType="num">
                                      <p:cBhvr additive="base">
                                        <p:cTn id="20" dur="500" fill="hold"/>
                                        <p:tgtEl>
                                          <p:spTgt spid="59398"/>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123907"/>
                                        </p:tgtEl>
                                        <p:attrNameLst>
                                          <p:attrName>style.visibility</p:attrName>
                                        </p:attrNameLst>
                                      </p:cBhvr>
                                      <p:to>
                                        <p:strVal val="visible"/>
                                      </p:to>
                                    </p:set>
                                    <p:animEffect transition="in" filter="wipe(left)">
                                      <p:cBhvr>
                                        <p:cTn id="28" dur="500"/>
                                        <p:tgtEl>
                                          <p:spTgt spid="12390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8371"/>
                                        </p:tgtEl>
                                        <p:attrNameLst>
                                          <p:attrName>style.visibility</p:attrName>
                                        </p:attrNameLst>
                                      </p:cBhvr>
                                      <p:to>
                                        <p:strVal val="visible"/>
                                      </p:to>
                                    </p:set>
                                    <p:animEffect transition="in" filter="wipe(left)">
                                      <p:cBhvr>
                                        <p:cTn id="31"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7"/>
          <p:cNvSpPr>
            <a:spLocks noChangeArrowheads="1"/>
          </p:cNvSpPr>
          <p:nvPr/>
        </p:nvSpPr>
        <p:spPr bwMode="auto">
          <a:xfrm>
            <a:off x="1331913" y="2924175"/>
            <a:ext cx="6840537" cy="3241675"/>
          </a:xfrm>
          <a:prstGeom prst="homePlate">
            <a:avLst>
              <a:gd name="adj" fmla="val 10414"/>
            </a:avLst>
          </a:prstGeom>
          <a:solidFill>
            <a:srgbClr val="FFFFCC"/>
          </a:solidFill>
          <a:ln w="6350">
            <a:solidFill>
              <a:schemeClr val="tx1"/>
            </a:solidFill>
            <a:miter lim="800000"/>
            <a:headEnd/>
            <a:tailEnd/>
          </a:ln>
        </p:spPr>
        <p:txBody>
          <a:bodyPr wrap="none" anchor="ctr"/>
          <a:lstStyle>
            <a:lvl1pPr marL="357188" indent="-357188">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buFont typeface="Arial" panose="020B0604020202020204" pitchFamily="34" charset="0"/>
              <a:buNone/>
            </a:pPr>
            <a:endParaRPr lang="zh-CN" altLang="en-US" sz="1200">
              <a:solidFill>
                <a:srgbClr val="64646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748" name="文本框 22"/>
          <p:cNvSpPr txBox="1">
            <a:spLocks noChangeArrowheads="1"/>
          </p:cNvSpPr>
          <p:nvPr/>
        </p:nvSpPr>
        <p:spPr bwMode="auto">
          <a:xfrm>
            <a:off x="1403648" y="3140968"/>
            <a:ext cx="6408712" cy="2766911"/>
          </a:xfrm>
          <a:prstGeom prst="rect">
            <a:avLst/>
          </a:prstGeom>
          <a:noFill/>
          <a:ln>
            <a:noFill/>
          </a:ln>
          <a:extLst/>
        </p:spPr>
        <p:txBody>
          <a:bodyPr wrap="square">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1800" b="1" dirty="0">
                <a:latin typeface="微软雅黑" panose="020B0503020204020204" pitchFamily="34" charset="-122"/>
                <a:ea typeface="微软雅黑" panose="020B0503020204020204" pitchFamily="34" charset="-122"/>
              </a:rPr>
              <a:t>业务组主要职责：</a:t>
            </a:r>
            <a:endParaRPr lang="en-US" altLang="zh-CN" sz="1800" b="1" dirty="0">
              <a:latin typeface="微软雅黑" panose="020B0503020204020204" pitchFamily="34" charset="-122"/>
              <a:ea typeface="微软雅黑" panose="020B0503020204020204" pitchFamily="34" charset="-122"/>
            </a:endParaRPr>
          </a:p>
          <a:p>
            <a:pPr marL="285750" indent="-285750">
              <a:spcBef>
                <a:spcPct val="20000"/>
              </a:spcBef>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全面收集</a:t>
            </a:r>
            <a:r>
              <a:rPr lang="zh-CN" altLang="en-US" sz="1600" dirty="0">
                <a:latin typeface="微软雅黑" panose="020B0503020204020204" pitchFamily="34" charset="-122"/>
                <a:ea typeface="微软雅黑" panose="020B0503020204020204" pitchFamily="34" charset="-122"/>
              </a:rPr>
              <a:t>整理</a:t>
            </a:r>
            <a:r>
              <a:rPr lang="zh-CN" altLang="zh-CN" sz="1600" dirty="0">
                <a:latin typeface="微软雅黑" panose="020B0503020204020204" pitchFamily="34" charset="-122"/>
                <a:ea typeface="微软雅黑" panose="020B0503020204020204" pitchFamily="34" charset="-122"/>
              </a:rPr>
              <a:t>系统的业务需求，并负责整理、优化需求</a:t>
            </a:r>
            <a:r>
              <a:rPr lang="zh-CN" altLang="en-US"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marL="285750" indent="-285750">
              <a:spcBef>
                <a:spcPct val="20000"/>
              </a:spcBef>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根据项目的整体解决方案的要求，确定需求</a:t>
            </a:r>
            <a:r>
              <a:rPr lang="zh-CN" altLang="en-US"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marL="285750" indent="-285750">
              <a:spcBef>
                <a:spcPct val="20000"/>
              </a:spcBef>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撰写系统需求文档</a:t>
            </a:r>
            <a:r>
              <a:rPr lang="zh-CN" altLang="en-US"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marL="285750" indent="-285750">
              <a:spcBef>
                <a:spcPct val="20000"/>
              </a:spcBef>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密切配合项目的实施，参加项目的测试和试运行，确保系统建设符合</a:t>
            </a:r>
            <a:r>
              <a:rPr lang="zh-CN" altLang="zh-CN" sz="1600" dirty="0" smtClean="0">
                <a:latin typeface="微软雅黑" panose="020B0503020204020204" pitchFamily="34" charset="-122"/>
                <a:ea typeface="微软雅黑" panose="020B0503020204020204" pitchFamily="34" charset="-122"/>
              </a:rPr>
              <a:t>需求</a:t>
            </a:r>
            <a:r>
              <a:rPr lang="zh-CN" altLang="zh-CN" sz="1600" dirty="0">
                <a:latin typeface="微软雅黑" panose="020B0503020204020204" pitchFamily="34" charset="-122"/>
                <a:ea typeface="微软雅黑" panose="020B0503020204020204" pitchFamily="34" charset="-122"/>
              </a:rPr>
              <a:t>。对出现错误的程序予以报告，并确认随后的改正情况</a:t>
            </a:r>
            <a:r>
              <a:rPr lang="zh-CN" altLang="en-US"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marL="285750" indent="-285750">
              <a:spcBef>
                <a:spcPct val="20000"/>
              </a:spcBef>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配合项目实施中的初始化数据</a:t>
            </a:r>
            <a:r>
              <a:rPr lang="zh-CN" altLang="en-US" sz="1600" dirty="0">
                <a:latin typeface="微软雅黑" panose="020B0503020204020204" pitchFamily="34" charset="-122"/>
                <a:ea typeface="微软雅黑" panose="020B0503020204020204" pitchFamily="34" charset="-122"/>
              </a:rPr>
              <a:t>整理</a:t>
            </a:r>
            <a:r>
              <a:rPr lang="zh-CN" altLang="zh-CN" sz="1600" dirty="0">
                <a:latin typeface="微软雅黑" panose="020B0503020204020204" pitchFamily="34" charset="-122"/>
                <a:ea typeface="微软雅黑" panose="020B0503020204020204" pitchFamily="34" charset="-122"/>
              </a:rPr>
              <a:t>录入</a:t>
            </a:r>
            <a:r>
              <a:rPr lang="zh-CN" altLang="en-US"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marL="285750" indent="-285750">
              <a:spcBef>
                <a:spcPct val="20000"/>
              </a:spcBef>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参加项目用户培训，掌握系统使用</a:t>
            </a:r>
            <a:r>
              <a:rPr lang="zh-CN" altLang="en-US"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marL="285750" indent="-285750">
              <a:spcBef>
                <a:spcPct val="20000"/>
              </a:spcBef>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参加项目的验收工作</a:t>
            </a:r>
            <a:r>
              <a:rPr lang="zh-CN" altLang="en-US"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p:txBody>
      </p:sp>
      <p:sp>
        <p:nvSpPr>
          <p:cNvPr id="2" name="AutoShape 7"/>
          <p:cNvSpPr>
            <a:spLocks noChangeArrowheads="1"/>
          </p:cNvSpPr>
          <p:nvPr/>
        </p:nvSpPr>
        <p:spPr bwMode="auto">
          <a:xfrm>
            <a:off x="1331913" y="1373592"/>
            <a:ext cx="7056511" cy="1368152"/>
          </a:xfrm>
          <a:prstGeom prst="homePlate">
            <a:avLst>
              <a:gd name="adj" fmla="val 39990"/>
            </a:avLst>
          </a:prstGeom>
        </p:spPr>
        <p:style>
          <a:lnRef idx="1">
            <a:schemeClr val="accent1"/>
          </a:lnRef>
          <a:fillRef idx="2">
            <a:schemeClr val="accent1"/>
          </a:fillRef>
          <a:effectRef idx="1">
            <a:schemeClr val="accent1"/>
          </a:effectRef>
          <a:fontRef idx="minor">
            <a:schemeClr val="dk1"/>
          </a:fontRef>
        </p:style>
        <p:txBody>
          <a:bodyPr wrap="none" anchor="ctr"/>
          <a:lstStyle>
            <a:lvl1pPr marL="357505" indent="-357505">
              <a:defRPr sz="2000">
                <a:solidFill>
                  <a:schemeClr val="tx1"/>
                </a:solidFill>
                <a:latin typeface="Franklin Gothic Book" panose="020B0503020102020204" pitchFamily="34" charset="0"/>
                <a:ea typeface="宋体" pitchFamily="2" charset="-122"/>
              </a:defRPr>
            </a:lvl1pPr>
            <a:lvl2pPr marL="742950" indent="-285750">
              <a:defRPr sz="2000">
                <a:solidFill>
                  <a:schemeClr val="tx1"/>
                </a:solidFill>
                <a:latin typeface="Franklin Gothic Book" panose="020B0503020102020204" pitchFamily="34" charset="0"/>
                <a:ea typeface="宋体" pitchFamily="2" charset="-122"/>
              </a:defRPr>
            </a:lvl2pPr>
            <a:lvl3pPr marL="1143000" indent="-228600">
              <a:defRPr sz="2000">
                <a:solidFill>
                  <a:schemeClr val="tx1"/>
                </a:solidFill>
                <a:latin typeface="Franklin Gothic Book" panose="020B0503020102020204" pitchFamily="34" charset="0"/>
                <a:ea typeface="宋体" pitchFamily="2" charset="-122"/>
              </a:defRPr>
            </a:lvl3pPr>
            <a:lvl4pPr marL="1600200" indent="-228600">
              <a:defRPr sz="2000">
                <a:solidFill>
                  <a:schemeClr val="tx1"/>
                </a:solidFill>
                <a:latin typeface="Franklin Gothic Book" panose="020B0503020102020204" pitchFamily="34" charset="0"/>
                <a:ea typeface="宋体" pitchFamily="2" charset="-122"/>
              </a:defRPr>
            </a:lvl4pPr>
            <a:lvl5pPr marL="2057400" indent="-228600">
              <a:defRPr sz="2000">
                <a:solidFill>
                  <a:schemeClr val="tx1"/>
                </a:solidFill>
                <a:latin typeface="Franklin Gothic Book" panose="020B0503020102020204" pitchFamily="34" charset="0"/>
                <a:ea typeface="宋体" pitchFamily="2" charset="-122"/>
              </a:defRPr>
            </a:lvl5pPr>
            <a:lvl6pPr marL="25146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6pPr>
            <a:lvl7pPr marL="29718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7pPr>
            <a:lvl8pPr marL="34290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8pPr>
            <a:lvl9pPr marL="38862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9pPr>
          </a:lstStyle>
          <a:p>
            <a:pPr eaLnBrk="1" hangingPunct="1">
              <a:lnSpc>
                <a:spcPct val="130000"/>
              </a:lnSpc>
              <a:buFont typeface="Arial" panose="020B0604020202020204" pitchFamily="34" charset="0"/>
              <a:buNone/>
              <a:defRPr/>
            </a:pPr>
            <a:r>
              <a:rPr lang="zh-CN" altLang="en-US" b="1" dirty="0" smtClean="0">
                <a:latin typeface="微软雅黑" panose="020B0503020204020204" pitchFamily="34" charset="-122"/>
                <a:ea typeface="微软雅黑" panose="020B0503020204020204" pitchFamily="34" charset="-122"/>
              </a:rPr>
              <a:t>业务组</a:t>
            </a:r>
            <a:endParaRPr lang="en-US" altLang="zh-CN" b="1" dirty="0" smtClean="0">
              <a:latin typeface="微软雅黑" panose="020B0503020204020204" pitchFamily="34" charset="-122"/>
              <a:ea typeface="微软雅黑" panose="020B0503020204020204" pitchFamily="34" charset="-122"/>
            </a:endParaRPr>
          </a:p>
          <a:p>
            <a:pPr eaLnBrk="1" hangingPunct="1">
              <a:lnSpc>
                <a:spcPct val="130000"/>
              </a:lnSpc>
              <a:buFont typeface="Arial" panose="020B0604020202020204" pitchFamily="34" charset="0"/>
              <a:buNone/>
              <a:defRPr/>
            </a:pPr>
            <a:r>
              <a:rPr lang="zh-CN" altLang="en-US" dirty="0" smtClean="0">
                <a:latin typeface="微软雅黑" panose="020B0503020204020204" pitchFamily="34" charset="-122"/>
                <a:ea typeface="微软雅黑" panose="020B0503020204020204" pitchFamily="34" charset="-122"/>
              </a:rPr>
              <a:t>业务组成员需必须由各科室负责人和业务骨干承担</a:t>
            </a:r>
            <a:endParaRPr lang="en-US" altLang="zh-CN" dirty="0" smtClean="0">
              <a:latin typeface="微软雅黑" panose="020B0503020204020204" pitchFamily="34" charset="-122"/>
              <a:ea typeface="微软雅黑" panose="020B0503020204020204" pitchFamily="34" charset="-122"/>
            </a:endParaRPr>
          </a:p>
          <a:p>
            <a:pPr eaLnBrk="1" hangingPunct="1">
              <a:lnSpc>
                <a:spcPct val="130000"/>
              </a:lnSpc>
              <a:buFont typeface="Arial" panose="020B0604020202020204" pitchFamily="34" charset="0"/>
              <a:buNone/>
              <a:defRPr/>
            </a:pPr>
            <a:r>
              <a:rPr lang="zh-CN" altLang="en-US" dirty="0" smtClean="0">
                <a:latin typeface="微软雅黑" panose="020B0503020204020204" pitchFamily="34" charset="-122"/>
                <a:ea typeface="微软雅黑" panose="020B0503020204020204" pitchFamily="34" charset="-122"/>
              </a:rPr>
              <a:t>在关键时期能够脱产进行信息系统建设</a:t>
            </a:r>
            <a:endParaRPr lang="en-US" altLang="zh-CN" dirty="0" smtClean="0">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zh-CN" altLang="en-US" sz="1200" dirty="0" smtClean="0">
              <a:solidFill>
                <a:srgbClr val="646464"/>
              </a:solidFill>
              <a:latin typeface="微软雅黑" panose="020B0503020204020204" pitchFamily="34" charset="-122"/>
              <a:ea typeface="微软雅黑" panose="020B0503020204020204" pitchFamily="34" charset="-122"/>
              <a:sym typeface="Arial" pitchFamily="34" charset="0"/>
            </a:endParaRPr>
          </a:p>
        </p:txBody>
      </p:sp>
      <p:grpSp>
        <p:nvGrpSpPr>
          <p:cNvPr id="8" name="Group 7"/>
          <p:cNvGrpSpPr>
            <a:grpSpLocks/>
          </p:cNvGrpSpPr>
          <p:nvPr/>
        </p:nvGrpSpPr>
        <p:grpSpPr bwMode="auto">
          <a:xfrm>
            <a:off x="611188" y="692150"/>
            <a:ext cx="4183062" cy="457200"/>
            <a:chOff x="385" y="436"/>
            <a:chExt cx="2540" cy="233"/>
          </a:xfrm>
        </p:grpSpPr>
        <p:sp>
          <p:nvSpPr>
            <p:cNvPr id="9" name="圆角矩形 8"/>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10"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smtClean="0">
                  <a:solidFill>
                    <a:schemeClr val="accent3"/>
                  </a:solidFill>
                  <a:latin typeface="微软雅黑" panose="020B0503020204020204" pitchFamily="34" charset="-122"/>
                  <a:ea typeface="微软雅黑" panose="020B0503020204020204" pitchFamily="34" charset="-122"/>
                </a:rPr>
                <a:t>四、近期推进工作</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1" nodeType="withEffect">
                                  <p:stCondLst>
                                    <p:cond delay="0"/>
                                  </p:stCondLst>
                                  <p:childTnLst>
                                    <p:set>
                                      <p:cBhvr>
                                        <p:cTn id="14" dur="1" fill="hold">
                                          <p:stCondLst>
                                            <p:cond delay="0"/>
                                          </p:stCondLst>
                                        </p:cTn>
                                        <p:tgtEl>
                                          <p:spTgt spid="31748"/>
                                        </p:tgtEl>
                                        <p:attrNameLst>
                                          <p:attrName>style.visibility</p:attrName>
                                        </p:attrNameLst>
                                      </p:cBhvr>
                                      <p:to>
                                        <p:strVal val="visible"/>
                                      </p:to>
                                    </p:set>
                                    <p:animEffect transition="in" filter="wipe(left)">
                                      <p:cBhvr>
                                        <p:cTn id="15"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1748" grpId="0"/>
      <p:bldP spid="31748" grpId="1"/>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7"/>
          <p:cNvSpPr>
            <a:spLocks noChangeArrowheads="1"/>
          </p:cNvSpPr>
          <p:nvPr/>
        </p:nvSpPr>
        <p:spPr bwMode="auto">
          <a:xfrm>
            <a:off x="683568" y="2204864"/>
            <a:ext cx="7920979" cy="2952552"/>
          </a:xfrm>
          <a:prstGeom prst="homePlate">
            <a:avLst>
              <a:gd name="adj" fmla="val 39990"/>
            </a:avLst>
          </a:prstGeom>
        </p:spPr>
        <p:style>
          <a:lnRef idx="1">
            <a:schemeClr val="accent1"/>
          </a:lnRef>
          <a:fillRef idx="2">
            <a:schemeClr val="accent1"/>
          </a:fillRef>
          <a:effectRef idx="1">
            <a:schemeClr val="accent1"/>
          </a:effectRef>
          <a:fontRef idx="minor">
            <a:schemeClr val="dk1"/>
          </a:fontRef>
        </p:style>
        <p:txBody>
          <a:bodyPr wrap="none" anchor="ctr"/>
          <a:lstStyle>
            <a:lvl1pPr marL="357505" indent="-357505">
              <a:defRPr sz="2000">
                <a:solidFill>
                  <a:schemeClr val="tx1"/>
                </a:solidFill>
                <a:latin typeface="Franklin Gothic Book" panose="020B0503020102020204" pitchFamily="34" charset="0"/>
                <a:ea typeface="宋体" pitchFamily="2" charset="-122"/>
              </a:defRPr>
            </a:lvl1pPr>
            <a:lvl2pPr marL="742950" indent="-285750">
              <a:defRPr sz="2000">
                <a:solidFill>
                  <a:schemeClr val="tx1"/>
                </a:solidFill>
                <a:latin typeface="Franklin Gothic Book" panose="020B0503020102020204" pitchFamily="34" charset="0"/>
                <a:ea typeface="宋体" pitchFamily="2" charset="-122"/>
              </a:defRPr>
            </a:lvl2pPr>
            <a:lvl3pPr marL="1143000" indent="-228600">
              <a:defRPr sz="2000">
                <a:solidFill>
                  <a:schemeClr val="tx1"/>
                </a:solidFill>
                <a:latin typeface="Franklin Gothic Book" panose="020B0503020102020204" pitchFamily="34" charset="0"/>
                <a:ea typeface="宋体" pitchFamily="2" charset="-122"/>
              </a:defRPr>
            </a:lvl3pPr>
            <a:lvl4pPr marL="1600200" indent="-228600">
              <a:defRPr sz="2000">
                <a:solidFill>
                  <a:schemeClr val="tx1"/>
                </a:solidFill>
                <a:latin typeface="Franklin Gothic Book" panose="020B0503020102020204" pitchFamily="34" charset="0"/>
                <a:ea typeface="宋体" pitchFamily="2" charset="-122"/>
              </a:defRPr>
            </a:lvl4pPr>
            <a:lvl5pPr marL="2057400" indent="-228600">
              <a:defRPr sz="2000">
                <a:solidFill>
                  <a:schemeClr val="tx1"/>
                </a:solidFill>
                <a:latin typeface="Franklin Gothic Book" panose="020B0503020102020204" pitchFamily="34" charset="0"/>
                <a:ea typeface="宋体" pitchFamily="2" charset="-122"/>
              </a:defRPr>
            </a:lvl5pPr>
            <a:lvl6pPr marL="25146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6pPr>
            <a:lvl7pPr marL="29718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7pPr>
            <a:lvl8pPr marL="34290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8pPr>
            <a:lvl9pPr marL="38862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9pPr>
          </a:lstStyle>
          <a:p>
            <a:pPr eaLnBrk="1" hangingPunct="1">
              <a:lnSpc>
                <a:spcPct val="130000"/>
              </a:lnSpc>
              <a:buFont typeface="Arial" panose="020B0604020202020204" pitchFamily="34" charset="0"/>
              <a:buNone/>
              <a:defRPr/>
            </a:pPr>
            <a:r>
              <a:rPr lang="zh-CN" altLang="en-US" dirty="0" smtClean="0">
                <a:latin typeface="微软雅黑" panose="020B0503020204020204" pitchFamily="34" charset="-122"/>
                <a:ea typeface="微软雅黑" panose="020B0503020204020204" pitchFamily="34" charset="-122"/>
              </a:rPr>
              <a:t>下一步：</a:t>
            </a:r>
            <a:endParaRPr lang="en-US" altLang="zh-CN" dirty="0" smtClean="0">
              <a:latin typeface="微软雅黑" panose="020B0503020204020204" pitchFamily="34" charset="-122"/>
              <a:ea typeface="微软雅黑" panose="020B0503020204020204" pitchFamily="34" charset="-122"/>
            </a:endParaRPr>
          </a:p>
          <a:p>
            <a:pPr marL="457200" indent="-457200" eaLnBrk="1" hangingPunct="1">
              <a:lnSpc>
                <a:spcPct val="130000"/>
              </a:lnSpc>
              <a:buFont typeface="+mj-lt"/>
              <a:buAutoNum type="arabicPeriod"/>
              <a:defRPr/>
            </a:pPr>
            <a:r>
              <a:rPr lang="zh-CN" altLang="en-US" dirty="0" smtClean="0">
                <a:latin typeface="微软雅黑" panose="020B0503020204020204" pitchFamily="34" charset="-122"/>
                <a:ea typeface="微软雅黑" panose="020B0503020204020204" pitchFamily="34" charset="-122"/>
              </a:rPr>
              <a:t>各人员与科室领导确认需求范围，进行业务需求梳理</a:t>
            </a:r>
            <a:endParaRPr lang="en-US" altLang="zh-CN" dirty="0" smtClean="0">
              <a:latin typeface="微软雅黑" panose="020B0503020204020204" pitchFamily="34" charset="-122"/>
              <a:ea typeface="微软雅黑" panose="020B0503020204020204" pitchFamily="34" charset="-122"/>
            </a:endParaRPr>
          </a:p>
          <a:p>
            <a:pPr marL="0" indent="0" eaLnBrk="1" hangingPunct="1">
              <a:lnSpc>
                <a:spcPct val="13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及编写</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业务需求初稿</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并提交。</a:t>
            </a:r>
            <a:endParaRPr lang="en-US" altLang="zh-CN" dirty="0">
              <a:latin typeface="微软雅黑" panose="020B0503020204020204" pitchFamily="34" charset="-122"/>
              <a:ea typeface="微软雅黑" panose="020B0503020204020204" pitchFamily="34" charset="-122"/>
            </a:endParaRPr>
          </a:p>
          <a:p>
            <a:pPr marL="457200" indent="-457200" eaLnBrk="1" hangingPunct="1">
              <a:lnSpc>
                <a:spcPct val="130000"/>
              </a:lnSpc>
              <a:buFont typeface="+mj-lt"/>
              <a:buAutoNum type="arabicPeriod"/>
              <a:defRPr/>
            </a:pPr>
            <a:r>
              <a:rPr lang="zh-CN" altLang="en-US" dirty="0" smtClean="0">
                <a:latin typeface="微软雅黑" panose="020B0503020204020204" pitchFamily="34" charset="-122"/>
                <a:ea typeface="微软雅黑" panose="020B0503020204020204" pitchFamily="34" charset="-122"/>
              </a:rPr>
              <a:t>编写规范见：</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hlinkClick r:id="rId3" action="ppaction://hlinkfile"/>
              </a:rPr>
              <a:t>业务需求说明书</a:t>
            </a:r>
            <a:r>
              <a:rPr lang="zh-CN" altLang="en-US" dirty="0" smtClean="0">
                <a:latin typeface="微软雅黑" panose="020B0503020204020204" pitchFamily="34" charset="-122"/>
                <a:ea typeface="微软雅黑" panose="020B0503020204020204" pitchFamily="34" charset="-122"/>
                <a:hlinkClick r:id="rId3" action="ppaction://hlinkfile"/>
              </a:rPr>
              <a:t>案例</a:t>
            </a:r>
            <a:r>
              <a:rPr lang="en-US" altLang="zh-CN" dirty="0" smtClean="0">
                <a:latin typeface="微软雅黑" panose="020B0503020204020204" pitchFamily="34" charset="-122"/>
                <a:ea typeface="微软雅黑" panose="020B0503020204020204" pitchFamily="34" charset="-122"/>
                <a:hlinkClick r:id="rId3" action="ppaction://hlinkfile"/>
              </a:rPr>
              <a:t>.doc</a:t>
            </a:r>
            <a:r>
              <a:rPr lang="en-US" altLang="zh-CN" dirty="0" smtClean="0">
                <a:latin typeface="微软雅黑" panose="020B0503020204020204" pitchFamily="34" charset="-122"/>
                <a:ea typeface="微软雅黑" panose="020B0503020204020204" pitchFamily="34" charset="-122"/>
              </a:rPr>
              <a:t>》</a:t>
            </a:r>
          </a:p>
          <a:p>
            <a:pPr marL="457200" indent="-457200" eaLnBrk="1" hangingPunct="1">
              <a:lnSpc>
                <a:spcPct val="130000"/>
              </a:lnSpc>
              <a:buFont typeface="+mj-lt"/>
              <a:buAutoNum type="arabicPeriod"/>
              <a:defRPr/>
            </a:pPr>
            <a:r>
              <a:rPr lang="zh-CN" altLang="en-US" dirty="0" smtClean="0">
                <a:latin typeface="微软雅黑" panose="020B0503020204020204" pitchFamily="34" charset="-122"/>
                <a:ea typeface="微软雅黑" panose="020B0503020204020204" pitchFamily="34" charset="-122"/>
              </a:rPr>
              <a:t>组织相关关联科室根据业务需求书稿讨论及细化（循环）</a:t>
            </a:r>
            <a:endParaRPr lang="en-US" altLang="zh-CN" dirty="0">
              <a:latin typeface="微软雅黑" panose="020B0503020204020204" pitchFamily="34" charset="-122"/>
              <a:ea typeface="微软雅黑" panose="020B0503020204020204" pitchFamily="34" charset="-122"/>
            </a:endParaRPr>
          </a:p>
          <a:p>
            <a:pPr marL="457200" indent="-457200" eaLnBrk="1" hangingPunct="1">
              <a:lnSpc>
                <a:spcPct val="130000"/>
              </a:lnSpc>
              <a:buFont typeface="+mj-lt"/>
              <a:buAutoNum type="arabicPeriod"/>
              <a:defRPr/>
            </a:pPr>
            <a:r>
              <a:rPr lang="zh-CN" altLang="en-US" dirty="0" smtClean="0">
                <a:latin typeface="微软雅黑" panose="020B0503020204020204" pitchFamily="34" charset="-122"/>
                <a:ea typeface="微软雅黑" panose="020B0503020204020204" pitchFamily="34" charset="-122"/>
              </a:rPr>
              <a:t>整合业务需求并召开需求评审会</a:t>
            </a:r>
            <a:endParaRPr lang="en-US" altLang="zh-CN" dirty="0" smtClean="0">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zh-CN" altLang="en-US" sz="1200" dirty="0" smtClean="0">
              <a:solidFill>
                <a:srgbClr val="646464"/>
              </a:solidFill>
              <a:latin typeface="微软雅黑" panose="020B0503020204020204" pitchFamily="34" charset="-122"/>
              <a:ea typeface="微软雅黑" panose="020B0503020204020204" pitchFamily="34" charset="-122"/>
              <a:sym typeface="Arial" pitchFamily="34" charset="0"/>
            </a:endParaRPr>
          </a:p>
        </p:txBody>
      </p:sp>
      <p:grpSp>
        <p:nvGrpSpPr>
          <p:cNvPr id="6" name="Group 7"/>
          <p:cNvGrpSpPr>
            <a:grpSpLocks/>
          </p:cNvGrpSpPr>
          <p:nvPr/>
        </p:nvGrpSpPr>
        <p:grpSpPr bwMode="auto">
          <a:xfrm>
            <a:off x="611188" y="692150"/>
            <a:ext cx="4183062" cy="457200"/>
            <a:chOff x="385" y="436"/>
            <a:chExt cx="2540" cy="233"/>
          </a:xfrm>
        </p:grpSpPr>
        <p:sp>
          <p:nvSpPr>
            <p:cNvPr id="7" name="圆角矩形 6"/>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8"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smtClean="0">
                  <a:solidFill>
                    <a:schemeClr val="accent3"/>
                  </a:solidFill>
                  <a:latin typeface="微软雅黑" panose="020B0503020204020204" pitchFamily="34" charset="-122"/>
                  <a:ea typeface="微软雅黑" panose="020B0503020204020204" pitchFamily="34" charset="-122"/>
                </a:rPr>
                <a:t>四、近期推进工作</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a:grpSpLocks/>
          </p:cNvGrpSpPr>
          <p:nvPr/>
        </p:nvGrpSpPr>
        <p:grpSpPr bwMode="auto">
          <a:xfrm>
            <a:off x="611188" y="692150"/>
            <a:ext cx="4183062" cy="457200"/>
            <a:chOff x="385" y="436"/>
            <a:chExt cx="2540" cy="233"/>
          </a:xfrm>
        </p:grpSpPr>
        <p:sp>
          <p:nvSpPr>
            <p:cNvPr id="4" name="圆角矩形 3"/>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5"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smtClean="0">
                  <a:solidFill>
                    <a:schemeClr val="accent3"/>
                  </a:solidFill>
                  <a:latin typeface="微软雅黑" panose="020B0503020204020204" pitchFamily="34" charset="-122"/>
                  <a:ea typeface="微软雅黑" panose="020B0503020204020204" pitchFamily="34" charset="-122"/>
                </a:rPr>
                <a:t>四、近期推进工作</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
        <p:nvSpPr>
          <p:cNvPr id="6" name="AutoShape 7"/>
          <p:cNvSpPr>
            <a:spLocks noChangeArrowheads="1"/>
          </p:cNvSpPr>
          <p:nvPr/>
        </p:nvSpPr>
        <p:spPr bwMode="auto">
          <a:xfrm>
            <a:off x="683568" y="2204864"/>
            <a:ext cx="7920979" cy="2952552"/>
          </a:xfrm>
          <a:prstGeom prst="homePlate">
            <a:avLst>
              <a:gd name="adj" fmla="val 39990"/>
            </a:avLst>
          </a:prstGeom>
        </p:spPr>
        <p:style>
          <a:lnRef idx="1">
            <a:schemeClr val="accent1"/>
          </a:lnRef>
          <a:fillRef idx="2">
            <a:schemeClr val="accent1"/>
          </a:fillRef>
          <a:effectRef idx="1">
            <a:schemeClr val="accent1"/>
          </a:effectRef>
          <a:fontRef idx="minor">
            <a:schemeClr val="dk1"/>
          </a:fontRef>
        </p:style>
        <p:txBody>
          <a:bodyPr wrap="none" anchor="ctr"/>
          <a:lstStyle>
            <a:lvl1pPr marL="357505" indent="-357505">
              <a:defRPr sz="2000">
                <a:solidFill>
                  <a:schemeClr val="tx1"/>
                </a:solidFill>
                <a:latin typeface="Franklin Gothic Book" panose="020B0503020102020204" pitchFamily="34" charset="0"/>
                <a:ea typeface="宋体" pitchFamily="2" charset="-122"/>
              </a:defRPr>
            </a:lvl1pPr>
            <a:lvl2pPr marL="742950" indent="-285750">
              <a:defRPr sz="2000">
                <a:solidFill>
                  <a:schemeClr val="tx1"/>
                </a:solidFill>
                <a:latin typeface="Franklin Gothic Book" panose="020B0503020102020204" pitchFamily="34" charset="0"/>
                <a:ea typeface="宋体" pitchFamily="2" charset="-122"/>
              </a:defRPr>
            </a:lvl2pPr>
            <a:lvl3pPr marL="1143000" indent="-228600">
              <a:defRPr sz="2000">
                <a:solidFill>
                  <a:schemeClr val="tx1"/>
                </a:solidFill>
                <a:latin typeface="Franklin Gothic Book" panose="020B0503020102020204" pitchFamily="34" charset="0"/>
                <a:ea typeface="宋体" pitchFamily="2" charset="-122"/>
              </a:defRPr>
            </a:lvl3pPr>
            <a:lvl4pPr marL="1600200" indent="-228600">
              <a:defRPr sz="2000">
                <a:solidFill>
                  <a:schemeClr val="tx1"/>
                </a:solidFill>
                <a:latin typeface="Franklin Gothic Book" panose="020B0503020102020204" pitchFamily="34" charset="0"/>
                <a:ea typeface="宋体" pitchFamily="2" charset="-122"/>
              </a:defRPr>
            </a:lvl4pPr>
            <a:lvl5pPr marL="2057400" indent="-228600">
              <a:defRPr sz="2000">
                <a:solidFill>
                  <a:schemeClr val="tx1"/>
                </a:solidFill>
                <a:latin typeface="Franklin Gothic Book" panose="020B0503020102020204" pitchFamily="34" charset="0"/>
                <a:ea typeface="宋体" pitchFamily="2" charset="-122"/>
              </a:defRPr>
            </a:lvl5pPr>
            <a:lvl6pPr marL="25146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6pPr>
            <a:lvl7pPr marL="29718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7pPr>
            <a:lvl8pPr marL="34290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8pPr>
            <a:lvl9pPr marL="3886200" indent="-228600" fontAlgn="base">
              <a:spcBef>
                <a:spcPct val="0"/>
              </a:spcBef>
              <a:spcAft>
                <a:spcPct val="0"/>
              </a:spcAft>
              <a:defRPr sz="2000">
                <a:solidFill>
                  <a:schemeClr val="tx1"/>
                </a:solidFill>
                <a:latin typeface="Franklin Gothic Book" panose="020B0503020102020204" pitchFamily="34" charset="0"/>
                <a:ea typeface="宋体" pitchFamily="2" charset="-122"/>
              </a:defRPr>
            </a:lvl9pPr>
          </a:lstStyle>
          <a:p>
            <a:pPr eaLnBrk="1" hangingPunct="1">
              <a:lnSpc>
                <a:spcPct val="130000"/>
              </a:lnSpc>
              <a:buFont typeface="Arial" panose="020B0604020202020204" pitchFamily="34" charset="0"/>
              <a:buNone/>
              <a:defRPr/>
            </a:pPr>
            <a:r>
              <a:rPr lang="en-US" altLang="zh-CN" dirty="0">
                <a:latin typeface="微软雅黑" panose="020B0503020204020204" pitchFamily="34" charset="-122"/>
                <a:ea typeface="微软雅黑" panose="020B0503020204020204" pitchFamily="34" charset="-122"/>
              </a:rPr>
              <a:t>2017</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__</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__</a:t>
            </a:r>
            <a:r>
              <a:rPr lang="zh-CN" altLang="en-US" dirty="0">
                <a:latin typeface="微软雅黑" panose="020B0503020204020204" pitchFamily="34" charset="-122"/>
                <a:ea typeface="微软雅黑" panose="020B0503020204020204" pitchFamily="34" charset="-122"/>
              </a:rPr>
              <a:t>日前提交业务需求初稿至信息系统管理室处</a:t>
            </a:r>
            <a:endParaRPr lang="en-US" altLang="zh-CN" dirty="0">
              <a:latin typeface="微软雅黑" panose="020B0503020204020204" pitchFamily="34" charset="-122"/>
              <a:ea typeface="微软雅黑" panose="020B0503020204020204" pitchFamily="34" charset="-122"/>
            </a:endParaRPr>
          </a:p>
          <a:p>
            <a:pPr eaLnBrk="1" hangingPunct="1">
              <a:lnSpc>
                <a:spcPct val="130000"/>
              </a:lnSpc>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邮箱：</a:t>
            </a:r>
            <a:r>
              <a:rPr lang="en-US" altLang="zh-CN" dirty="0">
                <a:latin typeface="微软雅黑" panose="020B0503020204020204" pitchFamily="34" charset="-122"/>
                <a:ea typeface="微软雅黑" panose="020B0503020204020204" pitchFamily="34" charset="-122"/>
                <a:hlinkClick r:id="rId3"/>
              </a:rPr>
              <a:t>zwj1680@scal.com.cn</a:t>
            </a:r>
            <a:endParaRPr lang="en-US" altLang="zh-CN" dirty="0">
              <a:latin typeface="微软雅黑" panose="020B0503020204020204" pitchFamily="34" charset="-122"/>
              <a:ea typeface="微软雅黑" panose="020B0503020204020204" pitchFamily="34" charset="-122"/>
            </a:endParaRPr>
          </a:p>
          <a:p>
            <a:pPr eaLnBrk="1" hangingPunct="1">
              <a:lnSpc>
                <a:spcPct val="130000"/>
              </a:lnSpc>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电话：</a:t>
            </a:r>
            <a:r>
              <a:rPr lang="en-US" altLang="zh-CN" dirty="0">
                <a:latin typeface="微软雅黑" panose="020B0503020204020204" pitchFamily="34" charset="-122"/>
                <a:ea typeface="微软雅黑" panose="020B0503020204020204" pitchFamily="34" charset="-122"/>
              </a:rPr>
              <a:t>1020</a:t>
            </a:r>
          </a:p>
          <a:p>
            <a:pPr eaLnBrk="1" hangingPunct="1">
              <a:lnSpc>
                <a:spcPct val="130000"/>
              </a:lnSpc>
              <a:buFont typeface="Arial" panose="020B0604020202020204" pitchFamily="34" charset="0"/>
              <a:buNone/>
              <a:defRPr/>
            </a:pPr>
            <a:r>
              <a:rPr lang="en-US" altLang="zh-CN" dirty="0" err="1">
                <a:latin typeface="微软雅黑" panose="020B0503020204020204" pitchFamily="34" charset="-122"/>
                <a:ea typeface="微软雅黑" panose="020B0503020204020204" pitchFamily="34" charset="-122"/>
              </a:rPr>
              <a:t>qq</a:t>
            </a:r>
            <a:r>
              <a:rPr lang="zh-CN" altLang="en-US" dirty="0">
                <a:latin typeface="微软雅黑" panose="020B0503020204020204" pitchFamily="34" charset="-122"/>
                <a:ea typeface="微软雅黑" panose="020B0503020204020204" pitchFamily="34" charset="-122"/>
              </a:rPr>
              <a:t>群：</a:t>
            </a:r>
            <a:endParaRPr lang="zh-CN" altLang="en-US" dirty="0">
              <a:solidFill>
                <a:srgbClr val="646464"/>
              </a:solidFill>
              <a:latin typeface="微软雅黑" panose="020B0503020204020204" pitchFamily="34" charset="-122"/>
              <a:ea typeface="微软雅黑" panose="020B0503020204020204" pitchFamily="34" charset="-122"/>
              <a:sym typeface="Arial" pitchFamily="34" charset="0"/>
            </a:endParaRPr>
          </a:p>
          <a:p>
            <a:pPr eaLnBrk="1" hangingPunct="1">
              <a:lnSpc>
                <a:spcPct val="120000"/>
              </a:lnSpc>
              <a:buFont typeface="Arial" panose="020B0604020202020204" pitchFamily="34" charset="0"/>
              <a:buNone/>
              <a:defRPr/>
            </a:pPr>
            <a:endParaRPr lang="zh-CN" altLang="en-US" dirty="0" smtClean="0">
              <a:solidFill>
                <a:srgbClr val="646464"/>
              </a:solidFill>
              <a:latin typeface="微软雅黑" panose="020B0503020204020204" pitchFamily="34" charset="-122"/>
              <a:ea typeface="微软雅黑" panose="020B0503020204020204" pitchFamily="34" charset="-122"/>
              <a:sym typeface="Arial"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0-#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682625" y="2852738"/>
            <a:ext cx="7921625" cy="784225"/>
          </a:xfrm>
          <a:prstGeom prst="rect">
            <a:avLst/>
          </a:prstGeom>
          <a:noFill/>
          <a:ln>
            <a:noFill/>
          </a:ln>
          <a:effectLst/>
        </p:spPr>
        <p:txBody>
          <a:bodyPr>
            <a:spAutoFit/>
          </a:bodyPr>
          <a:lstStyle>
            <a:lvl1pPr>
              <a:defRPr sz="2000">
                <a:solidFill>
                  <a:schemeClr val="tx1"/>
                </a:solidFill>
                <a:latin typeface="Franklin Gothic Book" pitchFamily="34" charset="0"/>
                <a:ea typeface="宋体" pitchFamily="2" charset="-122"/>
              </a:defRPr>
            </a:lvl1pPr>
            <a:lvl2pPr marL="742950" indent="-285750">
              <a:defRPr sz="2000">
                <a:solidFill>
                  <a:schemeClr val="tx1"/>
                </a:solidFill>
                <a:latin typeface="Franklin Gothic Book" pitchFamily="34" charset="0"/>
                <a:ea typeface="宋体" pitchFamily="2" charset="-122"/>
              </a:defRPr>
            </a:lvl2pPr>
            <a:lvl3pPr marL="1143000" indent="-228600">
              <a:defRPr sz="2000">
                <a:solidFill>
                  <a:schemeClr val="tx1"/>
                </a:solidFill>
                <a:latin typeface="Franklin Gothic Book" pitchFamily="34" charset="0"/>
                <a:ea typeface="宋体" pitchFamily="2" charset="-122"/>
              </a:defRPr>
            </a:lvl3pPr>
            <a:lvl4pPr marL="1600200" indent="-228600">
              <a:defRPr sz="2000">
                <a:solidFill>
                  <a:schemeClr val="tx1"/>
                </a:solidFill>
                <a:latin typeface="Franklin Gothic Book" pitchFamily="34" charset="0"/>
                <a:ea typeface="宋体" pitchFamily="2" charset="-122"/>
              </a:defRPr>
            </a:lvl4pPr>
            <a:lvl5pPr marL="2057400" indent="-228600">
              <a:defRPr sz="2000">
                <a:solidFill>
                  <a:schemeClr val="tx1"/>
                </a:solidFill>
                <a:latin typeface="Franklin Gothic Book"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Franklin Gothic Book"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Franklin Gothic Book"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Franklin Gothic Book"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Franklin Gothic Book" pitchFamily="34" charset="0"/>
                <a:ea typeface="宋体" pitchFamily="2" charset="-122"/>
              </a:defRPr>
            </a:lvl9pPr>
          </a:lstStyle>
          <a:p>
            <a:pPr algn="ctr" eaLnBrk="1" hangingPunct="1">
              <a:defRPr/>
            </a:pPr>
            <a:r>
              <a:rPr lang="zh-CN" altLang="en-US" sz="4500" b="1" dirty="0" smtClean="0">
                <a:solidFill>
                  <a:srgbClr val="4F81BD"/>
                </a:solidFill>
                <a:effectLst>
                  <a:outerShdw blurRad="38100" dist="38100" dir="2700000" algn="tl">
                    <a:srgbClr val="C0C0C0"/>
                  </a:outerShdw>
                </a:effectLst>
                <a:ea typeface="微软雅黑" pitchFamily="34" charset="-122"/>
              </a:rPr>
              <a:t>谢 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1714140" y="2686587"/>
            <a:ext cx="941387" cy="873125"/>
          </a:xfrm>
          <a:custGeom>
            <a:avLst/>
            <a:gdLst>
              <a:gd name="connsiteX0" fmla="*/ 619655 w 1042987"/>
              <a:gd name="connsiteY0" fmla="*/ 539750 h 1047750"/>
              <a:gd name="connsiteX1" fmla="*/ 958319 w 1042987"/>
              <a:gd name="connsiteY1" fmla="*/ 539750 h 1047750"/>
              <a:gd name="connsiteX2" fmla="*/ 1042987 w 1042987"/>
              <a:gd name="connsiteY2" fmla="*/ 624418 h 1047750"/>
              <a:gd name="connsiteX3" fmla="*/ 1042987 w 1042987"/>
              <a:gd name="connsiteY3" fmla="*/ 963082 h 1047750"/>
              <a:gd name="connsiteX4" fmla="*/ 958319 w 1042987"/>
              <a:gd name="connsiteY4" fmla="*/ 1047750 h 1047750"/>
              <a:gd name="connsiteX5" fmla="*/ 619655 w 1042987"/>
              <a:gd name="connsiteY5" fmla="*/ 1047750 h 1047750"/>
              <a:gd name="connsiteX6" fmla="*/ 534987 w 1042987"/>
              <a:gd name="connsiteY6" fmla="*/ 963082 h 1047750"/>
              <a:gd name="connsiteX7" fmla="*/ 534987 w 1042987"/>
              <a:gd name="connsiteY7" fmla="*/ 624418 h 1047750"/>
              <a:gd name="connsiteX8" fmla="*/ 619655 w 1042987"/>
              <a:gd name="connsiteY8" fmla="*/ 539750 h 1047750"/>
              <a:gd name="connsiteX9" fmla="*/ 84668 w 1042987"/>
              <a:gd name="connsiteY9" fmla="*/ 539750 h 1047750"/>
              <a:gd name="connsiteX10" fmla="*/ 423332 w 1042987"/>
              <a:gd name="connsiteY10" fmla="*/ 539750 h 1047750"/>
              <a:gd name="connsiteX11" fmla="*/ 508000 w 1042987"/>
              <a:gd name="connsiteY11" fmla="*/ 624418 h 1047750"/>
              <a:gd name="connsiteX12" fmla="*/ 508000 w 1042987"/>
              <a:gd name="connsiteY12" fmla="*/ 963082 h 1047750"/>
              <a:gd name="connsiteX13" fmla="*/ 423332 w 1042987"/>
              <a:gd name="connsiteY13" fmla="*/ 1047750 h 1047750"/>
              <a:gd name="connsiteX14" fmla="*/ 84668 w 1042987"/>
              <a:gd name="connsiteY14" fmla="*/ 1047750 h 1047750"/>
              <a:gd name="connsiteX15" fmla="*/ 0 w 1042987"/>
              <a:gd name="connsiteY15" fmla="*/ 963082 h 1047750"/>
              <a:gd name="connsiteX16" fmla="*/ 0 w 1042987"/>
              <a:gd name="connsiteY16" fmla="*/ 624418 h 1047750"/>
              <a:gd name="connsiteX17" fmla="*/ 84668 w 1042987"/>
              <a:gd name="connsiteY17" fmla="*/ 539750 h 1047750"/>
              <a:gd name="connsiteX18" fmla="*/ 619655 w 1042987"/>
              <a:gd name="connsiteY18" fmla="*/ 0 h 1047750"/>
              <a:gd name="connsiteX19" fmla="*/ 958319 w 1042987"/>
              <a:gd name="connsiteY19" fmla="*/ 0 h 1047750"/>
              <a:gd name="connsiteX20" fmla="*/ 1042987 w 1042987"/>
              <a:gd name="connsiteY20" fmla="*/ 84668 h 1047750"/>
              <a:gd name="connsiteX21" fmla="*/ 1042987 w 1042987"/>
              <a:gd name="connsiteY21" fmla="*/ 423332 h 1047750"/>
              <a:gd name="connsiteX22" fmla="*/ 958319 w 1042987"/>
              <a:gd name="connsiteY22" fmla="*/ 508000 h 1047750"/>
              <a:gd name="connsiteX23" fmla="*/ 619655 w 1042987"/>
              <a:gd name="connsiteY23" fmla="*/ 508000 h 1047750"/>
              <a:gd name="connsiteX24" fmla="*/ 534987 w 1042987"/>
              <a:gd name="connsiteY24" fmla="*/ 423332 h 1047750"/>
              <a:gd name="connsiteX25" fmla="*/ 534987 w 1042987"/>
              <a:gd name="connsiteY25" fmla="*/ 84668 h 1047750"/>
              <a:gd name="connsiteX26" fmla="*/ 619655 w 1042987"/>
              <a:gd name="connsiteY26" fmla="*/ 0 h 1047750"/>
              <a:gd name="connsiteX27" fmla="*/ 84668 w 1042987"/>
              <a:gd name="connsiteY27" fmla="*/ 0 h 1047750"/>
              <a:gd name="connsiteX28" fmla="*/ 423332 w 1042987"/>
              <a:gd name="connsiteY28" fmla="*/ 0 h 1047750"/>
              <a:gd name="connsiteX29" fmla="*/ 508000 w 1042987"/>
              <a:gd name="connsiteY29" fmla="*/ 84668 h 1047750"/>
              <a:gd name="connsiteX30" fmla="*/ 508000 w 1042987"/>
              <a:gd name="connsiteY30" fmla="*/ 423332 h 1047750"/>
              <a:gd name="connsiteX31" fmla="*/ 423332 w 1042987"/>
              <a:gd name="connsiteY31" fmla="*/ 508000 h 1047750"/>
              <a:gd name="connsiteX32" fmla="*/ 84668 w 1042987"/>
              <a:gd name="connsiteY32" fmla="*/ 508000 h 1047750"/>
              <a:gd name="connsiteX33" fmla="*/ 0 w 1042987"/>
              <a:gd name="connsiteY33" fmla="*/ 423332 h 1047750"/>
              <a:gd name="connsiteX34" fmla="*/ 0 w 1042987"/>
              <a:gd name="connsiteY34" fmla="*/ 84668 h 1047750"/>
              <a:gd name="connsiteX35" fmla="*/ 84668 w 1042987"/>
              <a:gd name="connsiteY35" fmla="*/ 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42987" h="1047750">
                <a:moveTo>
                  <a:pt x="619655" y="539750"/>
                </a:moveTo>
                <a:lnTo>
                  <a:pt x="958319" y="539750"/>
                </a:lnTo>
                <a:cubicBezTo>
                  <a:pt x="1005080" y="539750"/>
                  <a:pt x="1042987" y="577657"/>
                  <a:pt x="1042987" y="624418"/>
                </a:cubicBezTo>
                <a:lnTo>
                  <a:pt x="1042987" y="963082"/>
                </a:lnTo>
                <a:cubicBezTo>
                  <a:pt x="1042987" y="1009843"/>
                  <a:pt x="1005080" y="1047750"/>
                  <a:pt x="958319" y="1047750"/>
                </a:cubicBezTo>
                <a:lnTo>
                  <a:pt x="619655" y="1047750"/>
                </a:lnTo>
                <a:cubicBezTo>
                  <a:pt x="572894" y="1047750"/>
                  <a:pt x="534987" y="1009843"/>
                  <a:pt x="534987" y="963082"/>
                </a:cubicBezTo>
                <a:lnTo>
                  <a:pt x="534987" y="624418"/>
                </a:lnTo>
                <a:cubicBezTo>
                  <a:pt x="534987" y="577657"/>
                  <a:pt x="572894" y="539750"/>
                  <a:pt x="619655" y="539750"/>
                </a:cubicBezTo>
                <a:close/>
                <a:moveTo>
                  <a:pt x="84668" y="539750"/>
                </a:moveTo>
                <a:lnTo>
                  <a:pt x="423332" y="539750"/>
                </a:lnTo>
                <a:cubicBezTo>
                  <a:pt x="470093" y="539750"/>
                  <a:pt x="508000" y="577657"/>
                  <a:pt x="508000" y="624418"/>
                </a:cubicBezTo>
                <a:lnTo>
                  <a:pt x="508000" y="963082"/>
                </a:lnTo>
                <a:cubicBezTo>
                  <a:pt x="508000" y="1009843"/>
                  <a:pt x="470093" y="1047750"/>
                  <a:pt x="423332" y="1047750"/>
                </a:cubicBezTo>
                <a:lnTo>
                  <a:pt x="84668" y="1047750"/>
                </a:lnTo>
                <a:cubicBezTo>
                  <a:pt x="37907" y="1047750"/>
                  <a:pt x="0" y="1009843"/>
                  <a:pt x="0" y="963082"/>
                </a:cubicBezTo>
                <a:lnTo>
                  <a:pt x="0" y="624418"/>
                </a:lnTo>
                <a:cubicBezTo>
                  <a:pt x="0" y="577657"/>
                  <a:pt x="37907" y="539750"/>
                  <a:pt x="84668" y="539750"/>
                </a:cubicBezTo>
                <a:close/>
                <a:moveTo>
                  <a:pt x="619655" y="0"/>
                </a:moveTo>
                <a:lnTo>
                  <a:pt x="958319" y="0"/>
                </a:lnTo>
                <a:cubicBezTo>
                  <a:pt x="1005080" y="0"/>
                  <a:pt x="1042987" y="37907"/>
                  <a:pt x="1042987" y="84668"/>
                </a:cubicBezTo>
                <a:lnTo>
                  <a:pt x="1042987" y="423332"/>
                </a:lnTo>
                <a:cubicBezTo>
                  <a:pt x="1042987" y="470093"/>
                  <a:pt x="1005080" y="508000"/>
                  <a:pt x="958319" y="508000"/>
                </a:cubicBezTo>
                <a:lnTo>
                  <a:pt x="619655" y="508000"/>
                </a:lnTo>
                <a:cubicBezTo>
                  <a:pt x="572894" y="508000"/>
                  <a:pt x="534987" y="470093"/>
                  <a:pt x="534987" y="423332"/>
                </a:cubicBezTo>
                <a:lnTo>
                  <a:pt x="534987" y="84668"/>
                </a:lnTo>
                <a:cubicBezTo>
                  <a:pt x="534987" y="37907"/>
                  <a:pt x="572894" y="0"/>
                  <a:pt x="619655" y="0"/>
                </a:cubicBezTo>
                <a:close/>
                <a:moveTo>
                  <a:pt x="84668" y="0"/>
                </a:moveTo>
                <a:lnTo>
                  <a:pt x="423332" y="0"/>
                </a:lnTo>
                <a:cubicBezTo>
                  <a:pt x="470093" y="0"/>
                  <a:pt x="508000" y="37907"/>
                  <a:pt x="508000" y="84668"/>
                </a:cubicBezTo>
                <a:lnTo>
                  <a:pt x="508000" y="423332"/>
                </a:lnTo>
                <a:cubicBezTo>
                  <a:pt x="508000" y="470093"/>
                  <a:pt x="470093" y="508000"/>
                  <a:pt x="423332" y="508000"/>
                </a:cubicBezTo>
                <a:lnTo>
                  <a:pt x="84668" y="508000"/>
                </a:lnTo>
                <a:cubicBezTo>
                  <a:pt x="37907" y="508000"/>
                  <a:pt x="0" y="470093"/>
                  <a:pt x="0" y="423332"/>
                </a:cubicBezTo>
                <a:lnTo>
                  <a:pt x="0" y="84668"/>
                </a:lnTo>
                <a:cubicBezTo>
                  <a:pt x="0" y="37907"/>
                  <a:pt x="37907" y="0"/>
                  <a:pt x="84668" y="0"/>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500" dirty="0">
                <a:solidFill>
                  <a:schemeClr val="accent1">
                    <a:lumMod val="50000"/>
                  </a:schemeClr>
                </a:solidFill>
                <a:latin typeface="微软雅黑" panose="020B0503020204020204" pitchFamily="34" charset="-122"/>
                <a:ea typeface="微软雅黑" panose="020B0503020204020204" pitchFamily="34" charset="-122"/>
              </a:rPr>
              <a:t>01</a:t>
            </a:r>
            <a:endParaRPr lang="zh-CN" altLang="en-US" sz="45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bwMode="auto">
          <a:xfrm>
            <a:off x="2771800" y="2852936"/>
            <a:ext cx="4320480" cy="706776"/>
          </a:xfrm>
          <a:prstGeom prst="roundRect">
            <a:avLst/>
          </a:prstGeom>
          <a:solidFill>
            <a:schemeClr val="tx2">
              <a:lumMod val="60000"/>
              <a:lumOff val="40000"/>
            </a:schemeClr>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3" name="文本框 7"/>
          <p:cNvSpPr txBox="1"/>
          <p:nvPr/>
        </p:nvSpPr>
        <p:spPr>
          <a:xfrm>
            <a:off x="3167844" y="2852936"/>
            <a:ext cx="3528391" cy="706776"/>
          </a:xfrm>
          <a:prstGeom prst="rect">
            <a:avLst/>
          </a:prstGeom>
          <a:noFill/>
        </p:spPr>
        <p:txBody>
          <a:bodyPr anchor="ctr"/>
          <a:lstStyle/>
          <a:p>
            <a:pPr algn="ctr" eaLnBrk="1" fontAlgn="auto" hangingPunct="1">
              <a:spcBef>
                <a:spcPts val="0"/>
              </a:spcBef>
              <a:spcAft>
                <a:spcPts val="0"/>
              </a:spcAft>
              <a:defRPr/>
            </a:pPr>
            <a:r>
              <a:rPr lang="zh-CN" altLang="en-US" sz="3200" dirty="0" smtClean="0">
                <a:solidFill>
                  <a:schemeClr val="bg1"/>
                </a:solidFill>
                <a:latin typeface="微软雅黑" panose="020B0503020204020204" pitchFamily="34" charset="-122"/>
                <a:ea typeface="微软雅黑" panose="020B0503020204020204" pitchFamily="34" charset="-122"/>
              </a:rPr>
              <a:t>机务平台建设规划</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488614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2941232" y="2060848"/>
            <a:ext cx="6062216" cy="3416320"/>
          </a:xfrm>
          <a:prstGeom prst="rect">
            <a:avLst/>
          </a:prstGeom>
          <a:solidFill>
            <a:srgbClr val="DFD2A0"/>
          </a:solidFill>
          <a:ln>
            <a:solidFill>
              <a:srgbClr val="FF0000"/>
            </a:solidFill>
          </a:ln>
        </p:spPr>
        <p:txBody>
          <a:bodyPr wrap="square" rtlCol="0">
            <a:spAutoFit/>
          </a:bodyPr>
          <a:lstStyle/>
          <a:p>
            <a:pPr marL="285750" indent="-28575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梳理整合</a:t>
            </a:r>
            <a:r>
              <a:rPr lang="zh-CN" altLang="en-US" sz="1800" dirty="0" smtClean="0">
                <a:latin typeface="微软雅黑" panose="020B0503020204020204" pitchFamily="34" charset="-122"/>
                <a:ea typeface="微软雅黑" panose="020B0503020204020204" pitchFamily="34" charset="-122"/>
              </a:rPr>
              <a:t>各系统的基础数据，建立统一的初始数据</a:t>
            </a:r>
            <a:endParaRPr lang="en-US" altLang="zh-CN" sz="18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全面梳理业务流程，重新明确业务职责</a:t>
            </a:r>
            <a:endParaRPr lang="en-US" altLang="zh-CN" sz="18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与</a:t>
            </a:r>
            <a:r>
              <a:rPr lang="zh-CN" altLang="en-US" sz="1800" dirty="0">
                <a:latin typeface="微软雅黑" panose="020B0503020204020204" pitchFamily="34" charset="-122"/>
                <a:ea typeface="微软雅黑" panose="020B0503020204020204" pitchFamily="34" charset="-122"/>
              </a:rPr>
              <a:t>包括</a:t>
            </a:r>
            <a:r>
              <a:rPr lang="zh-CN" altLang="en-US" sz="1800" dirty="0" smtClean="0">
                <a:latin typeface="微软雅黑" panose="020B0503020204020204" pitchFamily="34" charset="-122"/>
                <a:ea typeface="微软雅黑" panose="020B0503020204020204" pitchFamily="34" charset="-122"/>
              </a:rPr>
              <a:t>专业化</a:t>
            </a:r>
            <a:r>
              <a:rPr lang="zh-CN" altLang="en-US" sz="1800" dirty="0">
                <a:latin typeface="微软雅黑" panose="020B0503020204020204" pitchFamily="34" charset="-122"/>
                <a:ea typeface="微软雅黑" panose="020B0503020204020204" pitchFamily="34" charset="-122"/>
              </a:rPr>
              <a:t>的监控软件和公司运行</a:t>
            </a:r>
            <a:r>
              <a:rPr lang="zh-CN" altLang="en-US" sz="1800" dirty="0" smtClean="0">
                <a:latin typeface="微软雅黑" panose="020B0503020204020204" pitchFamily="34" charset="-122"/>
                <a:ea typeface="微软雅黑" panose="020B0503020204020204" pitchFamily="34" charset="-122"/>
              </a:rPr>
              <a:t>控制系统等其他信息</a:t>
            </a:r>
            <a:r>
              <a:rPr lang="zh-CN" altLang="en-US" sz="1800" dirty="0" smtClean="0">
                <a:latin typeface="微软雅黑" panose="020B0503020204020204" pitchFamily="34" charset="-122"/>
                <a:ea typeface="微软雅黑" panose="020B0503020204020204" pitchFamily="34" charset="-122"/>
              </a:rPr>
              <a:t>系统完成对接</a:t>
            </a:r>
            <a:r>
              <a:rPr lang="zh-CN" altLang="en-US" sz="1800" dirty="0" smtClean="0">
                <a:latin typeface="微软雅黑" panose="020B0503020204020204" pitchFamily="34" charset="-122"/>
                <a:ea typeface="微软雅黑" panose="020B0503020204020204" pitchFamily="34" charset="-122"/>
              </a:rPr>
              <a:t>，实现</a:t>
            </a:r>
            <a:r>
              <a:rPr lang="zh-CN" altLang="en-US" sz="1800" dirty="0" smtClean="0">
                <a:latin typeface="微软雅黑" panose="020B0503020204020204" pitchFamily="34" charset="-122"/>
                <a:ea typeface="微软雅黑" panose="020B0503020204020204" pitchFamily="34" charset="-122"/>
              </a:rPr>
              <a:t>数据交互，保证数据一致性与完整性</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zh-CN" altLang="en-US" sz="1800" b="1" dirty="0" smtClean="0">
                <a:solidFill>
                  <a:srgbClr val="FF0000"/>
                </a:solidFill>
                <a:latin typeface="微软雅黑" panose="020B0503020204020204" pitchFamily="34" charset="-122"/>
                <a:ea typeface="微软雅黑" panose="020B0503020204020204" pitchFamily="34" charset="-122"/>
              </a:rPr>
              <a:t>形成</a:t>
            </a:r>
            <a:r>
              <a:rPr lang="zh-CN" altLang="en-US" sz="1800" b="1" dirty="0">
                <a:solidFill>
                  <a:srgbClr val="FF0000"/>
                </a:solidFill>
                <a:latin typeface="微软雅黑" panose="020B0503020204020204" pitchFamily="34" charset="-122"/>
                <a:ea typeface="微软雅黑" panose="020B0503020204020204" pitchFamily="34" charset="-122"/>
              </a:rPr>
              <a:t>以航材资产、工单为两条主线的统一数据源的机务维修管理</a:t>
            </a:r>
            <a:r>
              <a:rPr lang="zh-CN" altLang="en-US" sz="1800" b="1" dirty="0" smtClean="0">
                <a:solidFill>
                  <a:srgbClr val="FF0000"/>
                </a:solidFill>
                <a:latin typeface="微软雅黑" panose="020B0503020204020204" pitchFamily="34" charset="-122"/>
                <a:ea typeface="微软雅黑" panose="020B0503020204020204" pitchFamily="34" charset="-122"/>
              </a:rPr>
              <a:t>平台</a:t>
            </a:r>
            <a:r>
              <a:rPr lang="zh-CN" altLang="en-US"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在</a:t>
            </a:r>
            <a:r>
              <a:rPr lang="zh-CN" altLang="en-US" sz="1800" dirty="0">
                <a:latin typeface="微软雅黑" panose="020B0503020204020204" pitchFamily="34" charset="-122"/>
                <a:ea typeface="微软雅黑" panose="020B0503020204020204" pitchFamily="34" charset="-122"/>
              </a:rPr>
              <a:t>系统层面实现机务维修的协同工作，达到提高工作效率和安全运行的效果。</a:t>
            </a:r>
            <a:endParaRPr lang="en-US" altLang="zh-CN" sz="1800" dirty="0">
              <a:latin typeface="微软雅黑" panose="020B0503020204020204" pitchFamily="34" charset="-122"/>
              <a:ea typeface="微软雅黑" panose="020B0503020204020204" pitchFamily="34" charset="-122"/>
            </a:endParaRPr>
          </a:p>
        </p:txBody>
      </p:sp>
      <p:sp>
        <p:nvSpPr>
          <p:cNvPr id="100" name="文本框 22"/>
          <p:cNvSpPr txBox="1">
            <a:spLocks noChangeArrowheads="1"/>
          </p:cNvSpPr>
          <p:nvPr/>
        </p:nvSpPr>
        <p:spPr bwMode="auto">
          <a:xfrm>
            <a:off x="395536" y="2060848"/>
            <a:ext cx="5977035" cy="3831818"/>
          </a:xfrm>
          <a:prstGeom prst="rect">
            <a:avLst/>
          </a:prstGeom>
          <a:solidFill>
            <a:srgbClr val="DFD2A0"/>
          </a:solidFill>
          <a:ln w="9525">
            <a:solidFill>
              <a:srgbClr val="51AEC6"/>
            </a:solidFill>
            <a:miter lim="800000"/>
            <a:headEnd/>
            <a:tailEnd/>
          </a:ln>
          <a:extLst/>
        </p:spPr>
        <p:txBody>
          <a:bodyPr wrap="square">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latin typeface="微软雅黑" panose="020B0503020204020204" pitchFamily="34" charset="-122"/>
                <a:ea typeface="微软雅黑" panose="020B0503020204020204" pitchFamily="34" charset="-122"/>
              </a:rPr>
              <a:t>目前的机务信息系统虽然在底层基本都有数据交联，实现了数据的自动传输</a:t>
            </a:r>
            <a:r>
              <a:rPr lang="zh-CN" altLang="en-US" sz="1800" dirty="0" smtClean="0">
                <a:latin typeface="微软雅黑" panose="020B0503020204020204" pitchFamily="34" charset="-122"/>
                <a:ea typeface="微软雅黑" panose="020B0503020204020204" pitchFamily="34" charset="-122"/>
              </a:rPr>
              <a:t>。但仍存在诸多问题：</a:t>
            </a:r>
            <a:endParaRPr lang="en-US" altLang="zh-CN" sz="18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子系统多且功能繁杂</a:t>
            </a:r>
            <a:r>
              <a:rPr lang="zh-CN" altLang="en-US"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无</a:t>
            </a:r>
            <a:r>
              <a:rPr lang="zh-CN" altLang="en-US" sz="1800" dirty="0" smtClean="0">
                <a:latin typeface="微软雅黑" panose="020B0503020204020204" pitchFamily="34" charset="-122"/>
                <a:ea typeface="微软雅黑" panose="020B0503020204020204" pitchFamily="34" charset="-122"/>
              </a:rPr>
              <a:t>统一</a:t>
            </a:r>
            <a:r>
              <a:rPr lang="zh-CN" altLang="en-US" sz="1800" dirty="0">
                <a:latin typeface="微软雅黑" panose="020B0503020204020204" pitchFamily="34" charset="-122"/>
                <a:ea typeface="微软雅黑" panose="020B0503020204020204" pitchFamily="34" charset="-122"/>
              </a:rPr>
              <a:t>的</a:t>
            </a:r>
            <a:r>
              <a:rPr lang="zh-CN" altLang="en-US" sz="1800" dirty="0" smtClean="0">
                <a:latin typeface="微软雅黑" panose="020B0503020204020204" pitchFamily="34" charset="-122"/>
                <a:ea typeface="微软雅黑" panose="020B0503020204020204" pitchFamily="34" charset="-122"/>
              </a:rPr>
              <a:t>机务</a:t>
            </a:r>
            <a:r>
              <a:rPr lang="zh-CN" altLang="en-US" sz="1800" dirty="0">
                <a:latin typeface="微软雅黑" panose="020B0503020204020204" pitchFamily="34" charset="-122"/>
                <a:ea typeface="微软雅黑" panose="020B0503020204020204" pitchFamily="34" charset="-122"/>
              </a:rPr>
              <a:t>维修数据管控</a:t>
            </a:r>
            <a:r>
              <a:rPr lang="zh-CN" altLang="en-US" sz="1800" dirty="0" smtClean="0">
                <a:latin typeface="微软雅黑" panose="020B0503020204020204" pitchFamily="34" charset="-122"/>
                <a:ea typeface="微软雅黑" panose="020B0503020204020204" pitchFamily="34" charset="-122"/>
              </a:rPr>
              <a:t>平台</a:t>
            </a:r>
            <a:endParaRPr lang="en-US" altLang="zh-CN" sz="18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开发</a:t>
            </a:r>
            <a:r>
              <a:rPr lang="zh-CN" altLang="en-US" sz="1800" dirty="0">
                <a:latin typeface="微软雅黑" panose="020B0503020204020204" pitchFamily="34" charset="-122"/>
                <a:ea typeface="微软雅黑" panose="020B0503020204020204" pitchFamily="34" charset="-122"/>
              </a:rPr>
              <a:t>语言</a:t>
            </a:r>
            <a:r>
              <a:rPr lang="zh-CN" altLang="en-US" sz="1800" dirty="0" smtClean="0">
                <a:latin typeface="微软雅黑" panose="020B0503020204020204" pitchFamily="34" charset="-122"/>
                <a:ea typeface="微软雅黑" panose="020B0503020204020204" pitchFamily="34" charset="-122"/>
              </a:rPr>
              <a:t>多样化</a:t>
            </a:r>
            <a:r>
              <a:rPr lang="zh-CN" altLang="en-US" sz="1800" dirty="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系统</a:t>
            </a:r>
            <a:r>
              <a:rPr lang="zh-CN" altLang="en-US" sz="1800" dirty="0">
                <a:latin typeface="微软雅黑" panose="020B0503020204020204" pitchFamily="34" charset="-122"/>
                <a:ea typeface="微软雅黑" panose="020B0503020204020204" pitchFamily="34" charset="-122"/>
              </a:rPr>
              <a:t>底层架构设计</a:t>
            </a:r>
            <a:r>
              <a:rPr lang="zh-CN" altLang="en-US" sz="1800" dirty="0" smtClean="0">
                <a:latin typeface="微软雅黑" panose="020B0503020204020204" pitchFamily="34" charset="-122"/>
                <a:ea typeface="微软雅黑" panose="020B0503020204020204" pitchFamily="34" charset="-122"/>
              </a:rPr>
              <a:t>不完善</a:t>
            </a:r>
            <a:endParaRPr lang="en-US" altLang="zh-CN" sz="18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数据格式不统一，存在数据重复录入问题</a:t>
            </a:r>
            <a:endParaRPr lang="en-US" altLang="zh-CN" sz="18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数据通过</a:t>
            </a:r>
            <a:r>
              <a:rPr lang="zh-CN" altLang="en-US" sz="1800" dirty="0" smtClean="0">
                <a:latin typeface="微软雅黑" panose="020B0503020204020204" pitchFamily="34" charset="-122"/>
                <a:ea typeface="微软雅黑" panose="020B0503020204020204" pitchFamily="34" charset="-122"/>
              </a:rPr>
              <a:t>纸质文档流转，导致信息传递效率低下</a:t>
            </a:r>
            <a:endParaRPr lang="en-US" altLang="zh-CN" sz="18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从系统底层进行整合工作难度高，人力消耗大</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800" dirty="0" smtClean="0">
                <a:solidFill>
                  <a:srgbClr val="FF0000"/>
                </a:solidFill>
                <a:latin typeface="微软雅黑" panose="020B0503020204020204" pitchFamily="34" charset="-122"/>
                <a:ea typeface="微软雅黑" panose="020B0503020204020204" pitchFamily="34" charset="-122"/>
              </a:rPr>
              <a:t>优势在于</a:t>
            </a:r>
            <a:r>
              <a:rPr lang="zh-CN" altLang="en-US" sz="1800" dirty="0" smtClean="0">
                <a:solidFill>
                  <a:srgbClr val="FF0000"/>
                </a:solidFill>
                <a:latin typeface="微软雅黑" panose="020B0503020204020204" pitchFamily="34" charset="-122"/>
                <a:ea typeface="微软雅黑" panose="020B0503020204020204" pitchFamily="34" charset="-122"/>
              </a:rPr>
              <a:t>源码</a:t>
            </a:r>
            <a:r>
              <a:rPr lang="zh-CN" altLang="en-US" sz="1800" dirty="0">
                <a:solidFill>
                  <a:srgbClr val="FF0000"/>
                </a:solidFill>
                <a:latin typeface="微软雅黑" panose="020B0503020204020204" pitchFamily="34" charset="-122"/>
                <a:ea typeface="微软雅黑" panose="020B0503020204020204" pitchFamily="34" charset="-122"/>
              </a:rPr>
              <a:t>都归属自主，在进行修改升级方面存在便利性，能够快速响应业务需求</a:t>
            </a:r>
            <a:r>
              <a:rPr lang="zh-CN" altLang="en-US" sz="1800" dirty="0" smtClean="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grpSp>
        <p:nvGrpSpPr>
          <p:cNvPr id="17411" name="Group 7"/>
          <p:cNvGrpSpPr>
            <a:grpSpLocks/>
          </p:cNvGrpSpPr>
          <p:nvPr/>
        </p:nvGrpSpPr>
        <p:grpSpPr bwMode="auto">
          <a:xfrm>
            <a:off x="611188" y="692150"/>
            <a:ext cx="4183062" cy="457200"/>
            <a:chOff x="385" y="436"/>
            <a:chExt cx="2540" cy="233"/>
          </a:xfrm>
        </p:grpSpPr>
        <p:sp>
          <p:nvSpPr>
            <p:cNvPr id="55" name="圆角矩形 54"/>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17413"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a:solidFill>
                    <a:schemeClr val="accent3"/>
                  </a:solidFill>
                  <a:latin typeface="微软雅黑" panose="020B0503020204020204" pitchFamily="34" charset="-122"/>
                  <a:ea typeface="微软雅黑" panose="020B0503020204020204" pitchFamily="34" charset="-122"/>
                </a:rPr>
                <a:t>一、机务平台建设规划</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
        <p:nvSpPr>
          <p:cNvPr id="26" name="任意多边形 25"/>
          <p:cNvSpPr>
            <a:spLocks noChangeArrowheads="1"/>
          </p:cNvSpPr>
          <p:nvPr/>
        </p:nvSpPr>
        <p:spPr bwMode="auto">
          <a:xfrm>
            <a:off x="3919740" y="2833840"/>
            <a:ext cx="1354372" cy="1354372"/>
          </a:xfrm>
          <a:custGeom>
            <a:avLst/>
            <a:gdLst>
              <a:gd name="T0" fmla="*/ 0 w 1380641"/>
              <a:gd name="T1" fmla="*/ 695738 h 1380641"/>
              <a:gd name="T2" fmla="*/ 695418 w 1380641"/>
              <a:gd name="T3" fmla="*/ 0 h 1380641"/>
              <a:gd name="T4" fmla="*/ 1390836 w 1380641"/>
              <a:gd name="T5" fmla="*/ 695738 h 1380641"/>
              <a:gd name="T6" fmla="*/ 695418 w 1380641"/>
              <a:gd name="T7" fmla="*/ 1391476 h 1380641"/>
              <a:gd name="T8" fmla="*/ 0 w 1380641"/>
              <a:gd name="T9" fmla="*/ 695738 h 1380641"/>
              <a:gd name="T10" fmla="*/ 0 60000 65536"/>
              <a:gd name="T11" fmla="*/ 0 60000 65536"/>
              <a:gd name="T12" fmla="*/ 0 60000 65536"/>
              <a:gd name="T13" fmla="*/ 0 60000 65536"/>
              <a:gd name="T14" fmla="*/ 0 60000 65536"/>
              <a:gd name="T15" fmla="*/ 0 w 1380641"/>
              <a:gd name="T16" fmla="*/ 0 h 1380641"/>
              <a:gd name="T17" fmla="*/ 1380641 w 1380641"/>
              <a:gd name="T18" fmla="*/ 1380641 h 1380641"/>
            </a:gdLst>
            <a:ahLst/>
            <a:cxnLst>
              <a:cxn ang="T10">
                <a:pos x="T0" y="T1"/>
              </a:cxn>
              <a:cxn ang="T11">
                <a:pos x="T2" y="T3"/>
              </a:cxn>
              <a:cxn ang="T12">
                <a:pos x="T4" y="T5"/>
              </a:cxn>
              <a:cxn ang="T13">
                <a:pos x="T6" y="T7"/>
              </a:cxn>
              <a:cxn ang="T14">
                <a:pos x="T8" y="T9"/>
              </a:cxn>
            </a:cxnLst>
            <a:rect l="T15" t="T16" r="T17" b="T18"/>
            <a:pathLst>
              <a:path w="1380641" h="1380641">
                <a:moveTo>
                  <a:pt x="0" y="690321"/>
                </a:moveTo>
                <a:cubicBezTo>
                  <a:pt x="0" y="309067"/>
                  <a:pt x="309067" y="0"/>
                  <a:pt x="690321" y="0"/>
                </a:cubicBezTo>
                <a:cubicBezTo>
                  <a:pt x="1071575" y="0"/>
                  <a:pt x="1380642" y="309067"/>
                  <a:pt x="1380642" y="690321"/>
                </a:cubicBezTo>
                <a:cubicBezTo>
                  <a:pt x="1380642" y="1071575"/>
                  <a:pt x="1071575" y="1380642"/>
                  <a:pt x="690321" y="1380642"/>
                </a:cubicBezTo>
                <a:cubicBezTo>
                  <a:pt x="309067" y="1380642"/>
                  <a:pt x="0" y="1071575"/>
                  <a:pt x="0" y="690321"/>
                </a:cubicBezTo>
                <a:close/>
              </a:path>
            </a:pathLst>
          </a:custGeom>
          <a:solidFill>
            <a:srgbClr val="CD1F06"/>
          </a:solidFill>
          <a:ln w="9525">
            <a:solidFill>
              <a:schemeClr val="accent2"/>
            </a:solidFill>
            <a:bevel/>
            <a:headEnd/>
            <a:tailEnd/>
          </a:ln>
        </p:spPr>
        <p:txBody>
          <a:bodyPr lIns="231400" tIns="231400" rIns="231400" bIns="2314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buFont typeface="Arial" panose="020B0604020202020204" pitchFamily="34" charset="0"/>
              <a:buNone/>
            </a:pPr>
            <a:r>
              <a:rPr lang="zh-CN" altLang="en-US" sz="21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系统</a:t>
            </a:r>
            <a:endParaRPr lang="en-US" altLang="zh-CN" sz="21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90000"/>
              </a:lnSpc>
              <a:spcAft>
                <a:spcPct val="35000"/>
              </a:spcAft>
              <a:buFont typeface="Arial" panose="020B0604020202020204" pitchFamily="34" charset="0"/>
              <a:buNone/>
            </a:pPr>
            <a:r>
              <a:rPr lang="zh-CN" altLang="en-US" sz="21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现状</a:t>
            </a:r>
            <a:endParaRPr lang="zh-CN" altLang="en-US" sz="2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5842" name="组合 35841"/>
          <p:cNvGrpSpPr/>
          <p:nvPr/>
        </p:nvGrpSpPr>
        <p:grpSpPr>
          <a:xfrm>
            <a:off x="2843808" y="3932521"/>
            <a:ext cx="1440160" cy="511383"/>
            <a:chOff x="2697953" y="4005064"/>
            <a:chExt cx="1225975" cy="648072"/>
          </a:xfrm>
        </p:grpSpPr>
        <p:sp>
          <p:nvSpPr>
            <p:cNvPr id="36" name="剪去对角的矩形 35"/>
            <p:cNvSpPr/>
            <p:nvPr/>
          </p:nvSpPr>
          <p:spPr bwMode="auto">
            <a:xfrm flipH="1" flipV="1">
              <a:off x="2697953" y="4005064"/>
              <a:ext cx="1225975" cy="648072"/>
            </a:xfrm>
            <a:prstGeom prst="snip2DiagRect">
              <a:avLst/>
            </a:prstGeom>
            <a:solidFill>
              <a:srgbClr val="DFD2A0"/>
            </a:solidFill>
            <a:ln>
              <a:solidFill>
                <a:srgbClr val="51AEC6"/>
              </a:solidFill>
            </a:ln>
          </p:spPr>
          <p:txBody>
            <a:bodyPr rtlCol="0" anchor="ctr"/>
            <a:lstStyle/>
            <a:p>
              <a:pPr algn="ctr" eaLnBrk="1" hangingPunct="1"/>
              <a:endParaRPr lang="zh-CN" altLang="en-US" dirty="0">
                <a:solidFill>
                  <a:srgbClr val="FFFFFF"/>
                </a:solidFill>
                <a:latin typeface="宋体" pitchFamily="2" charset="-122"/>
                <a:sym typeface="宋体" pitchFamily="2" charset="-122"/>
              </a:endParaRPr>
            </a:p>
          </p:txBody>
        </p:sp>
        <p:sp>
          <p:nvSpPr>
            <p:cNvPr id="35840" name="文本框 35839"/>
            <p:cNvSpPr txBox="1"/>
            <p:nvPr/>
          </p:nvSpPr>
          <p:spPr>
            <a:xfrm>
              <a:off x="2699792" y="4128288"/>
              <a:ext cx="1224136" cy="400110"/>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主要问题</a:t>
              </a:r>
              <a:endParaRPr lang="zh-CN" altLang="en-US" dirty="0">
                <a:latin typeface="微软雅黑" panose="020B0503020204020204" pitchFamily="34" charset="-122"/>
                <a:ea typeface="微软雅黑" panose="020B0503020204020204" pitchFamily="34" charset="-122"/>
              </a:endParaRPr>
            </a:p>
          </p:txBody>
        </p:sp>
      </p:grpSp>
      <p:grpSp>
        <p:nvGrpSpPr>
          <p:cNvPr id="35841" name="组合 35840"/>
          <p:cNvGrpSpPr/>
          <p:nvPr/>
        </p:nvGrpSpPr>
        <p:grpSpPr>
          <a:xfrm>
            <a:off x="4924539" y="2578148"/>
            <a:ext cx="1440160" cy="511383"/>
            <a:chOff x="5076056" y="2420888"/>
            <a:chExt cx="1238579" cy="648072"/>
          </a:xfrm>
        </p:grpSpPr>
        <p:sp>
          <p:nvSpPr>
            <p:cNvPr id="25" name="剪去对角的矩形 24"/>
            <p:cNvSpPr/>
            <p:nvPr/>
          </p:nvSpPr>
          <p:spPr bwMode="auto">
            <a:xfrm>
              <a:off x="5076056" y="2420888"/>
              <a:ext cx="1225975" cy="648072"/>
            </a:xfrm>
            <a:prstGeom prst="snip2DiagRect">
              <a:avLst/>
            </a:prstGeom>
            <a:solidFill>
              <a:srgbClr val="DFD2A0"/>
            </a:solidFill>
            <a:ln>
              <a:solidFill>
                <a:srgbClr val="EF5959"/>
              </a:solid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38" name="文本框 37"/>
            <p:cNvSpPr txBox="1"/>
            <p:nvPr/>
          </p:nvSpPr>
          <p:spPr>
            <a:xfrm>
              <a:off x="5090499" y="2546355"/>
              <a:ext cx="1224136" cy="507057"/>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建设目标</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309273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4"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out)">
                                      <p:cBhvr>
                                        <p:cTn id="7" dur="1000"/>
                                        <p:tgtEl>
                                          <p:spTgt spid="26"/>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35842"/>
                                        </p:tgtEl>
                                        <p:attrNameLst>
                                          <p:attrName>style.visibility</p:attrName>
                                        </p:attrNameLst>
                                      </p:cBhvr>
                                      <p:to>
                                        <p:strVal val="visible"/>
                                      </p:to>
                                    </p:set>
                                    <p:animEffect transition="in" filter="fade">
                                      <p:cBhvr>
                                        <p:cTn id="11" dur="1000"/>
                                        <p:tgtEl>
                                          <p:spTgt spid="35842"/>
                                        </p:tgtEl>
                                      </p:cBhvr>
                                    </p:animEffect>
                                    <p:anim calcmode="lin" valueType="num">
                                      <p:cBhvr>
                                        <p:cTn id="12" dur="1000" fill="hold"/>
                                        <p:tgtEl>
                                          <p:spTgt spid="35842"/>
                                        </p:tgtEl>
                                        <p:attrNameLst>
                                          <p:attrName>ppt_x</p:attrName>
                                        </p:attrNameLst>
                                      </p:cBhvr>
                                      <p:tavLst>
                                        <p:tav tm="0">
                                          <p:val>
                                            <p:strVal val="#ppt_x"/>
                                          </p:val>
                                        </p:tav>
                                        <p:tav tm="100000">
                                          <p:val>
                                            <p:strVal val="#ppt_x"/>
                                          </p:val>
                                        </p:tav>
                                      </p:tavLst>
                                    </p:anim>
                                    <p:anim calcmode="lin" valueType="num">
                                      <p:cBhvr>
                                        <p:cTn id="13" dur="1000" fill="hold"/>
                                        <p:tgtEl>
                                          <p:spTgt spid="35842"/>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35841"/>
                                        </p:tgtEl>
                                        <p:attrNameLst>
                                          <p:attrName>style.visibility</p:attrName>
                                        </p:attrNameLst>
                                      </p:cBhvr>
                                      <p:to>
                                        <p:strVal val="visible"/>
                                      </p:to>
                                    </p:set>
                                    <p:animEffect transition="in" filter="fade">
                                      <p:cBhvr>
                                        <p:cTn id="17" dur="1000"/>
                                        <p:tgtEl>
                                          <p:spTgt spid="35841"/>
                                        </p:tgtEl>
                                      </p:cBhvr>
                                    </p:animEffect>
                                    <p:anim calcmode="lin" valueType="num">
                                      <p:cBhvr>
                                        <p:cTn id="18" dur="1000" fill="hold"/>
                                        <p:tgtEl>
                                          <p:spTgt spid="35841"/>
                                        </p:tgtEl>
                                        <p:attrNameLst>
                                          <p:attrName>ppt_x</p:attrName>
                                        </p:attrNameLst>
                                      </p:cBhvr>
                                      <p:tavLst>
                                        <p:tav tm="0">
                                          <p:val>
                                            <p:strVal val="#ppt_x"/>
                                          </p:val>
                                        </p:tav>
                                        <p:tav tm="100000">
                                          <p:val>
                                            <p:strVal val="#ppt_x"/>
                                          </p:val>
                                        </p:tav>
                                      </p:tavLst>
                                    </p:anim>
                                    <p:anim calcmode="lin" valueType="num">
                                      <p:cBhvr>
                                        <p:cTn id="19" dur="1000" fill="hold"/>
                                        <p:tgtEl>
                                          <p:spTgt spid="3584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3.05556E-6 1.85185E-6 L -0.26771 -0.36273 " pathEditMode="relative" rAng="0" ptsTypes="AA">
                                      <p:cBhvr>
                                        <p:cTn id="23" dur="2000" fill="hold"/>
                                        <p:tgtEl>
                                          <p:spTgt spid="35842"/>
                                        </p:tgtEl>
                                        <p:attrNameLst>
                                          <p:attrName>ppt_x</p:attrName>
                                          <p:attrName>ppt_y</p:attrName>
                                        </p:attrNameLst>
                                      </p:cBhvr>
                                      <p:rCtr x="-13385" y="-18148"/>
                                    </p:animMotion>
                                  </p:childTnLst>
                                </p:cTn>
                              </p:par>
                              <p:par>
                                <p:cTn id="24" presetID="63" presetClass="path" presetSubtype="0" accel="50000" decel="50000" fill="hold" grpId="0" nodeType="withEffect">
                                  <p:stCondLst>
                                    <p:cond delay="0"/>
                                  </p:stCondLst>
                                  <p:childTnLst>
                                    <p:animMotion origin="layout" path="M -4.16667E-6 4.44444E-6 L 0.29566 -0.00232 " pathEditMode="relative" rAng="0" ptsTypes="AA">
                                      <p:cBhvr>
                                        <p:cTn id="25" dur="2000" fill="hold"/>
                                        <p:tgtEl>
                                          <p:spTgt spid="26"/>
                                        </p:tgtEl>
                                        <p:attrNameLst>
                                          <p:attrName>ppt_x</p:attrName>
                                          <p:attrName>ppt_y</p:attrName>
                                        </p:attrNameLst>
                                      </p:cBhvr>
                                      <p:rCtr x="14774" y="-116"/>
                                    </p:animMotion>
                                  </p:childTnLst>
                                </p:cTn>
                              </p:par>
                              <p:par>
                                <p:cTn id="26" presetID="63" presetClass="path" presetSubtype="0" accel="50000" decel="50000" fill="hold" nodeType="withEffect">
                                  <p:stCondLst>
                                    <p:cond delay="0"/>
                                  </p:stCondLst>
                                  <p:childTnLst>
                                    <p:animMotion origin="layout" path="M 2.5E-6 -4.44444E-6 L 0.2993 -4.44444E-6 " pathEditMode="relative" rAng="0" ptsTypes="AA">
                                      <p:cBhvr>
                                        <p:cTn id="27" dur="2000" fill="hold"/>
                                        <p:tgtEl>
                                          <p:spTgt spid="35841"/>
                                        </p:tgtEl>
                                        <p:attrNameLst>
                                          <p:attrName>ppt_x</p:attrName>
                                          <p:attrName>ppt_y</p:attrName>
                                        </p:attrNameLst>
                                      </p:cBhvr>
                                      <p:rCtr x="14965" y="0"/>
                                    </p:animMotion>
                                  </p:childTnLst>
                                </p:cTn>
                              </p:par>
                            </p:childTnLst>
                          </p:cTn>
                        </p:par>
                        <p:par>
                          <p:cTn id="28" fill="hold">
                            <p:stCondLst>
                              <p:cond delay="2000"/>
                            </p:stCondLst>
                            <p:childTnLst>
                              <p:par>
                                <p:cTn id="29" presetID="10" presetClass="entr" presetSubtype="0" fill="hold" grpId="13" nodeType="after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500"/>
                                        <p:tgtEl>
                                          <p:spTgt spid="10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4" nodeType="click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childTnLst>
                          </p:cTn>
                        </p:par>
                        <p:par>
                          <p:cTn id="37" fill="hold">
                            <p:stCondLst>
                              <p:cond delay="500"/>
                            </p:stCondLst>
                            <p:childTnLst>
                              <p:par>
                                <p:cTn id="38" presetID="42" presetClass="path" presetSubtype="0" accel="50000" decel="50000" fill="hold" nodeType="afterEffect">
                                  <p:stCondLst>
                                    <p:cond delay="0"/>
                                  </p:stCondLst>
                                  <p:childTnLst>
                                    <p:animMotion origin="layout" path="M -0.26771 -0.36273 L 3.05556E-6 1.85185E-6 " pathEditMode="relative" rAng="0" ptsTypes="AA">
                                      <p:cBhvr>
                                        <p:cTn id="39" dur="2000" fill="hold"/>
                                        <p:tgtEl>
                                          <p:spTgt spid="35842"/>
                                        </p:tgtEl>
                                        <p:attrNameLst>
                                          <p:attrName>ppt_x</p:attrName>
                                          <p:attrName>ppt_y</p:attrName>
                                        </p:attrNameLst>
                                      </p:cBhvr>
                                      <p:rCtr x="13385" y="18125"/>
                                    </p:animMotion>
                                  </p:childTnLst>
                                </p:cTn>
                              </p:par>
                              <p:par>
                                <p:cTn id="40" presetID="42" presetClass="path" presetSubtype="0" accel="50000" decel="50000" fill="hold" grpId="7" nodeType="withEffect">
                                  <p:stCondLst>
                                    <p:cond delay="0"/>
                                  </p:stCondLst>
                                  <p:childTnLst>
                                    <p:animMotion origin="layout" path="M 0.29566 -0.00232 L -4.16667E-6 4.44444E-6 " pathEditMode="relative" rAng="0" ptsTypes="AA">
                                      <p:cBhvr>
                                        <p:cTn id="41" dur="2000" fill="hold"/>
                                        <p:tgtEl>
                                          <p:spTgt spid="26"/>
                                        </p:tgtEl>
                                        <p:attrNameLst>
                                          <p:attrName>ppt_x</p:attrName>
                                          <p:attrName>ppt_y</p:attrName>
                                        </p:attrNameLst>
                                      </p:cBhvr>
                                      <p:rCtr x="-14792" y="116"/>
                                    </p:animMotion>
                                  </p:childTnLst>
                                </p:cTn>
                              </p:par>
                              <p:par>
                                <p:cTn id="42" presetID="42" presetClass="path" presetSubtype="0" accel="50000" decel="50000" fill="hold" nodeType="withEffect">
                                  <p:stCondLst>
                                    <p:cond delay="0"/>
                                  </p:stCondLst>
                                  <p:childTnLst>
                                    <p:animMotion origin="layout" path="M 0.2993 -4.44444E-6 L 2.5E-6 -4.44444E-6 " pathEditMode="relative" rAng="0" ptsTypes="AA">
                                      <p:cBhvr>
                                        <p:cTn id="43" dur="2000" fill="hold"/>
                                        <p:tgtEl>
                                          <p:spTgt spid="35841"/>
                                        </p:tgtEl>
                                        <p:attrNameLst>
                                          <p:attrName>ppt_x</p:attrName>
                                          <p:attrName>ppt_y</p:attrName>
                                        </p:attrNameLst>
                                      </p:cBhvr>
                                      <p:rCtr x="-14965" y="0"/>
                                    </p:animMotion>
                                  </p:childTnLst>
                                </p:cTn>
                              </p:par>
                            </p:childTnLst>
                          </p:cTn>
                        </p:par>
                        <p:par>
                          <p:cTn id="44" fill="hold">
                            <p:stCondLst>
                              <p:cond delay="2500"/>
                            </p:stCondLst>
                            <p:childTnLst>
                              <p:par>
                                <p:cTn id="45" presetID="42" presetClass="path" presetSubtype="0" accel="50000" decel="50000" fill="hold" nodeType="afterEffect">
                                  <p:stCondLst>
                                    <p:cond delay="0"/>
                                  </p:stCondLst>
                                  <p:childTnLst>
                                    <p:animMotion origin="layout" path="M 2.5E-6 -4.44444E-6 L 0.26771 -0.16088 " pathEditMode="relative" rAng="0" ptsTypes="AA">
                                      <p:cBhvr>
                                        <p:cTn id="46" dur="2000" fill="hold"/>
                                        <p:tgtEl>
                                          <p:spTgt spid="35841"/>
                                        </p:tgtEl>
                                        <p:attrNameLst>
                                          <p:attrName>ppt_x</p:attrName>
                                          <p:attrName>ppt_y</p:attrName>
                                        </p:attrNameLst>
                                      </p:cBhvr>
                                      <p:rCtr x="13385" y="-8056"/>
                                    </p:animMotion>
                                  </p:childTnLst>
                                </p:cTn>
                              </p:par>
                              <p:par>
                                <p:cTn id="47" presetID="35" presetClass="path" presetSubtype="0" accel="50000" decel="50000" fill="hold" grpId="5" nodeType="withEffect">
                                  <p:stCondLst>
                                    <p:cond delay="0"/>
                                  </p:stCondLst>
                                  <p:childTnLst>
                                    <p:animMotion origin="layout" path="M -4.16667E-6 4.44444E-6 L -0.30277 -0.00139 " pathEditMode="relative" rAng="0" ptsTypes="AA">
                                      <p:cBhvr>
                                        <p:cTn id="48" dur="2000" fill="hold"/>
                                        <p:tgtEl>
                                          <p:spTgt spid="26"/>
                                        </p:tgtEl>
                                        <p:attrNameLst>
                                          <p:attrName>ppt_x</p:attrName>
                                          <p:attrName>ppt_y</p:attrName>
                                        </p:attrNameLst>
                                      </p:cBhvr>
                                      <p:rCtr x="-15139" y="-69"/>
                                    </p:animMotion>
                                  </p:childTnLst>
                                </p:cTn>
                              </p:par>
                              <p:par>
                                <p:cTn id="49" presetID="35" presetClass="path" presetSubtype="0" accel="50000" decel="50000" fill="hold" nodeType="withEffect">
                                  <p:stCondLst>
                                    <p:cond delay="0"/>
                                  </p:stCondLst>
                                  <p:childTnLst>
                                    <p:animMotion origin="layout" path="M 3.05556E-6 1.85185E-6 L -0.3 1.85185E-6 " pathEditMode="relative" rAng="0" ptsTypes="AA">
                                      <p:cBhvr>
                                        <p:cTn id="50" dur="2000" fill="hold"/>
                                        <p:tgtEl>
                                          <p:spTgt spid="35842"/>
                                        </p:tgtEl>
                                        <p:attrNameLst>
                                          <p:attrName>ppt_x</p:attrName>
                                          <p:attrName>ppt_y</p:attrName>
                                        </p:attrNameLst>
                                      </p:cBhvr>
                                      <p:rCtr x="-15000" y="0"/>
                                    </p:animMotion>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fade">
                                      <p:cBhvr>
                                        <p:cTn id="54" dur="500"/>
                                        <p:tgtEl>
                                          <p:spTgt spid="10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101"/>
                                        </p:tgtEl>
                                      </p:cBhvr>
                                    </p:animEffect>
                                    <p:set>
                                      <p:cBhvr>
                                        <p:cTn id="59" dur="1" fill="hold">
                                          <p:stCondLst>
                                            <p:cond delay="499"/>
                                          </p:stCondLst>
                                        </p:cTn>
                                        <p:tgtEl>
                                          <p:spTgt spid="101"/>
                                        </p:tgtEl>
                                        <p:attrNameLst>
                                          <p:attrName>style.visibility</p:attrName>
                                        </p:attrNameLst>
                                      </p:cBhvr>
                                      <p:to>
                                        <p:strVal val="hidden"/>
                                      </p:to>
                                    </p:set>
                                  </p:childTnLst>
                                </p:cTn>
                              </p:par>
                            </p:childTnLst>
                          </p:cTn>
                        </p:par>
                        <p:par>
                          <p:cTn id="60" fill="hold">
                            <p:stCondLst>
                              <p:cond delay="500"/>
                            </p:stCondLst>
                            <p:childTnLst>
                              <p:par>
                                <p:cTn id="61" presetID="42" presetClass="path" presetSubtype="0" accel="50000" decel="50000" fill="hold" nodeType="afterEffect">
                                  <p:stCondLst>
                                    <p:cond delay="0"/>
                                  </p:stCondLst>
                                  <p:childTnLst>
                                    <p:animMotion origin="layout" path="M 0.26771 -0.16088 L 2.5E-6 -4.44444E-6 " pathEditMode="relative" rAng="0" ptsTypes="AA">
                                      <p:cBhvr>
                                        <p:cTn id="62" dur="2000" fill="hold"/>
                                        <p:tgtEl>
                                          <p:spTgt spid="35841"/>
                                        </p:tgtEl>
                                        <p:attrNameLst>
                                          <p:attrName>ppt_x</p:attrName>
                                          <p:attrName>ppt_y</p:attrName>
                                        </p:attrNameLst>
                                      </p:cBhvr>
                                      <p:rCtr x="-13385" y="8032"/>
                                    </p:animMotion>
                                  </p:childTnLst>
                                </p:cTn>
                              </p:par>
                              <p:par>
                                <p:cTn id="63" presetID="63" presetClass="path" presetSubtype="0" accel="50000" decel="50000" fill="hold" grpId="6" nodeType="withEffect">
                                  <p:stCondLst>
                                    <p:cond delay="0"/>
                                  </p:stCondLst>
                                  <p:childTnLst>
                                    <p:animMotion origin="layout" path="M -0.30277 -0.00139 L -4.16667E-6 4.44444E-6 " pathEditMode="relative" rAng="0" ptsTypes="AA">
                                      <p:cBhvr>
                                        <p:cTn id="64" dur="2000" fill="hold"/>
                                        <p:tgtEl>
                                          <p:spTgt spid="26"/>
                                        </p:tgtEl>
                                        <p:attrNameLst>
                                          <p:attrName>ppt_x</p:attrName>
                                          <p:attrName>ppt_y</p:attrName>
                                        </p:attrNameLst>
                                      </p:cBhvr>
                                      <p:rCtr x="15139" y="69"/>
                                    </p:animMotion>
                                  </p:childTnLst>
                                </p:cTn>
                              </p:par>
                              <p:par>
                                <p:cTn id="65" presetID="63" presetClass="path" presetSubtype="0" accel="50000" decel="50000" fill="hold" nodeType="withEffect">
                                  <p:stCondLst>
                                    <p:cond delay="0"/>
                                  </p:stCondLst>
                                  <p:childTnLst>
                                    <p:animMotion origin="layout" path="M -0.3 1.85185E-6 L 3.05556E-6 1.85185E-6 " pathEditMode="relative" rAng="0" ptsTypes="AA">
                                      <p:cBhvr>
                                        <p:cTn id="66" dur="2000" fill="hold"/>
                                        <p:tgtEl>
                                          <p:spTgt spid="35842"/>
                                        </p:tgtEl>
                                        <p:attrNameLst>
                                          <p:attrName>ppt_x</p:attrName>
                                          <p:attrName>ppt_y</p:attrName>
                                        </p:attrNameLst>
                                      </p:cBhvr>
                                      <p:rCtr x="150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0" grpId="0" animBg="1"/>
      <p:bldP spid="100" grpId="1" animBg="1"/>
      <p:bldP spid="100" grpId="2" animBg="1"/>
      <p:bldP spid="100" grpId="3" animBg="1"/>
      <p:bldP spid="100" grpId="4" animBg="1"/>
      <p:bldP spid="100" grpId="5" animBg="1"/>
      <p:bldP spid="100" grpId="6" animBg="1"/>
      <p:bldP spid="100" grpId="7" animBg="1"/>
      <p:bldP spid="100" grpId="8" animBg="1"/>
      <p:bldP spid="100" grpId="9" animBg="1"/>
      <p:bldP spid="100" grpId="10" animBg="1"/>
      <p:bldP spid="100" grpId="11" animBg="1"/>
      <p:bldP spid="100" grpId="12" animBg="1"/>
      <p:bldP spid="100" grpId="13" animBg="1"/>
      <p:bldP spid="100" grpId="14" animBg="1"/>
      <p:bldP spid="26" grpId="0" animBg="1"/>
      <p:bldP spid="26" grpId="4" animBg="1"/>
      <p:bldP spid="26" grpId="5" animBg="1"/>
      <p:bldP spid="26" grpId="6" animBg="1"/>
      <p:bldP spid="26" grpId="7"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文本框 22"/>
          <p:cNvSpPr txBox="1">
            <a:spLocks noChangeArrowheads="1"/>
          </p:cNvSpPr>
          <p:nvPr/>
        </p:nvSpPr>
        <p:spPr bwMode="auto">
          <a:xfrm>
            <a:off x="323105" y="5130921"/>
            <a:ext cx="7561263"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marL="285750" lvl="0" indent="-28575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根据机务维修平台推进情况，逐步建立与完善移动机务维修，实现机务维修业务部分业务移动化</a:t>
            </a:r>
            <a:endParaRPr lang="en-US" altLang="zh-CN" sz="1800" dirty="0" smtClean="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zh-CN" sz="1800" dirty="0">
              <a:latin typeface="微软雅黑" panose="020B0503020204020204" pitchFamily="34" charset="-122"/>
              <a:ea typeface="微软雅黑" panose="020B0503020204020204" pitchFamily="34" charset="-122"/>
            </a:endParaRPr>
          </a:p>
        </p:txBody>
      </p:sp>
      <p:grpSp>
        <p:nvGrpSpPr>
          <p:cNvPr id="6" name="Group 7"/>
          <p:cNvGrpSpPr>
            <a:grpSpLocks/>
          </p:cNvGrpSpPr>
          <p:nvPr/>
        </p:nvGrpSpPr>
        <p:grpSpPr bwMode="auto">
          <a:xfrm>
            <a:off x="611188" y="692150"/>
            <a:ext cx="4183062" cy="457200"/>
            <a:chOff x="385" y="436"/>
            <a:chExt cx="2540" cy="233"/>
          </a:xfrm>
        </p:grpSpPr>
        <p:sp>
          <p:nvSpPr>
            <p:cNvPr id="7" name="圆角矩形 6"/>
            <p:cNvSpPr/>
            <p:nvPr/>
          </p:nvSpPr>
          <p:spPr>
            <a:xfrm>
              <a:off x="385" y="436"/>
              <a:ext cx="2540" cy="233"/>
            </a:xfrm>
            <a:prstGeom prst="roundRect">
              <a:avLst>
                <a:gd name="adj" fmla="val 50000"/>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2">
                    <a:lumMod val="60000"/>
                    <a:lumOff val="40000"/>
                  </a:schemeClr>
                </a:solidFill>
              </a:endParaRPr>
            </a:p>
          </p:txBody>
        </p:sp>
        <p:sp>
          <p:nvSpPr>
            <p:cNvPr id="8" name="文本占位符 26"/>
            <p:cNvSpPr txBox="1">
              <a:spLocks noChangeArrowheads="1"/>
            </p:cNvSpPr>
            <p:nvPr/>
          </p:nvSpPr>
          <p:spPr bwMode="auto">
            <a:xfrm>
              <a:off x="567" y="436"/>
              <a:ext cx="19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zh-CN" altLang="en-US" b="1" dirty="0">
                  <a:solidFill>
                    <a:schemeClr val="accent3"/>
                  </a:solidFill>
                  <a:latin typeface="微软雅黑" panose="020B0503020204020204" pitchFamily="34" charset="-122"/>
                  <a:ea typeface="微软雅黑" panose="020B0503020204020204" pitchFamily="34" charset="-122"/>
                </a:rPr>
                <a:t>一、机务平台建设规划</a:t>
              </a:r>
              <a:endParaRPr lang="zh-CN" altLang="en-US" b="1" dirty="0">
                <a:solidFill>
                  <a:schemeClr val="accent3"/>
                </a:solidFill>
                <a:latin typeface="微软雅黑" panose="020B0503020204020204" pitchFamily="34" charset="-122"/>
                <a:ea typeface="微软雅黑" panose="020B0503020204020204" pitchFamily="34" charset="-122"/>
                <a:sym typeface="Calibri" panose="020F0502020204030204" pitchFamily="34" charset="0"/>
              </a:endParaRPr>
            </a:p>
          </p:txBody>
        </p:sp>
      </p:grpSp>
      <p:sp>
        <p:nvSpPr>
          <p:cNvPr id="10" name="文本框 9"/>
          <p:cNvSpPr txBox="1"/>
          <p:nvPr/>
        </p:nvSpPr>
        <p:spPr>
          <a:xfrm>
            <a:off x="323528" y="1366819"/>
            <a:ext cx="3240360" cy="581057"/>
          </a:xfrm>
          <a:prstGeom prst="rect">
            <a:avLst/>
          </a:prstGeom>
          <a:noFill/>
        </p:spPr>
        <p:txBody>
          <a:bodyPr wrap="square" rtlCol="0">
            <a:spAutoFit/>
          </a:bodyPr>
          <a:lstStyle/>
          <a:p>
            <a:pPr lvl="0">
              <a:lnSpc>
                <a:spcPct val="150000"/>
              </a:lnSpc>
            </a:pPr>
            <a:r>
              <a:rPr lang="zh-CN" altLang="en-US" sz="2400" b="1" dirty="0">
                <a:latin typeface="微软雅黑" panose="020B0503020204020204" pitchFamily="34" charset="-122"/>
                <a:ea typeface="微软雅黑" panose="020B0503020204020204" pitchFamily="34" charset="-122"/>
              </a:rPr>
              <a:t>机务平台建设总体规划</a:t>
            </a:r>
            <a:endParaRPr lang="en-US" altLang="zh-CN"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2013150"/>
            <a:ext cx="7560840" cy="1705403"/>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zh-CN" sz="1800" dirty="0">
                <a:latin typeface="微软雅黑" panose="020B0503020204020204" pitchFamily="34" charset="-122"/>
                <a:ea typeface="微软雅黑" panose="020B0503020204020204" pitchFamily="34" charset="-122"/>
              </a:rPr>
              <a:t>分期建成满足川航机队规模增长和各业务口管理需求的、统一整合的机务维修信息平台，实现机务维修工作各业务处理的全流程管控，实现不同系统间的数据交互，达到提高工作效率和安全运行的效果</a:t>
            </a:r>
            <a:r>
              <a:rPr lang="zh-CN" altLang="zh-CN"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23528" y="3393686"/>
            <a:ext cx="7560840" cy="2062103"/>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zh-CN" sz="1800" dirty="0" smtClean="0">
                <a:latin typeface="微软雅黑" panose="020B0503020204020204" pitchFamily="34" charset="-122"/>
                <a:ea typeface="微软雅黑" panose="020B0503020204020204" pitchFamily="34" charset="-122"/>
              </a:rPr>
              <a:t>根据</a:t>
            </a:r>
            <a:r>
              <a:rPr lang="zh-CN" altLang="zh-CN" sz="1800" dirty="0">
                <a:latin typeface="微软雅黑" panose="020B0503020204020204" pitchFamily="34" charset="-122"/>
                <a:ea typeface="微软雅黑" panose="020B0503020204020204" pitchFamily="34" charset="-122"/>
              </a:rPr>
              <a:t>机务维修信息平台的推进，逐步建立和完善机务运行网，实现机务维修所需第三方业务单位的信息自主维护的拓展。如供应商自主管理、航材在线询比价、协议维修单位自主管理等，从而提高效率，打通与业务单位的在线沟通渠道。</a:t>
            </a:r>
            <a:endParaRPr lang="en-US" altLang="zh-CN" sz="1800" dirty="0">
              <a:latin typeface="微软雅黑" panose="020B0503020204020204" pitchFamily="34" charset="-122"/>
              <a:ea typeface="微软雅黑" panose="020B0503020204020204" pitchFamily="34" charset="-122"/>
            </a:endParaRPr>
          </a:p>
          <a:p>
            <a:endParaRPr lang="zh-CN" altLang="en-US" sz="1800" dirty="0"/>
          </a:p>
        </p:txBody>
      </p:sp>
    </p:spTree>
    <p:extLst>
      <p:ext uri="{BB962C8B-B14F-4D97-AF65-F5344CB8AC3E}">
        <p14:creationId xmlns:p14="http://schemas.microsoft.com/office/powerpoint/2010/main" val="93538557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13" nodeType="afterEffect">
                                  <p:stCondLst>
                                    <p:cond delay="0"/>
                                  </p:stCondLst>
                                  <p:childTnLst>
                                    <p:set>
                                      <p:cBhvr>
                                        <p:cTn id="23" dur="1" fill="hold">
                                          <p:stCondLst>
                                            <p:cond delay="0"/>
                                          </p:stCondLst>
                                        </p:cTn>
                                        <p:tgtEl>
                                          <p:spTgt spid="35844"/>
                                        </p:tgtEl>
                                        <p:attrNameLst>
                                          <p:attrName>style.visibility</p:attrName>
                                        </p:attrNameLst>
                                      </p:cBhvr>
                                      <p:to>
                                        <p:strVal val="visible"/>
                                      </p:to>
                                    </p:set>
                                    <p:animEffect transition="in" filter="fade">
                                      <p:cBhvr>
                                        <p:cTn id="24" dur="500"/>
                                        <p:tgtEl>
                                          <p:spTgt spid="35844"/>
                                        </p:tgtEl>
                                      </p:cBhvr>
                                    </p:animEffect>
                                    <p:anim calcmode="lin" valueType="num">
                                      <p:cBhvr>
                                        <p:cTn id="25" dur="500" fill="hold"/>
                                        <p:tgtEl>
                                          <p:spTgt spid="35844"/>
                                        </p:tgtEl>
                                        <p:attrNameLst>
                                          <p:attrName>ppt_x</p:attrName>
                                        </p:attrNameLst>
                                      </p:cBhvr>
                                      <p:tavLst>
                                        <p:tav tm="0">
                                          <p:val>
                                            <p:strVal val="#ppt_x"/>
                                          </p:val>
                                        </p:tav>
                                        <p:tav tm="100000">
                                          <p:val>
                                            <p:strVal val="#ppt_x"/>
                                          </p:val>
                                        </p:tav>
                                      </p:tavLst>
                                    </p:anim>
                                    <p:anim calcmode="lin" valueType="num">
                                      <p:cBhvr>
                                        <p:cTn id="26" dur="500" fill="hold"/>
                                        <p:tgtEl>
                                          <p:spTgt spid="358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4" grpId="1"/>
      <p:bldP spid="35844" grpId="2"/>
      <p:bldP spid="35844" grpId="3"/>
      <p:bldP spid="35844" grpId="4"/>
      <p:bldP spid="35844" grpId="5"/>
      <p:bldP spid="35844" grpId="6"/>
      <p:bldP spid="35844" grpId="7"/>
      <p:bldP spid="35844" grpId="8"/>
      <p:bldP spid="35844" grpId="9"/>
      <p:bldP spid="35844" grpId="10"/>
      <p:bldP spid="35844" grpId="11"/>
      <p:bldP spid="35844" grpId="12"/>
      <p:bldP spid="35844" grpId="13"/>
      <p:bldP spid="10"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上箭头 133"/>
          <p:cNvSpPr/>
          <p:nvPr/>
        </p:nvSpPr>
        <p:spPr bwMode="auto">
          <a:xfrm rot="15431764">
            <a:off x="6114257" y="4067969"/>
            <a:ext cx="268287" cy="1095375"/>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 name="上箭头 132"/>
          <p:cNvSpPr/>
          <p:nvPr/>
        </p:nvSpPr>
        <p:spPr bwMode="auto">
          <a:xfrm rot="13202128">
            <a:off x="5548313" y="3243263"/>
            <a:ext cx="207962" cy="1481137"/>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5" name="上箭头 194"/>
          <p:cNvSpPr/>
          <p:nvPr/>
        </p:nvSpPr>
        <p:spPr>
          <a:xfrm rot="20809056">
            <a:off x="1893888" y="1414463"/>
            <a:ext cx="252412" cy="1604962"/>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右箭头 1"/>
          <p:cNvSpPr/>
          <p:nvPr/>
        </p:nvSpPr>
        <p:spPr>
          <a:xfrm>
            <a:off x="4557713" y="3219450"/>
            <a:ext cx="1527175" cy="198438"/>
          </a:xfrm>
          <a:prstGeom prst="rightArrow">
            <a:avLst/>
          </a:prstGeom>
          <a:solidFill>
            <a:srgbClr val="4F81B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75778" name="组合 177"/>
          <p:cNvGrpSpPr/>
          <p:nvPr/>
        </p:nvGrpSpPr>
        <p:grpSpPr bwMode="auto">
          <a:xfrm rot="10800000">
            <a:off x="6940550" y="3094607"/>
            <a:ext cx="223838" cy="1122363"/>
            <a:chOff x="4833258" y="642"/>
            <a:chExt cx="849083" cy="1540371"/>
          </a:xfrm>
          <a:solidFill>
            <a:srgbClr val="4F81BD"/>
          </a:solidFill>
        </p:grpSpPr>
        <p:sp>
          <p:nvSpPr>
            <p:cNvPr id="179" name="上箭头 178"/>
            <p:cNvSpPr/>
            <p:nvPr/>
          </p:nvSpPr>
          <p:spPr>
            <a:xfrm>
              <a:off x="4833258" y="642"/>
              <a:ext cx="849083" cy="1540371"/>
            </a:xfrm>
            <a:prstGeom prst="upArrow">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0" name="上箭头 4"/>
            <p:cNvSpPr/>
            <p:nvPr/>
          </p:nvSpPr>
          <p:spPr>
            <a:xfrm>
              <a:off x="5044025" y="201086"/>
              <a:ext cx="427550" cy="1329032"/>
            </a:xfrm>
            <a:prstGeom prst="rect">
              <a:avLst/>
            </a:prstGeom>
            <a:grpFill/>
          </p:spPr>
          <p:style>
            <a:lnRef idx="0">
              <a:scrgbClr r="0" g="0" b="0"/>
            </a:lnRef>
            <a:fillRef idx="0">
              <a:scrgbClr r="0" g="0" b="0"/>
            </a:fillRef>
            <a:effectRef idx="0">
              <a:scrgbClr r="0" g="0" b="0"/>
            </a:effectRef>
            <a:fontRef idx="minor">
              <a:schemeClr val="lt1"/>
            </a:fontRef>
          </p:style>
          <p:txBody>
            <a:bodyPr lIns="31433" tIns="31433" rIns="31433" bIns="31433" spcCol="1270" anchor="ctr"/>
            <a:lstStyle/>
            <a:p>
              <a:pPr algn="ctr" defTabSz="366395" eaLnBrk="1" fontAlgn="auto" hangingPunct="1">
                <a:lnSpc>
                  <a:spcPct val="90000"/>
                </a:lnSpc>
                <a:spcAft>
                  <a:spcPct val="35000"/>
                </a:spcAft>
                <a:defRPr/>
              </a:pPr>
              <a:endParaRPr lang="zh-CN" altLang="en-US" sz="825">
                <a:solidFill>
                  <a:prstClr val="white"/>
                </a:solidFill>
              </a:endParaRPr>
            </a:p>
          </p:txBody>
        </p:sp>
      </p:grpSp>
      <p:sp>
        <p:nvSpPr>
          <p:cNvPr id="157" name="上箭头 156"/>
          <p:cNvSpPr/>
          <p:nvPr/>
        </p:nvSpPr>
        <p:spPr>
          <a:xfrm rot="10800000">
            <a:off x="6186788" y="3341688"/>
            <a:ext cx="194961" cy="2200274"/>
          </a:xfrm>
          <a:prstGeom prst="upArrow">
            <a:avLst/>
          </a:pr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4" name="直角上箭头 143"/>
          <p:cNvSpPr/>
          <p:nvPr/>
        </p:nvSpPr>
        <p:spPr>
          <a:xfrm rot="5400000" flipV="1">
            <a:off x="4113213" y="3089275"/>
            <a:ext cx="1901825" cy="2549525"/>
          </a:xfrm>
          <a:prstGeom prst="bentUpArrow">
            <a:avLst>
              <a:gd name="adj1" fmla="val 7200"/>
              <a:gd name="adj2" fmla="val 6733"/>
              <a:gd name="adj3" fmla="val 1099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4" name="任意多边形 3"/>
          <p:cNvSpPr/>
          <p:nvPr/>
        </p:nvSpPr>
        <p:spPr>
          <a:xfrm>
            <a:off x="173038" y="1751013"/>
            <a:ext cx="585787" cy="301625"/>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en-US" altLang="en-US" sz="900" dirty="0">
                <a:solidFill>
                  <a:prstClr val="white"/>
                </a:solidFill>
              </a:rPr>
              <a:t>MPD/MRB</a:t>
            </a:r>
            <a:endParaRPr lang="zh-CN" altLang="en-US" sz="900" dirty="0">
              <a:solidFill>
                <a:prstClr val="white"/>
              </a:solidFill>
            </a:endParaRPr>
          </a:p>
        </p:txBody>
      </p:sp>
      <p:sp>
        <p:nvSpPr>
          <p:cNvPr id="5" name="任意多边形 4"/>
          <p:cNvSpPr/>
          <p:nvPr/>
        </p:nvSpPr>
        <p:spPr>
          <a:xfrm>
            <a:off x="173038" y="2135188"/>
            <a:ext cx="585787" cy="293687"/>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en-US" altLang="en-US" sz="900" dirty="0">
                <a:solidFill>
                  <a:prstClr val="white"/>
                </a:solidFill>
              </a:rPr>
              <a:t>AMM/CMM</a:t>
            </a:r>
            <a:endParaRPr lang="zh-CN" altLang="en-US" sz="900" dirty="0">
              <a:solidFill>
                <a:prstClr val="white"/>
              </a:solidFill>
            </a:endParaRPr>
          </a:p>
        </p:txBody>
      </p:sp>
      <p:sp>
        <p:nvSpPr>
          <p:cNvPr id="6" name="任意多边形 5"/>
          <p:cNvSpPr/>
          <p:nvPr/>
        </p:nvSpPr>
        <p:spPr>
          <a:xfrm>
            <a:off x="173038" y="2592388"/>
            <a:ext cx="585787" cy="293687"/>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en-US" altLang="zh-CN" sz="900" dirty="0">
                <a:solidFill>
                  <a:prstClr val="white"/>
                </a:solidFill>
              </a:rPr>
              <a:t>AD/CAD</a:t>
            </a:r>
            <a:endParaRPr lang="zh-CN" altLang="en-US" sz="900" dirty="0">
              <a:solidFill>
                <a:prstClr val="white"/>
              </a:solidFill>
            </a:endParaRPr>
          </a:p>
        </p:txBody>
      </p:sp>
      <p:sp>
        <p:nvSpPr>
          <p:cNvPr id="7" name="任意多边形 6"/>
          <p:cNvSpPr/>
          <p:nvPr/>
        </p:nvSpPr>
        <p:spPr>
          <a:xfrm>
            <a:off x="173038" y="3049588"/>
            <a:ext cx="585787" cy="293687"/>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en-US" altLang="zh-CN" sz="900" dirty="0">
                <a:solidFill>
                  <a:prstClr val="white"/>
                </a:solidFill>
              </a:rPr>
              <a:t>SB/SL</a:t>
            </a:r>
            <a:endParaRPr lang="zh-CN" altLang="en-US" sz="900" dirty="0">
              <a:solidFill>
                <a:prstClr val="white"/>
              </a:solidFill>
            </a:endParaRPr>
          </a:p>
        </p:txBody>
      </p:sp>
      <p:sp>
        <p:nvSpPr>
          <p:cNvPr id="8" name="任意多边形 7"/>
          <p:cNvSpPr/>
          <p:nvPr/>
        </p:nvSpPr>
        <p:spPr>
          <a:xfrm>
            <a:off x="173038" y="3498850"/>
            <a:ext cx="585787"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其他</a:t>
            </a:r>
          </a:p>
        </p:txBody>
      </p:sp>
      <p:sp>
        <p:nvSpPr>
          <p:cNvPr id="11" name="上箭头 10"/>
          <p:cNvSpPr/>
          <p:nvPr/>
        </p:nvSpPr>
        <p:spPr>
          <a:xfrm rot="5400000">
            <a:off x="864394" y="2532856"/>
            <a:ext cx="222250" cy="433388"/>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上箭头 13"/>
          <p:cNvSpPr/>
          <p:nvPr/>
        </p:nvSpPr>
        <p:spPr>
          <a:xfrm rot="5400000">
            <a:off x="2040731" y="4385469"/>
            <a:ext cx="223838" cy="254000"/>
          </a:xfrm>
          <a:prstGeom prst="up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任意多边形 15"/>
          <p:cNvSpPr/>
          <p:nvPr/>
        </p:nvSpPr>
        <p:spPr>
          <a:xfrm>
            <a:off x="1258888" y="2640013"/>
            <a:ext cx="458787" cy="71755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文件评估单</a:t>
            </a:r>
          </a:p>
        </p:txBody>
      </p:sp>
      <p:sp>
        <p:nvSpPr>
          <p:cNvPr id="17" name="任意多边形 16"/>
          <p:cNvSpPr/>
          <p:nvPr/>
        </p:nvSpPr>
        <p:spPr>
          <a:xfrm>
            <a:off x="1258888" y="1776413"/>
            <a:ext cx="458787" cy="71755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机型维修方案</a:t>
            </a:r>
          </a:p>
        </p:txBody>
      </p:sp>
      <p:sp>
        <p:nvSpPr>
          <p:cNvPr id="19" name="上箭头 18"/>
          <p:cNvSpPr/>
          <p:nvPr/>
        </p:nvSpPr>
        <p:spPr bwMode="auto">
          <a:xfrm rot="3517148">
            <a:off x="3524250" y="1851025"/>
            <a:ext cx="223838" cy="738188"/>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上箭头 21"/>
          <p:cNvSpPr/>
          <p:nvPr/>
        </p:nvSpPr>
        <p:spPr>
          <a:xfrm rot="5400000">
            <a:off x="897732" y="2093119"/>
            <a:ext cx="222250" cy="433387"/>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上箭头 24"/>
          <p:cNvSpPr/>
          <p:nvPr/>
        </p:nvSpPr>
        <p:spPr>
          <a:xfrm rot="3480579">
            <a:off x="899319" y="3201194"/>
            <a:ext cx="223837" cy="574675"/>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任意多边形 27"/>
          <p:cNvSpPr/>
          <p:nvPr/>
        </p:nvSpPr>
        <p:spPr>
          <a:xfrm>
            <a:off x="2001838" y="2592388"/>
            <a:ext cx="585787" cy="293687"/>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en-US" altLang="zh-CN" sz="900" dirty="0">
                <a:solidFill>
                  <a:prstClr val="white"/>
                </a:solidFill>
              </a:rPr>
              <a:t>EO/MAO</a:t>
            </a:r>
            <a:endParaRPr lang="zh-CN" altLang="en-US" sz="900" dirty="0">
              <a:solidFill>
                <a:prstClr val="white"/>
              </a:solidFill>
            </a:endParaRPr>
          </a:p>
        </p:txBody>
      </p:sp>
      <p:sp>
        <p:nvSpPr>
          <p:cNvPr id="29" name="任意多边形 28"/>
          <p:cNvSpPr/>
          <p:nvPr/>
        </p:nvSpPr>
        <p:spPr>
          <a:xfrm>
            <a:off x="2001838" y="2995613"/>
            <a:ext cx="585787"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en-US" altLang="zh-CN" sz="900" dirty="0">
                <a:solidFill>
                  <a:prstClr val="white"/>
                </a:solidFill>
              </a:rPr>
              <a:t>EB/</a:t>
            </a:r>
            <a:r>
              <a:rPr lang="zh-CN" altLang="en-US" sz="900" dirty="0">
                <a:solidFill>
                  <a:prstClr val="white"/>
                </a:solidFill>
              </a:rPr>
              <a:t>其他</a:t>
            </a:r>
          </a:p>
        </p:txBody>
      </p:sp>
      <p:sp>
        <p:nvSpPr>
          <p:cNvPr id="31" name="任意多边形 30"/>
          <p:cNvSpPr/>
          <p:nvPr/>
        </p:nvSpPr>
        <p:spPr>
          <a:xfrm>
            <a:off x="2865438" y="1776413"/>
            <a:ext cx="460375" cy="15367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例行工卡</a:t>
            </a:r>
            <a:endParaRPr lang="en-US" altLang="zh-CN" sz="900" dirty="0">
              <a:solidFill>
                <a:prstClr val="white"/>
              </a:solidFill>
            </a:endParaRPr>
          </a:p>
          <a:p>
            <a:pPr algn="ctr" defTabSz="299720" eaLnBrk="1" fontAlgn="auto" hangingPunct="1">
              <a:lnSpc>
                <a:spcPct val="90000"/>
              </a:lnSpc>
              <a:spcAft>
                <a:spcPct val="35000"/>
              </a:spcAft>
              <a:defRPr/>
            </a:pPr>
            <a:endParaRPr lang="en-US" altLang="zh-CN" sz="900" dirty="0">
              <a:solidFill>
                <a:prstClr val="white"/>
              </a:solidFill>
            </a:endParaRPr>
          </a:p>
          <a:p>
            <a:pPr algn="ctr" defTabSz="299720" eaLnBrk="1" fontAlgn="auto" hangingPunct="1">
              <a:lnSpc>
                <a:spcPct val="90000"/>
              </a:lnSpc>
              <a:spcAft>
                <a:spcPct val="35000"/>
              </a:spcAft>
              <a:defRPr/>
            </a:pPr>
            <a:r>
              <a:rPr lang="zh-CN" altLang="en-US" sz="900" dirty="0">
                <a:solidFill>
                  <a:prstClr val="white"/>
                </a:solidFill>
              </a:rPr>
              <a:t>非例行工卡</a:t>
            </a:r>
          </a:p>
        </p:txBody>
      </p:sp>
      <p:sp>
        <p:nvSpPr>
          <p:cNvPr id="33" name="上箭头 32"/>
          <p:cNvSpPr/>
          <p:nvPr/>
        </p:nvSpPr>
        <p:spPr>
          <a:xfrm rot="5400000">
            <a:off x="1756569" y="2609056"/>
            <a:ext cx="222250" cy="300038"/>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上箭头 35"/>
          <p:cNvSpPr/>
          <p:nvPr/>
        </p:nvSpPr>
        <p:spPr>
          <a:xfrm rot="5400000">
            <a:off x="1755775" y="2992438"/>
            <a:ext cx="223837" cy="300038"/>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上箭头 38"/>
          <p:cNvSpPr/>
          <p:nvPr/>
        </p:nvSpPr>
        <p:spPr>
          <a:xfrm rot="5400000">
            <a:off x="2617788" y="2611438"/>
            <a:ext cx="222250" cy="298450"/>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上箭头 41"/>
          <p:cNvSpPr/>
          <p:nvPr/>
        </p:nvSpPr>
        <p:spPr>
          <a:xfrm rot="5400000">
            <a:off x="2616994" y="2969419"/>
            <a:ext cx="223838" cy="298450"/>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上箭头 44"/>
          <p:cNvSpPr/>
          <p:nvPr/>
        </p:nvSpPr>
        <p:spPr>
          <a:xfrm rot="5400000">
            <a:off x="2182813" y="1558925"/>
            <a:ext cx="223837" cy="1166813"/>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任意多边形 46"/>
          <p:cNvSpPr/>
          <p:nvPr/>
        </p:nvSpPr>
        <p:spPr>
          <a:xfrm>
            <a:off x="3937000" y="1785938"/>
            <a:ext cx="708025"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en-US" altLang="zh-CN" sz="900" dirty="0">
                <a:solidFill>
                  <a:prstClr val="white"/>
                </a:solidFill>
              </a:rPr>
              <a:t>EO</a:t>
            </a:r>
            <a:r>
              <a:rPr lang="zh-CN" altLang="en-US" sz="900" dirty="0">
                <a:solidFill>
                  <a:prstClr val="white"/>
                </a:solidFill>
              </a:rPr>
              <a:t>执行计划</a:t>
            </a:r>
          </a:p>
        </p:txBody>
      </p:sp>
      <p:sp>
        <p:nvSpPr>
          <p:cNvPr id="48" name="任意多边形 47"/>
          <p:cNvSpPr/>
          <p:nvPr/>
        </p:nvSpPr>
        <p:spPr>
          <a:xfrm>
            <a:off x="3937000" y="2122488"/>
            <a:ext cx="708025"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机身维修执行计划</a:t>
            </a:r>
          </a:p>
        </p:txBody>
      </p:sp>
      <p:sp>
        <p:nvSpPr>
          <p:cNvPr id="49" name="任意多边形 48"/>
          <p:cNvSpPr/>
          <p:nvPr/>
        </p:nvSpPr>
        <p:spPr>
          <a:xfrm>
            <a:off x="3927475" y="2484438"/>
            <a:ext cx="709613" cy="293687"/>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部件维修拆换计划</a:t>
            </a:r>
          </a:p>
        </p:txBody>
      </p:sp>
      <p:sp>
        <p:nvSpPr>
          <p:cNvPr id="52" name="上箭头 51"/>
          <p:cNvSpPr/>
          <p:nvPr/>
        </p:nvSpPr>
        <p:spPr bwMode="auto">
          <a:xfrm rot="8094211">
            <a:off x="4821238" y="1860550"/>
            <a:ext cx="201612" cy="706438"/>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上箭头 54"/>
          <p:cNvSpPr/>
          <p:nvPr/>
        </p:nvSpPr>
        <p:spPr bwMode="auto">
          <a:xfrm rot="5142137">
            <a:off x="3544887" y="2327276"/>
            <a:ext cx="207963" cy="658812"/>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上箭头 57"/>
          <p:cNvSpPr/>
          <p:nvPr/>
        </p:nvSpPr>
        <p:spPr bwMode="auto">
          <a:xfrm rot="7199715">
            <a:off x="3545681" y="2574132"/>
            <a:ext cx="219075" cy="725488"/>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任意多边形 59"/>
          <p:cNvSpPr/>
          <p:nvPr/>
        </p:nvSpPr>
        <p:spPr>
          <a:xfrm>
            <a:off x="5160963" y="1809750"/>
            <a:ext cx="458787" cy="1546225"/>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维修工作包</a:t>
            </a:r>
          </a:p>
        </p:txBody>
      </p:sp>
      <p:sp>
        <p:nvSpPr>
          <p:cNvPr id="62" name="上箭头 61"/>
          <p:cNvSpPr/>
          <p:nvPr/>
        </p:nvSpPr>
        <p:spPr bwMode="auto">
          <a:xfrm rot="7365571">
            <a:off x="4815681" y="2118519"/>
            <a:ext cx="185738" cy="584200"/>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5" name="上箭头 64"/>
          <p:cNvSpPr/>
          <p:nvPr/>
        </p:nvSpPr>
        <p:spPr bwMode="auto">
          <a:xfrm rot="4570704">
            <a:off x="3535363" y="2147887"/>
            <a:ext cx="222250" cy="619125"/>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8" name="上箭头 67"/>
          <p:cNvSpPr/>
          <p:nvPr/>
        </p:nvSpPr>
        <p:spPr bwMode="auto">
          <a:xfrm rot="5400000">
            <a:off x="4806950" y="2406650"/>
            <a:ext cx="198438" cy="509588"/>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上箭头 70"/>
          <p:cNvSpPr/>
          <p:nvPr/>
        </p:nvSpPr>
        <p:spPr bwMode="auto">
          <a:xfrm rot="4024157">
            <a:off x="4811713" y="2622550"/>
            <a:ext cx="200025" cy="542925"/>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任意多边形 72"/>
          <p:cNvSpPr/>
          <p:nvPr/>
        </p:nvSpPr>
        <p:spPr>
          <a:xfrm>
            <a:off x="6056313" y="1830388"/>
            <a:ext cx="458787" cy="1535112"/>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维修任务执行</a:t>
            </a:r>
          </a:p>
        </p:txBody>
      </p:sp>
      <p:grpSp>
        <p:nvGrpSpPr>
          <p:cNvPr id="75814" name="组合 73"/>
          <p:cNvGrpSpPr/>
          <p:nvPr/>
        </p:nvGrpSpPr>
        <p:grpSpPr bwMode="auto">
          <a:xfrm rot="5400000">
            <a:off x="5737225" y="2386581"/>
            <a:ext cx="222250" cy="431800"/>
            <a:chOff x="4833258" y="642"/>
            <a:chExt cx="849083" cy="1540371"/>
          </a:xfrm>
          <a:solidFill>
            <a:srgbClr val="4F81BD"/>
          </a:solidFill>
        </p:grpSpPr>
        <p:sp>
          <p:nvSpPr>
            <p:cNvPr id="75" name="上箭头 74"/>
            <p:cNvSpPr/>
            <p:nvPr/>
          </p:nvSpPr>
          <p:spPr>
            <a:xfrm>
              <a:off x="4833258" y="642"/>
              <a:ext cx="849083" cy="1540371"/>
            </a:xfrm>
            <a:prstGeom prst="upArrow">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6" name="上箭头 4"/>
            <p:cNvSpPr/>
            <p:nvPr/>
          </p:nvSpPr>
          <p:spPr>
            <a:xfrm>
              <a:off x="5045533" y="238495"/>
              <a:ext cx="424542" cy="1330833"/>
            </a:xfrm>
            <a:prstGeom prst="rect">
              <a:avLst/>
            </a:prstGeom>
            <a:grpFill/>
          </p:spPr>
          <p:style>
            <a:lnRef idx="0">
              <a:scrgbClr r="0" g="0" b="0"/>
            </a:lnRef>
            <a:fillRef idx="0">
              <a:scrgbClr r="0" g="0" b="0"/>
            </a:fillRef>
            <a:effectRef idx="0">
              <a:scrgbClr r="0" g="0" b="0"/>
            </a:effectRef>
            <a:fontRef idx="minor">
              <a:schemeClr val="lt1"/>
            </a:fontRef>
          </p:style>
          <p:txBody>
            <a:bodyPr lIns="31433" tIns="31433" rIns="31433" bIns="31433" spcCol="1270" anchor="ctr"/>
            <a:lstStyle/>
            <a:p>
              <a:pPr algn="ctr" defTabSz="366395" eaLnBrk="1" fontAlgn="auto" hangingPunct="1">
                <a:lnSpc>
                  <a:spcPct val="90000"/>
                </a:lnSpc>
                <a:spcAft>
                  <a:spcPct val="35000"/>
                </a:spcAft>
                <a:defRPr/>
              </a:pPr>
              <a:endParaRPr lang="zh-CN" altLang="en-US" sz="825">
                <a:solidFill>
                  <a:prstClr val="white"/>
                </a:solidFill>
              </a:endParaRPr>
            </a:p>
          </p:txBody>
        </p:sp>
      </p:grpSp>
      <p:sp>
        <p:nvSpPr>
          <p:cNvPr id="77" name="任意多边形 76"/>
          <p:cNvSpPr/>
          <p:nvPr/>
        </p:nvSpPr>
        <p:spPr>
          <a:xfrm>
            <a:off x="3944938" y="2895600"/>
            <a:ext cx="709612" cy="293688"/>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非例行工作</a:t>
            </a:r>
          </a:p>
        </p:txBody>
      </p:sp>
      <p:sp>
        <p:nvSpPr>
          <p:cNvPr id="81" name="任意多边形 80"/>
          <p:cNvSpPr/>
          <p:nvPr/>
        </p:nvSpPr>
        <p:spPr>
          <a:xfrm>
            <a:off x="6802438" y="1809750"/>
            <a:ext cx="458787" cy="53975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工作单签署</a:t>
            </a:r>
          </a:p>
        </p:txBody>
      </p:sp>
      <p:sp>
        <p:nvSpPr>
          <p:cNvPr id="82" name="任意多边形 81"/>
          <p:cNvSpPr/>
          <p:nvPr/>
        </p:nvSpPr>
        <p:spPr>
          <a:xfrm>
            <a:off x="6802438" y="2562225"/>
            <a:ext cx="458787" cy="53975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维修记录反馈</a:t>
            </a:r>
          </a:p>
          <a:p>
            <a:pPr algn="ctr" defTabSz="299720" eaLnBrk="1" fontAlgn="auto" hangingPunct="1">
              <a:lnSpc>
                <a:spcPct val="90000"/>
              </a:lnSpc>
              <a:spcAft>
                <a:spcPct val="35000"/>
              </a:spcAft>
              <a:defRPr/>
            </a:pPr>
            <a:endParaRPr lang="zh-CN" altLang="en-US" sz="900" dirty="0">
              <a:solidFill>
                <a:prstClr val="white"/>
              </a:solidFill>
            </a:endParaRPr>
          </a:p>
        </p:txBody>
      </p:sp>
      <p:sp>
        <p:nvSpPr>
          <p:cNvPr id="83" name="任意多边形 82"/>
          <p:cNvSpPr/>
          <p:nvPr/>
        </p:nvSpPr>
        <p:spPr>
          <a:xfrm>
            <a:off x="7534275" y="2566988"/>
            <a:ext cx="458788" cy="53975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部件拆换记录</a:t>
            </a:r>
          </a:p>
        </p:txBody>
      </p:sp>
      <p:sp>
        <p:nvSpPr>
          <p:cNvPr id="85" name="上箭头 84"/>
          <p:cNvSpPr/>
          <p:nvPr/>
        </p:nvSpPr>
        <p:spPr bwMode="auto">
          <a:xfrm rot="5400000">
            <a:off x="6547644" y="1928019"/>
            <a:ext cx="222250" cy="287338"/>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8" name="上箭头 87"/>
          <p:cNvSpPr/>
          <p:nvPr/>
        </p:nvSpPr>
        <p:spPr bwMode="auto">
          <a:xfrm rot="5400000">
            <a:off x="6547644" y="2710656"/>
            <a:ext cx="222250" cy="287338"/>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1" name="上箭头 90"/>
          <p:cNvSpPr/>
          <p:nvPr/>
        </p:nvSpPr>
        <p:spPr bwMode="auto">
          <a:xfrm rot="5400000">
            <a:off x="7302500" y="2732088"/>
            <a:ext cx="222250" cy="285750"/>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任意多边形 92"/>
          <p:cNvSpPr/>
          <p:nvPr/>
        </p:nvSpPr>
        <p:spPr>
          <a:xfrm>
            <a:off x="8469313" y="2586038"/>
            <a:ext cx="458787" cy="14986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单机档案</a:t>
            </a:r>
          </a:p>
        </p:txBody>
      </p:sp>
      <p:grpSp>
        <p:nvGrpSpPr>
          <p:cNvPr id="75824" name="组合 96"/>
          <p:cNvGrpSpPr/>
          <p:nvPr/>
        </p:nvGrpSpPr>
        <p:grpSpPr bwMode="auto">
          <a:xfrm rot="7518404">
            <a:off x="8119269" y="2704874"/>
            <a:ext cx="223838" cy="508001"/>
            <a:chOff x="4833258" y="642"/>
            <a:chExt cx="849083" cy="1540371"/>
          </a:xfrm>
          <a:solidFill>
            <a:srgbClr val="4F81BD"/>
          </a:solidFill>
        </p:grpSpPr>
        <p:sp>
          <p:nvSpPr>
            <p:cNvPr id="98" name="上箭头 97"/>
            <p:cNvSpPr/>
            <p:nvPr/>
          </p:nvSpPr>
          <p:spPr>
            <a:xfrm>
              <a:off x="4833258" y="642"/>
              <a:ext cx="849083" cy="1540371"/>
            </a:xfrm>
            <a:prstGeom prst="upArrow">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上箭头 4"/>
            <p:cNvSpPr/>
            <p:nvPr/>
          </p:nvSpPr>
          <p:spPr>
            <a:xfrm>
              <a:off x="5042787" y="213419"/>
              <a:ext cx="427553" cy="1328570"/>
            </a:xfrm>
            <a:prstGeom prst="rect">
              <a:avLst/>
            </a:prstGeom>
            <a:grpFill/>
          </p:spPr>
          <p:style>
            <a:lnRef idx="0">
              <a:scrgbClr r="0" g="0" b="0"/>
            </a:lnRef>
            <a:fillRef idx="0">
              <a:scrgbClr r="0" g="0" b="0"/>
            </a:fillRef>
            <a:effectRef idx="0">
              <a:scrgbClr r="0" g="0" b="0"/>
            </a:effectRef>
            <a:fontRef idx="minor">
              <a:schemeClr val="lt1"/>
            </a:fontRef>
          </p:style>
          <p:txBody>
            <a:bodyPr lIns="31433" tIns="31433" rIns="31433" bIns="31433" spcCol="1270" anchor="ctr"/>
            <a:lstStyle/>
            <a:p>
              <a:pPr algn="ctr" defTabSz="366395" eaLnBrk="1" fontAlgn="auto" hangingPunct="1">
                <a:lnSpc>
                  <a:spcPct val="90000"/>
                </a:lnSpc>
                <a:spcAft>
                  <a:spcPct val="35000"/>
                </a:spcAft>
                <a:defRPr/>
              </a:pPr>
              <a:endParaRPr lang="zh-CN" altLang="en-US" sz="825">
                <a:solidFill>
                  <a:prstClr val="white"/>
                </a:solidFill>
              </a:endParaRPr>
            </a:p>
          </p:txBody>
        </p:sp>
      </p:grpSp>
      <p:sp>
        <p:nvSpPr>
          <p:cNvPr id="100" name="任意多边形 99"/>
          <p:cNvSpPr/>
          <p:nvPr/>
        </p:nvSpPr>
        <p:spPr>
          <a:xfrm>
            <a:off x="6743700" y="3195638"/>
            <a:ext cx="585788" cy="801687"/>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en-US" altLang="zh-CN" sz="900" dirty="0">
                <a:solidFill>
                  <a:prstClr val="white"/>
                </a:solidFill>
              </a:rPr>
              <a:t>FOC/ACARS/</a:t>
            </a:r>
            <a:r>
              <a:rPr lang="zh-CN" altLang="en-US" sz="900" dirty="0">
                <a:solidFill>
                  <a:prstClr val="white"/>
                </a:solidFill>
              </a:rPr>
              <a:t>飞行记录器飞行日志</a:t>
            </a:r>
          </a:p>
        </p:txBody>
      </p:sp>
      <p:grpSp>
        <p:nvGrpSpPr>
          <p:cNvPr id="75826" name="组合 100"/>
          <p:cNvGrpSpPr/>
          <p:nvPr/>
        </p:nvGrpSpPr>
        <p:grpSpPr bwMode="auto">
          <a:xfrm rot="6035564">
            <a:off x="7788276" y="3283518"/>
            <a:ext cx="222250" cy="1165225"/>
            <a:chOff x="4833258" y="642"/>
            <a:chExt cx="849083" cy="1540371"/>
          </a:xfrm>
          <a:solidFill>
            <a:srgbClr val="4F81BD"/>
          </a:solidFill>
        </p:grpSpPr>
        <p:sp>
          <p:nvSpPr>
            <p:cNvPr id="102" name="上箭头 101"/>
            <p:cNvSpPr/>
            <p:nvPr/>
          </p:nvSpPr>
          <p:spPr>
            <a:xfrm>
              <a:off x="4833258" y="642"/>
              <a:ext cx="849083" cy="1540371"/>
            </a:xfrm>
            <a:prstGeom prst="upArrow">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3" name="上箭头 4"/>
            <p:cNvSpPr/>
            <p:nvPr/>
          </p:nvSpPr>
          <p:spPr>
            <a:xfrm>
              <a:off x="5038103" y="229864"/>
              <a:ext cx="424542" cy="1328413"/>
            </a:xfrm>
            <a:prstGeom prst="rect">
              <a:avLst/>
            </a:prstGeom>
            <a:grpFill/>
          </p:spPr>
          <p:style>
            <a:lnRef idx="0">
              <a:scrgbClr r="0" g="0" b="0"/>
            </a:lnRef>
            <a:fillRef idx="0">
              <a:scrgbClr r="0" g="0" b="0"/>
            </a:fillRef>
            <a:effectRef idx="0">
              <a:scrgbClr r="0" g="0" b="0"/>
            </a:effectRef>
            <a:fontRef idx="minor">
              <a:schemeClr val="lt1"/>
            </a:fontRef>
          </p:style>
          <p:txBody>
            <a:bodyPr lIns="31433" tIns="31433" rIns="31433" bIns="31433" spcCol="1270" anchor="ctr"/>
            <a:lstStyle/>
            <a:p>
              <a:pPr algn="ctr" defTabSz="366395" eaLnBrk="1" fontAlgn="auto" hangingPunct="1">
                <a:lnSpc>
                  <a:spcPct val="90000"/>
                </a:lnSpc>
                <a:spcAft>
                  <a:spcPct val="35000"/>
                </a:spcAft>
                <a:defRPr/>
              </a:pPr>
              <a:endParaRPr lang="zh-CN" altLang="en-US" sz="825">
                <a:solidFill>
                  <a:prstClr val="white"/>
                </a:solidFill>
              </a:endParaRPr>
            </a:p>
          </p:txBody>
        </p:sp>
      </p:grpSp>
      <p:sp>
        <p:nvSpPr>
          <p:cNvPr id="105" name="直角上箭头 104"/>
          <p:cNvSpPr/>
          <p:nvPr/>
        </p:nvSpPr>
        <p:spPr>
          <a:xfrm flipV="1">
            <a:off x="7261225" y="2022475"/>
            <a:ext cx="1581150" cy="538163"/>
          </a:xfrm>
          <a:prstGeom prst="bentUpArrow">
            <a:avLst>
              <a:gd name="adj1" fmla="val 25000"/>
              <a:gd name="adj2" fmla="val 25000"/>
              <a:gd name="adj3" fmla="val 23485"/>
            </a:avLst>
          </a:prstGeom>
          <a:solidFill>
            <a:srgbClr val="4F81B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106" name="任意多边形 105"/>
          <p:cNvSpPr/>
          <p:nvPr/>
        </p:nvSpPr>
        <p:spPr>
          <a:xfrm>
            <a:off x="5845175" y="3651250"/>
            <a:ext cx="746125"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CC40C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飞机</a:t>
            </a:r>
            <a:r>
              <a:rPr lang="en-US" altLang="zh-CN" sz="900" dirty="0">
                <a:solidFill>
                  <a:prstClr val="white"/>
                </a:solidFill>
              </a:rPr>
              <a:t>/</a:t>
            </a:r>
            <a:r>
              <a:rPr lang="zh-CN" altLang="en-US" sz="900" dirty="0">
                <a:solidFill>
                  <a:prstClr val="white"/>
                </a:solidFill>
              </a:rPr>
              <a:t>发动机监控</a:t>
            </a:r>
            <a:r>
              <a:rPr lang="en-US" altLang="zh-CN" sz="900" dirty="0">
                <a:solidFill>
                  <a:prstClr val="white"/>
                </a:solidFill>
              </a:rPr>
              <a:t>*</a:t>
            </a:r>
            <a:endParaRPr lang="zh-CN" altLang="en-US" sz="900" dirty="0">
              <a:solidFill>
                <a:prstClr val="white"/>
              </a:solidFill>
            </a:endParaRPr>
          </a:p>
        </p:txBody>
      </p:sp>
      <p:sp>
        <p:nvSpPr>
          <p:cNvPr id="108" name="上箭头 107"/>
          <p:cNvSpPr/>
          <p:nvPr/>
        </p:nvSpPr>
        <p:spPr bwMode="auto">
          <a:xfrm>
            <a:off x="6156325" y="3343275"/>
            <a:ext cx="238125" cy="292100"/>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830" name="组合 109"/>
          <p:cNvGrpSpPr/>
          <p:nvPr/>
        </p:nvGrpSpPr>
        <p:grpSpPr bwMode="auto">
          <a:xfrm rot="16200000">
            <a:off x="6548437" y="3689920"/>
            <a:ext cx="223838" cy="204787"/>
            <a:chOff x="4833258" y="642"/>
            <a:chExt cx="849083" cy="1540371"/>
          </a:xfrm>
          <a:solidFill>
            <a:srgbClr val="4F81BD"/>
          </a:solidFill>
        </p:grpSpPr>
        <p:sp>
          <p:nvSpPr>
            <p:cNvPr id="111" name="上箭头 110"/>
            <p:cNvSpPr/>
            <p:nvPr/>
          </p:nvSpPr>
          <p:spPr>
            <a:xfrm>
              <a:off x="4833258" y="642"/>
              <a:ext cx="849083" cy="1540371"/>
            </a:xfrm>
            <a:prstGeom prst="upArrow">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2" name="上箭头 4"/>
            <p:cNvSpPr/>
            <p:nvPr/>
          </p:nvSpPr>
          <p:spPr>
            <a:xfrm>
              <a:off x="5044020" y="215574"/>
              <a:ext cx="427555" cy="1325435"/>
            </a:xfrm>
            <a:prstGeom prst="rect">
              <a:avLst/>
            </a:prstGeom>
            <a:grpFill/>
          </p:spPr>
          <p:style>
            <a:lnRef idx="0">
              <a:scrgbClr r="0" g="0" b="0"/>
            </a:lnRef>
            <a:fillRef idx="0">
              <a:scrgbClr r="0" g="0" b="0"/>
            </a:fillRef>
            <a:effectRef idx="0">
              <a:scrgbClr r="0" g="0" b="0"/>
            </a:effectRef>
            <a:fontRef idx="minor">
              <a:schemeClr val="lt1"/>
            </a:fontRef>
          </p:style>
          <p:txBody>
            <a:bodyPr lIns="31433" tIns="31433" rIns="31433" bIns="31433" spcCol="1270" anchor="ctr"/>
            <a:lstStyle/>
            <a:p>
              <a:pPr algn="ctr" defTabSz="366395" eaLnBrk="1" fontAlgn="auto" hangingPunct="1">
                <a:lnSpc>
                  <a:spcPct val="90000"/>
                </a:lnSpc>
                <a:spcAft>
                  <a:spcPct val="35000"/>
                </a:spcAft>
                <a:defRPr/>
              </a:pPr>
              <a:endParaRPr lang="zh-CN" altLang="en-US" sz="825">
                <a:solidFill>
                  <a:prstClr val="white"/>
                </a:solidFill>
              </a:endParaRPr>
            </a:p>
          </p:txBody>
        </p:sp>
      </p:grpSp>
      <p:sp>
        <p:nvSpPr>
          <p:cNvPr id="113" name="直角上箭头 112"/>
          <p:cNvSpPr/>
          <p:nvPr/>
        </p:nvSpPr>
        <p:spPr>
          <a:xfrm rot="10800000" flipV="1">
            <a:off x="2222500" y="3352800"/>
            <a:ext cx="3605213" cy="536575"/>
          </a:xfrm>
          <a:prstGeom prst="bentUpArrow">
            <a:avLst>
              <a:gd name="adj1" fmla="val 17422"/>
              <a:gd name="adj2" fmla="val 25000"/>
              <a:gd name="adj3" fmla="val 23485"/>
            </a:avLst>
          </a:prstGeom>
          <a:solidFill>
            <a:srgbClr val="4F81B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114" name="任意多边形 113"/>
          <p:cNvSpPr/>
          <p:nvPr/>
        </p:nvSpPr>
        <p:spPr>
          <a:xfrm>
            <a:off x="4006850" y="4319588"/>
            <a:ext cx="709613"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航材需求</a:t>
            </a:r>
          </a:p>
        </p:txBody>
      </p:sp>
      <p:sp>
        <p:nvSpPr>
          <p:cNvPr id="115" name="任意多边形 114"/>
          <p:cNvSpPr/>
          <p:nvPr/>
        </p:nvSpPr>
        <p:spPr>
          <a:xfrm>
            <a:off x="4006850" y="3956050"/>
            <a:ext cx="709613"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工具需求</a:t>
            </a:r>
          </a:p>
        </p:txBody>
      </p:sp>
      <p:sp>
        <p:nvSpPr>
          <p:cNvPr id="120" name="上箭头 119"/>
          <p:cNvSpPr/>
          <p:nvPr/>
        </p:nvSpPr>
        <p:spPr bwMode="auto">
          <a:xfrm rot="2546441">
            <a:off x="4884738" y="3233738"/>
            <a:ext cx="193675" cy="858837"/>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2" name="任意多边形 121"/>
          <p:cNvSpPr/>
          <p:nvPr/>
        </p:nvSpPr>
        <p:spPr>
          <a:xfrm>
            <a:off x="3000375" y="3956050"/>
            <a:ext cx="708025"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工具管理</a:t>
            </a:r>
          </a:p>
        </p:txBody>
      </p:sp>
      <p:sp>
        <p:nvSpPr>
          <p:cNvPr id="124" name="上箭头 123"/>
          <p:cNvSpPr/>
          <p:nvPr/>
        </p:nvSpPr>
        <p:spPr bwMode="auto">
          <a:xfrm rot="2193318">
            <a:off x="5072063" y="3262313"/>
            <a:ext cx="180975" cy="1277937"/>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7" name="上箭头 126"/>
          <p:cNvSpPr/>
          <p:nvPr/>
        </p:nvSpPr>
        <p:spPr>
          <a:xfrm rot="5400000">
            <a:off x="3734594" y="3956844"/>
            <a:ext cx="223838" cy="298450"/>
          </a:xfrm>
          <a:prstGeom prst="up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9" name="任意多边形 128"/>
          <p:cNvSpPr/>
          <p:nvPr/>
        </p:nvSpPr>
        <p:spPr>
          <a:xfrm>
            <a:off x="3000375" y="4356100"/>
            <a:ext cx="708025"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库存管理</a:t>
            </a:r>
          </a:p>
        </p:txBody>
      </p:sp>
      <p:sp>
        <p:nvSpPr>
          <p:cNvPr id="130" name="任意多边形 129"/>
          <p:cNvSpPr/>
          <p:nvPr/>
        </p:nvSpPr>
        <p:spPr>
          <a:xfrm>
            <a:off x="2249488" y="4362450"/>
            <a:ext cx="592137" cy="293688"/>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航材检验</a:t>
            </a:r>
          </a:p>
        </p:txBody>
      </p:sp>
      <p:sp>
        <p:nvSpPr>
          <p:cNvPr id="131" name="任意多边形 130"/>
          <p:cNvSpPr/>
          <p:nvPr/>
        </p:nvSpPr>
        <p:spPr>
          <a:xfrm>
            <a:off x="935038" y="4367213"/>
            <a:ext cx="569912" cy="293687"/>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航材采购</a:t>
            </a:r>
          </a:p>
        </p:txBody>
      </p:sp>
      <p:sp>
        <p:nvSpPr>
          <p:cNvPr id="132" name="任意多边形 131"/>
          <p:cNvSpPr/>
          <p:nvPr/>
        </p:nvSpPr>
        <p:spPr>
          <a:xfrm>
            <a:off x="46038" y="4348163"/>
            <a:ext cx="708025"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航材计划</a:t>
            </a:r>
          </a:p>
        </p:txBody>
      </p:sp>
      <p:sp>
        <p:nvSpPr>
          <p:cNvPr id="138" name="上箭头 137"/>
          <p:cNvSpPr/>
          <p:nvPr/>
        </p:nvSpPr>
        <p:spPr>
          <a:xfrm rot="5400000">
            <a:off x="3746500" y="4346575"/>
            <a:ext cx="222250" cy="298450"/>
          </a:xfrm>
          <a:prstGeom prst="up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上箭头 140"/>
          <p:cNvSpPr/>
          <p:nvPr/>
        </p:nvSpPr>
        <p:spPr>
          <a:xfrm rot="5400000">
            <a:off x="2828925" y="4414838"/>
            <a:ext cx="212725" cy="206375"/>
          </a:xfrm>
          <a:prstGeom prst="up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3" name="任意多边形 142"/>
          <p:cNvSpPr/>
          <p:nvPr/>
        </p:nvSpPr>
        <p:spPr>
          <a:xfrm>
            <a:off x="3059113" y="5022850"/>
            <a:ext cx="709612"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故障件管理</a:t>
            </a:r>
          </a:p>
        </p:txBody>
      </p:sp>
      <p:sp>
        <p:nvSpPr>
          <p:cNvPr id="145" name="任意多边形 144"/>
          <p:cNvSpPr/>
          <p:nvPr/>
        </p:nvSpPr>
        <p:spPr>
          <a:xfrm>
            <a:off x="1443038" y="5033963"/>
            <a:ext cx="709612" cy="293687"/>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航材送修</a:t>
            </a:r>
          </a:p>
        </p:txBody>
      </p:sp>
      <p:sp>
        <p:nvSpPr>
          <p:cNvPr id="147" name="上箭头 146"/>
          <p:cNvSpPr/>
          <p:nvPr/>
        </p:nvSpPr>
        <p:spPr>
          <a:xfrm rot="16200000">
            <a:off x="2475706" y="4717257"/>
            <a:ext cx="223837" cy="927100"/>
          </a:xfrm>
          <a:prstGeom prst="up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0" name="上箭头 149"/>
          <p:cNvSpPr/>
          <p:nvPr/>
        </p:nvSpPr>
        <p:spPr>
          <a:xfrm rot="5400000">
            <a:off x="742156" y="4425157"/>
            <a:ext cx="223837" cy="196850"/>
          </a:xfrm>
          <a:prstGeom prst="up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2" name="任意多边形 151"/>
          <p:cNvSpPr/>
          <p:nvPr/>
        </p:nvSpPr>
        <p:spPr>
          <a:xfrm>
            <a:off x="1604963" y="4383088"/>
            <a:ext cx="444500"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航材报关</a:t>
            </a:r>
          </a:p>
        </p:txBody>
      </p:sp>
      <p:sp>
        <p:nvSpPr>
          <p:cNvPr id="154" name="上箭头 153"/>
          <p:cNvSpPr/>
          <p:nvPr/>
        </p:nvSpPr>
        <p:spPr>
          <a:xfrm rot="5400000">
            <a:off x="1440657" y="4468019"/>
            <a:ext cx="223837" cy="136525"/>
          </a:xfrm>
          <a:prstGeom prst="up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9" name="任意多边形 158"/>
          <p:cNvSpPr/>
          <p:nvPr/>
        </p:nvSpPr>
        <p:spPr>
          <a:xfrm>
            <a:off x="5945981" y="5538788"/>
            <a:ext cx="709613" cy="619125"/>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可靠性监控</a:t>
            </a:r>
            <a:r>
              <a:rPr lang="en-US" altLang="zh-CN" sz="900" dirty="0">
                <a:solidFill>
                  <a:prstClr val="white"/>
                </a:solidFill>
              </a:rPr>
              <a:t>(</a:t>
            </a:r>
            <a:r>
              <a:rPr lang="zh-CN" altLang="en-US" sz="900" dirty="0">
                <a:solidFill>
                  <a:prstClr val="white"/>
                </a:solidFill>
              </a:rPr>
              <a:t>质量</a:t>
            </a:r>
            <a:r>
              <a:rPr lang="en-US" altLang="zh-CN" sz="900" dirty="0">
                <a:solidFill>
                  <a:prstClr val="white"/>
                </a:solidFill>
              </a:rPr>
              <a:t>)</a:t>
            </a:r>
            <a:endParaRPr lang="zh-CN" altLang="en-US" sz="900" dirty="0">
              <a:solidFill>
                <a:prstClr val="white"/>
              </a:solidFill>
            </a:endParaRPr>
          </a:p>
        </p:txBody>
      </p:sp>
      <p:sp>
        <p:nvSpPr>
          <p:cNvPr id="161" name="上箭头 160"/>
          <p:cNvSpPr/>
          <p:nvPr/>
        </p:nvSpPr>
        <p:spPr>
          <a:xfrm rot="5400000">
            <a:off x="881063" y="2974975"/>
            <a:ext cx="223838" cy="433387"/>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4" name="上箭头 163"/>
          <p:cNvSpPr/>
          <p:nvPr/>
        </p:nvSpPr>
        <p:spPr>
          <a:xfrm>
            <a:off x="1701800" y="4699000"/>
            <a:ext cx="223838" cy="315913"/>
          </a:xfrm>
          <a:prstGeom prst="up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7" name="上箭头 166"/>
          <p:cNvSpPr/>
          <p:nvPr/>
        </p:nvSpPr>
        <p:spPr>
          <a:xfrm rot="6929480">
            <a:off x="830263" y="4354513"/>
            <a:ext cx="222250" cy="1143000"/>
          </a:xfrm>
          <a:prstGeom prst="up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9" name="任意多边形 168"/>
          <p:cNvSpPr/>
          <p:nvPr/>
        </p:nvSpPr>
        <p:spPr>
          <a:xfrm>
            <a:off x="84138" y="5335588"/>
            <a:ext cx="708025" cy="293687"/>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B3AB0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预算管理</a:t>
            </a:r>
          </a:p>
        </p:txBody>
      </p:sp>
      <p:sp>
        <p:nvSpPr>
          <p:cNvPr id="170" name="任意多边形 169"/>
          <p:cNvSpPr/>
          <p:nvPr/>
        </p:nvSpPr>
        <p:spPr>
          <a:xfrm>
            <a:off x="835025" y="5353050"/>
            <a:ext cx="708025"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B3AB0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价值管理</a:t>
            </a:r>
          </a:p>
        </p:txBody>
      </p:sp>
      <p:sp>
        <p:nvSpPr>
          <p:cNvPr id="171" name="任意多边形 170"/>
          <p:cNvSpPr/>
          <p:nvPr/>
        </p:nvSpPr>
        <p:spPr>
          <a:xfrm>
            <a:off x="1620838" y="5353050"/>
            <a:ext cx="709612"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B3AB0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高价件跟踪</a:t>
            </a:r>
          </a:p>
        </p:txBody>
      </p:sp>
      <p:sp>
        <p:nvSpPr>
          <p:cNvPr id="172" name="任意多边形 171"/>
          <p:cNvSpPr/>
          <p:nvPr/>
        </p:nvSpPr>
        <p:spPr>
          <a:xfrm>
            <a:off x="2438400" y="5353050"/>
            <a:ext cx="709613"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B3AB0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管理会计</a:t>
            </a:r>
          </a:p>
        </p:txBody>
      </p:sp>
      <p:sp>
        <p:nvSpPr>
          <p:cNvPr id="176" name="任意多边形 175"/>
          <p:cNvSpPr/>
          <p:nvPr/>
        </p:nvSpPr>
        <p:spPr>
          <a:xfrm>
            <a:off x="5136356" y="5538788"/>
            <a:ext cx="708025" cy="619125"/>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b="1" dirty="0">
                <a:solidFill>
                  <a:prstClr val="white"/>
                </a:solidFill>
              </a:rPr>
              <a:t>培训管理</a:t>
            </a:r>
          </a:p>
        </p:txBody>
      </p:sp>
      <p:sp>
        <p:nvSpPr>
          <p:cNvPr id="177" name="任意多边形 176"/>
          <p:cNvSpPr/>
          <p:nvPr/>
        </p:nvSpPr>
        <p:spPr>
          <a:xfrm>
            <a:off x="6808788" y="4210050"/>
            <a:ext cx="460375" cy="53975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故障保留与监控</a:t>
            </a:r>
          </a:p>
        </p:txBody>
      </p:sp>
      <p:sp>
        <p:nvSpPr>
          <p:cNvPr id="182" name="任意多边形 181"/>
          <p:cNvSpPr/>
          <p:nvPr/>
        </p:nvSpPr>
        <p:spPr>
          <a:xfrm>
            <a:off x="4342606" y="5561013"/>
            <a:ext cx="708025" cy="619125"/>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b="1" dirty="0">
                <a:solidFill>
                  <a:prstClr val="white"/>
                </a:solidFill>
              </a:rPr>
              <a:t>质量管理</a:t>
            </a:r>
          </a:p>
        </p:txBody>
      </p:sp>
      <p:sp>
        <p:nvSpPr>
          <p:cNvPr id="173" name="任意多边形 172"/>
          <p:cNvSpPr/>
          <p:nvPr/>
        </p:nvSpPr>
        <p:spPr>
          <a:xfrm>
            <a:off x="1916113" y="3973513"/>
            <a:ext cx="708025"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禁用航材</a:t>
            </a:r>
          </a:p>
        </p:txBody>
      </p:sp>
      <p:sp>
        <p:nvSpPr>
          <p:cNvPr id="175" name="上箭头 174"/>
          <p:cNvSpPr/>
          <p:nvPr/>
        </p:nvSpPr>
        <p:spPr>
          <a:xfrm rot="8110091">
            <a:off x="2686050" y="4052888"/>
            <a:ext cx="231775" cy="387350"/>
          </a:xfrm>
          <a:prstGeom prst="up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9" name="上箭头 188"/>
          <p:cNvSpPr/>
          <p:nvPr/>
        </p:nvSpPr>
        <p:spPr>
          <a:xfrm rot="10800000">
            <a:off x="2057400" y="3290888"/>
            <a:ext cx="212725" cy="700087"/>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1" name="任意多边形 190"/>
          <p:cNvSpPr/>
          <p:nvPr/>
        </p:nvSpPr>
        <p:spPr>
          <a:xfrm>
            <a:off x="827088" y="3954463"/>
            <a:ext cx="708025"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改装维修</a:t>
            </a:r>
          </a:p>
        </p:txBody>
      </p:sp>
      <p:sp>
        <p:nvSpPr>
          <p:cNvPr id="193" name="上箭头 192"/>
          <p:cNvSpPr/>
          <p:nvPr/>
        </p:nvSpPr>
        <p:spPr>
          <a:xfrm rot="12894372">
            <a:off x="1590675" y="3205163"/>
            <a:ext cx="227013" cy="836612"/>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8" name="上箭头 207"/>
          <p:cNvSpPr/>
          <p:nvPr/>
        </p:nvSpPr>
        <p:spPr>
          <a:xfrm rot="13581390">
            <a:off x="526256" y="4028282"/>
            <a:ext cx="233363" cy="387350"/>
          </a:xfrm>
          <a:prstGeom prst="upArrow">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4" name="任意多边形 173"/>
          <p:cNvSpPr/>
          <p:nvPr/>
        </p:nvSpPr>
        <p:spPr>
          <a:xfrm>
            <a:off x="3244850" y="5370513"/>
            <a:ext cx="796925"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B3AB0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财务系统接口</a:t>
            </a:r>
          </a:p>
        </p:txBody>
      </p:sp>
      <p:sp>
        <p:nvSpPr>
          <p:cNvPr id="178" name="任意多边形 177"/>
          <p:cNvSpPr/>
          <p:nvPr/>
        </p:nvSpPr>
        <p:spPr>
          <a:xfrm>
            <a:off x="1258888" y="969963"/>
            <a:ext cx="458787" cy="71755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构型管理</a:t>
            </a:r>
            <a:r>
              <a:rPr lang="en-US" altLang="zh-CN" sz="900" dirty="0">
                <a:solidFill>
                  <a:prstClr val="white"/>
                </a:solidFill>
              </a:rPr>
              <a:t>*</a:t>
            </a:r>
            <a:endParaRPr lang="zh-CN" altLang="en-US" sz="900" dirty="0">
              <a:solidFill>
                <a:prstClr val="white"/>
              </a:solidFill>
            </a:endParaRPr>
          </a:p>
        </p:txBody>
      </p:sp>
      <p:sp>
        <p:nvSpPr>
          <p:cNvPr id="181" name="直角上箭头 180"/>
          <p:cNvSpPr/>
          <p:nvPr/>
        </p:nvSpPr>
        <p:spPr>
          <a:xfrm rot="16200000">
            <a:off x="3702844" y="-767556"/>
            <a:ext cx="617538" cy="4578350"/>
          </a:xfrm>
          <a:prstGeom prst="bentUpArrow">
            <a:avLst>
              <a:gd name="adj1" fmla="val 17422"/>
              <a:gd name="adj2" fmla="val 18003"/>
              <a:gd name="adj3" fmla="val 33480"/>
            </a:avLst>
          </a:prstGeom>
          <a:solidFill>
            <a:srgbClr val="4F81B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183" name="上箭头 182"/>
          <p:cNvSpPr/>
          <p:nvPr/>
        </p:nvSpPr>
        <p:spPr>
          <a:xfrm rot="5400000">
            <a:off x="876300" y="1689100"/>
            <a:ext cx="222250" cy="431800"/>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 name="任意多边形 183"/>
          <p:cNvSpPr/>
          <p:nvPr/>
        </p:nvSpPr>
        <p:spPr>
          <a:xfrm>
            <a:off x="173038" y="1068388"/>
            <a:ext cx="585787" cy="301625"/>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新机引进</a:t>
            </a:r>
          </a:p>
        </p:txBody>
      </p:sp>
      <p:sp>
        <p:nvSpPr>
          <p:cNvPr id="185" name="上箭头 184"/>
          <p:cNvSpPr/>
          <p:nvPr/>
        </p:nvSpPr>
        <p:spPr>
          <a:xfrm rot="5400000">
            <a:off x="896938" y="982663"/>
            <a:ext cx="223837" cy="433387"/>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7" name="上箭头 186"/>
          <p:cNvSpPr/>
          <p:nvPr/>
        </p:nvSpPr>
        <p:spPr>
          <a:xfrm rot="2260610">
            <a:off x="1760538" y="3217863"/>
            <a:ext cx="219075" cy="835025"/>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6" name="任意多边形 195"/>
          <p:cNvSpPr/>
          <p:nvPr/>
        </p:nvSpPr>
        <p:spPr>
          <a:xfrm>
            <a:off x="5011738" y="642938"/>
            <a:ext cx="712787" cy="569912"/>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00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en-US" altLang="zh-CN" sz="900" b="1" dirty="0">
                <a:solidFill>
                  <a:prstClr val="white"/>
                </a:solidFill>
              </a:rPr>
              <a:t>MRO</a:t>
            </a:r>
            <a:r>
              <a:rPr lang="zh-CN" altLang="en-US" sz="900" b="1" dirty="0">
                <a:solidFill>
                  <a:prstClr val="white"/>
                </a:solidFill>
              </a:rPr>
              <a:t>厂商</a:t>
            </a:r>
          </a:p>
        </p:txBody>
      </p:sp>
      <p:sp>
        <p:nvSpPr>
          <p:cNvPr id="198" name="上箭头 197"/>
          <p:cNvSpPr/>
          <p:nvPr/>
        </p:nvSpPr>
        <p:spPr bwMode="auto">
          <a:xfrm>
            <a:off x="5256213" y="1166813"/>
            <a:ext cx="244475" cy="635000"/>
          </a:xfrm>
          <a:prstGeom prst="upArrow">
            <a:avLst/>
          </a:pr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1" name="直角上箭头 200"/>
          <p:cNvSpPr/>
          <p:nvPr/>
        </p:nvSpPr>
        <p:spPr>
          <a:xfrm rot="10800000" flipH="1">
            <a:off x="5759450" y="944563"/>
            <a:ext cx="3082925" cy="1101725"/>
          </a:xfrm>
          <a:prstGeom prst="bentUpArrow">
            <a:avLst>
              <a:gd name="adj1" fmla="val 17422"/>
              <a:gd name="adj2" fmla="val 16450"/>
              <a:gd name="adj3" fmla="val 32275"/>
            </a:avLst>
          </a:prstGeom>
          <a:solidFill>
            <a:srgbClr val="4F81B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9" name="下弧形箭头 8"/>
          <p:cNvSpPr/>
          <p:nvPr/>
        </p:nvSpPr>
        <p:spPr>
          <a:xfrm>
            <a:off x="377825" y="4624388"/>
            <a:ext cx="2867025" cy="307975"/>
          </a:xfrm>
          <a:prstGeom prst="curved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2329" name="文本框 22"/>
          <p:cNvSpPr txBox="1">
            <a:spLocks noChangeArrowheads="1"/>
          </p:cNvSpPr>
          <p:nvPr/>
        </p:nvSpPr>
        <p:spPr bwMode="auto">
          <a:xfrm>
            <a:off x="7259415" y="4868862"/>
            <a:ext cx="1855788"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工程</a:t>
            </a:r>
            <a:endParaRPr lang="en-US" altLang="zh-CN" sz="1000" dirty="0">
              <a:latin typeface="微软雅黑" panose="020B0503020204020204" pitchFamily="34" charset="-122"/>
              <a:ea typeface="微软雅黑" panose="020B0503020204020204" pitchFamily="34" charset="-122"/>
            </a:endParaRPr>
          </a:p>
          <a:p>
            <a:pPr eaLnBrk="1" hangingPunct="1">
              <a:lnSpc>
                <a:spcPct val="130000"/>
              </a:lnSpc>
              <a:buFont typeface="Arial" panose="020B0604020202020204" pitchFamily="34" charset="0"/>
              <a:buNone/>
            </a:pPr>
            <a:r>
              <a:rPr lang="zh-CN" altLang="en-US" sz="1000" dirty="0">
                <a:latin typeface="微软雅黑" panose="020B0503020204020204" pitchFamily="34" charset="-122"/>
                <a:ea typeface="微软雅黑" panose="020B0503020204020204" pitchFamily="34" charset="-122"/>
              </a:rPr>
              <a:t>         生产计划控制</a:t>
            </a:r>
            <a:endParaRPr lang="en-US" altLang="zh-CN" sz="1000" dirty="0">
              <a:latin typeface="微软雅黑" panose="020B0503020204020204" pitchFamily="34" charset="-122"/>
              <a:ea typeface="微软雅黑" panose="020B0503020204020204" pitchFamily="34" charset="-122"/>
            </a:endParaRPr>
          </a:p>
          <a:p>
            <a:pPr eaLnBrk="1" hangingPunct="1">
              <a:lnSpc>
                <a:spcPct val="130000"/>
              </a:lnSpc>
              <a:buFont typeface="Arial" panose="020B0604020202020204" pitchFamily="34" charset="0"/>
              <a:buNone/>
            </a:pPr>
            <a:r>
              <a:rPr lang="zh-CN" altLang="en-US" sz="1000" dirty="0">
                <a:latin typeface="微软雅黑" panose="020B0503020204020204" pitchFamily="34" charset="-122"/>
                <a:ea typeface="微软雅黑" panose="020B0503020204020204" pitchFamily="34" charset="-122"/>
              </a:rPr>
              <a:t>         航材</a:t>
            </a:r>
            <a:endParaRPr lang="en-US" altLang="zh-CN" sz="1000" dirty="0">
              <a:latin typeface="微软雅黑" panose="020B0503020204020204" pitchFamily="34" charset="-122"/>
              <a:ea typeface="微软雅黑" panose="020B0503020204020204" pitchFamily="34" charset="-122"/>
            </a:endParaRPr>
          </a:p>
          <a:p>
            <a:pPr eaLnBrk="1" hangingPunct="1">
              <a:lnSpc>
                <a:spcPct val="130000"/>
              </a:lnSpc>
              <a:buFont typeface="Arial" panose="020B0604020202020204" pitchFamily="34" charset="0"/>
              <a:buNone/>
            </a:pPr>
            <a:r>
              <a:rPr lang="zh-CN" altLang="en-US" sz="1000" dirty="0">
                <a:latin typeface="微软雅黑" panose="020B0503020204020204" pitchFamily="34" charset="-122"/>
                <a:ea typeface="微软雅黑" panose="020B0503020204020204" pitchFamily="34" charset="-122"/>
              </a:rPr>
              <a:t>        </a:t>
            </a:r>
            <a:r>
              <a:rPr lang="zh-CN" altLang="en-US" sz="1000" dirty="0" smtClean="0">
                <a:latin typeface="微软雅黑" panose="020B0503020204020204" pitchFamily="34" charset="-122"/>
                <a:ea typeface="微软雅黑" panose="020B0503020204020204" pitchFamily="34" charset="-122"/>
              </a:rPr>
              <a:t> 质量        </a:t>
            </a:r>
            <a:endParaRPr lang="en-US" altLang="zh-CN" sz="1000" dirty="0" smtClean="0">
              <a:latin typeface="微软雅黑" panose="020B0503020204020204" pitchFamily="34" charset="-122"/>
              <a:ea typeface="微软雅黑" panose="020B0503020204020204" pitchFamily="34" charset="-122"/>
            </a:endParaRPr>
          </a:p>
          <a:p>
            <a:pPr eaLnBrk="1" hangingPunct="1">
              <a:lnSpc>
                <a:spcPct val="130000"/>
              </a:lnSpc>
              <a:buFont typeface="Arial" panose="020B0604020202020204" pitchFamily="34" charset="0"/>
              <a:buNone/>
            </a:pPr>
            <a:r>
              <a:rPr lang="en-US" altLang="zh-CN" sz="1000" dirty="0">
                <a:latin typeface="微软雅黑" panose="020B0503020204020204" pitchFamily="34" charset="-122"/>
                <a:ea typeface="微软雅黑" panose="020B0503020204020204" pitchFamily="34" charset="-122"/>
              </a:rPr>
              <a:t> </a:t>
            </a:r>
            <a:r>
              <a:rPr lang="en-US" altLang="zh-CN" sz="1000" dirty="0" smtClean="0">
                <a:latin typeface="微软雅黑" panose="020B0503020204020204" pitchFamily="34" charset="-122"/>
                <a:ea typeface="微软雅黑" panose="020B0503020204020204" pitchFamily="34" charset="-122"/>
              </a:rPr>
              <a:t>        </a:t>
            </a:r>
            <a:r>
              <a:rPr lang="zh-CN" altLang="en-US" sz="1000" dirty="0" smtClean="0">
                <a:latin typeface="微软雅黑" panose="020B0503020204020204" pitchFamily="34" charset="-122"/>
                <a:ea typeface="微软雅黑" panose="020B0503020204020204" pitchFamily="34" charset="-122"/>
              </a:rPr>
              <a:t>财务</a:t>
            </a:r>
            <a:endParaRPr lang="en-US" altLang="zh-CN" sz="1000" dirty="0">
              <a:latin typeface="微软雅黑" panose="020B0503020204020204" pitchFamily="34" charset="-122"/>
              <a:ea typeface="微软雅黑" panose="020B0503020204020204" pitchFamily="34" charset="-122"/>
            </a:endParaRPr>
          </a:p>
        </p:txBody>
      </p:sp>
      <p:sp>
        <p:nvSpPr>
          <p:cNvPr id="203" name="任意多边形 202"/>
          <p:cNvSpPr/>
          <p:nvPr/>
        </p:nvSpPr>
        <p:spPr>
          <a:xfrm>
            <a:off x="7486329" y="4937125"/>
            <a:ext cx="142875" cy="1397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endParaRPr lang="zh-CN" altLang="en-US" sz="900" dirty="0">
              <a:solidFill>
                <a:prstClr val="white"/>
              </a:solidFill>
            </a:endParaRPr>
          </a:p>
        </p:txBody>
      </p:sp>
      <p:sp>
        <p:nvSpPr>
          <p:cNvPr id="204" name="任意多边形 203"/>
          <p:cNvSpPr/>
          <p:nvPr/>
        </p:nvSpPr>
        <p:spPr>
          <a:xfrm>
            <a:off x="7486329" y="5142757"/>
            <a:ext cx="142875" cy="141288"/>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4F81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endParaRPr lang="zh-CN" altLang="en-US" sz="900" dirty="0">
              <a:solidFill>
                <a:prstClr val="white"/>
              </a:solidFill>
            </a:endParaRPr>
          </a:p>
        </p:txBody>
      </p:sp>
      <p:sp>
        <p:nvSpPr>
          <p:cNvPr id="205" name="任意多边形 204"/>
          <p:cNvSpPr/>
          <p:nvPr/>
        </p:nvSpPr>
        <p:spPr>
          <a:xfrm>
            <a:off x="7479979" y="5349977"/>
            <a:ext cx="144462" cy="1397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endParaRPr lang="zh-CN" altLang="en-US" sz="900" dirty="0">
              <a:solidFill>
                <a:prstClr val="white"/>
              </a:solidFill>
            </a:endParaRPr>
          </a:p>
        </p:txBody>
      </p:sp>
      <p:sp>
        <p:nvSpPr>
          <p:cNvPr id="206" name="任意多边形 205"/>
          <p:cNvSpPr/>
          <p:nvPr/>
        </p:nvSpPr>
        <p:spPr>
          <a:xfrm>
            <a:off x="7481566" y="5555609"/>
            <a:ext cx="142875" cy="1397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endParaRPr lang="zh-CN" altLang="en-US" sz="900" dirty="0">
              <a:solidFill>
                <a:prstClr val="white"/>
              </a:solidFill>
            </a:endParaRPr>
          </a:p>
        </p:txBody>
      </p:sp>
      <p:sp>
        <p:nvSpPr>
          <p:cNvPr id="207" name="任意多边形 206"/>
          <p:cNvSpPr/>
          <p:nvPr/>
        </p:nvSpPr>
        <p:spPr>
          <a:xfrm>
            <a:off x="7479979" y="5761240"/>
            <a:ext cx="144463" cy="1397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B3AB0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endParaRPr lang="zh-CN" altLang="en-US" sz="900" dirty="0">
              <a:solidFill>
                <a:prstClr val="white"/>
              </a:solidFill>
            </a:endParaRPr>
          </a:p>
        </p:txBody>
      </p:sp>
      <p:sp>
        <p:nvSpPr>
          <p:cNvPr id="52335" name="文本框 22"/>
          <p:cNvSpPr txBox="1">
            <a:spLocks noChangeArrowheads="1"/>
          </p:cNvSpPr>
          <p:nvPr/>
        </p:nvSpPr>
        <p:spPr bwMode="auto">
          <a:xfrm>
            <a:off x="2483768" y="6248925"/>
            <a:ext cx="387848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marL="2057400" indent="-228600">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rPr>
              <a:t>川航工程机务系统业务</a:t>
            </a:r>
            <a:r>
              <a:rPr lang="zh-CN" altLang="en-US" b="1" dirty="0" smtClean="0">
                <a:latin typeface="微软雅黑" panose="020B0503020204020204" pitchFamily="34" charset="-122"/>
                <a:ea typeface="微软雅黑" panose="020B0503020204020204" pitchFamily="34" charset="-122"/>
              </a:rPr>
              <a:t>流程概图</a:t>
            </a:r>
            <a:endParaRPr lang="en-US" altLang="zh-CN" b="1" dirty="0">
              <a:latin typeface="微软雅黑" panose="020B0503020204020204" pitchFamily="34" charset="-122"/>
              <a:ea typeface="微软雅黑" panose="020B0503020204020204" pitchFamily="34" charset="-122"/>
            </a:endParaRPr>
          </a:p>
        </p:txBody>
      </p:sp>
      <p:sp>
        <p:nvSpPr>
          <p:cNvPr id="128" name="任意多边形 127"/>
          <p:cNvSpPr/>
          <p:nvPr/>
        </p:nvSpPr>
        <p:spPr>
          <a:xfrm>
            <a:off x="5003800" y="4589463"/>
            <a:ext cx="709613" cy="292100"/>
          </a:xfrm>
          <a:custGeom>
            <a:avLst/>
            <a:gdLst>
              <a:gd name="connsiteX0" fmla="*/ 0 w 614492"/>
              <a:gd name="connsiteY0" fmla="*/ 24098 h 240983"/>
              <a:gd name="connsiteX1" fmla="*/ 24098 w 614492"/>
              <a:gd name="connsiteY1" fmla="*/ 0 h 240983"/>
              <a:gd name="connsiteX2" fmla="*/ 590394 w 614492"/>
              <a:gd name="connsiteY2" fmla="*/ 0 h 240983"/>
              <a:gd name="connsiteX3" fmla="*/ 614492 w 614492"/>
              <a:gd name="connsiteY3" fmla="*/ 24098 h 240983"/>
              <a:gd name="connsiteX4" fmla="*/ 614492 w 614492"/>
              <a:gd name="connsiteY4" fmla="*/ 216885 h 240983"/>
              <a:gd name="connsiteX5" fmla="*/ 590394 w 614492"/>
              <a:gd name="connsiteY5" fmla="*/ 240983 h 240983"/>
              <a:gd name="connsiteX6" fmla="*/ 24098 w 614492"/>
              <a:gd name="connsiteY6" fmla="*/ 240983 h 240983"/>
              <a:gd name="connsiteX7" fmla="*/ 0 w 614492"/>
              <a:gd name="connsiteY7" fmla="*/ 216885 h 240983"/>
              <a:gd name="connsiteX8" fmla="*/ 0 w 614492"/>
              <a:gd name="connsiteY8" fmla="*/ 24098 h 24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492" h="240983">
                <a:moveTo>
                  <a:pt x="0" y="24098"/>
                </a:moveTo>
                <a:cubicBezTo>
                  <a:pt x="0" y="10789"/>
                  <a:pt x="10789" y="0"/>
                  <a:pt x="24098" y="0"/>
                </a:cubicBezTo>
                <a:lnTo>
                  <a:pt x="590394" y="0"/>
                </a:lnTo>
                <a:cubicBezTo>
                  <a:pt x="603703" y="0"/>
                  <a:pt x="614492" y="10789"/>
                  <a:pt x="614492" y="24098"/>
                </a:cubicBezTo>
                <a:lnTo>
                  <a:pt x="614492" y="216885"/>
                </a:lnTo>
                <a:cubicBezTo>
                  <a:pt x="614492" y="230194"/>
                  <a:pt x="603703" y="240983"/>
                  <a:pt x="590394" y="240983"/>
                </a:cubicBezTo>
                <a:lnTo>
                  <a:pt x="24098" y="240983"/>
                </a:lnTo>
                <a:cubicBezTo>
                  <a:pt x="10789" y="240983"/>
                  <a:pt x="0" y="230194"/>
                  <a:pt x="0" y="216885"/>
                </a:cubicBezTo>
                <a:lnTo>
                  <a:pt x="0" y="2409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011" tIns="31011" rIns="31011" bIns="31011" spcCol="1270" anchor="ctr"/>
          <a:lstStyle/>
          <a:p>
            <a:pPr algn="ctr" defTabSz="299720" eaLnBrk="1" fontAlgn="auto" hangingPunct="1">
              <a:lnSpc>
                <a:spcPct val="90000"/>
              </a:lnSpc>
              <a:spcAft>
                <a:spcPct val="35000"/>
              </a:spcAft>
              <a:defRPr/>
            </a:pPr>
            <a:r>
              <a:rPr lang="zh-CN" altLang="en-US" sz="900" dirty="0">
                <a:solidFill>
                  <a:prstClr val="white"/>
                </a:solidFill>
              </a:rPr>
              <a:t>航材缺件</a:t>
            </a:r>
          </a:p>
        </p:txBody>
      </p:sp>
      <p:sp>
        <p:nvSpPr>
          <p:cNvPr id="135" name="下弧形箭头 134"/>
          <p:cNvSpPr/>
          <p:nvPr/>
        </p:nvSpPr>
        <p:spPr>
          <a:xfrm rot="10800000" flipV="1">
            <a:off x="611188" y="4714875"/>
            <a:ext cx="4443412" cy="347663"/>
          </a:xfrm>
          <a:prstGeom prst="curved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6" name="上箭头 125"/>
          <p:cNvSpPr/>
          <p:nvPr/>
        </p:nvSpPr>
        <p:spPr>
          <a:xfrm>
            <a:off x="1404938" y="2457450"/>
            <a:ext cx="184150" cy="179388"/>
          </a:xfrm>
          <a:prstGeom prst="upArrow">
            <a:avLst/>
          </a:prstGeom>
          <a:solidFill>
            <a:srgbClr val="FF6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7560204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335"/>
                                        </p:tgtEl>
                                        <p:attrNameLst>
                                          <p:attrName>style.visibility</p:attrName>
                                        </p:attrNameLst>
                                      </p:cBhvr>
                                      <p:to>
                                        <p:strVal val="visible"/>
                                      </p:to>
                                    </p:set>
                                    <p:animEffect transition="in" filter="fade">
                                      <p:cBhvr>
                                        <p:cTn id="7" dur="1000"/>
                                        <p:tgtEl>
                                          <p:spTgt spid="52335"/>
                                        </p:tgtEl>
                                      </p:cBhvr>
                                    </p:animEffect>
                                    <p:anim calcmode="lin" valueType="num">
                                      <p:cBhvr>
                                        <p:cTn id="8" dur="1000" fill="hold"/>
                                        <p:tgtEl>
                                          <p:spTgt spid="52335"/>
                                        </p:tgtEl>
                                        <p:attrNameLst>
                                          <p:attrName>ppt_x</p:attrName>
                                        </p:attrNameLst>
                                      </p:cBhvr>
                                      <p:tavLst>
                                        <p:tav tm="0">
                                          <p:val>
                                            <p:strVal val="#ppt_x"/>
                                          </p:val>
                                        </p:tav>
                                        <p:tav tm="100000">
                                          <p:val>
                                            <p:strVal val="#ppt_x"/>
                                          </p:val>
                                        </p:tav>
                                      </p:tavLst>
                                    </p:anim>
                                    <p:anim calcmode="lin" valueType="num">
                                      <p:cBhvr>
                                        <p:cTn id="9" dur="1000" fill="hold"/>
                                        <p:tgtEl>
                                          <p:spTgt spid="523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45294" y="908720"/>
            <a:ext cx="4470722" cy="576064"/>
            <a:chOff x="323528" y="1268760"/>
            <a:chExt cx="4470722" cy="648072"/>
          </a:xfrm>
          <a:solidFill>
            <a:srgbClr val="558ED5"/>
          </a:solidFill>
        </p:grpSpPr>
        <p:sp>
          <p:nvSpPr>
            <p:cNvPr id="9" name="五边形 8"/>
            <p:cNvSpPr/>
            <p:nvPr/>
          </p:nvSpPr>
          <p:spPr bwMode="auto">
            <a:xfrm>
              <a:off x="323528" y="1268760"/>
              <a:ext cx="4470722" cy="648072"/>
            </a:xfrm>
            <a:prstGeom prst="homePlate">
              <a:avLst/>
            </a:prstGeom>
            <a:grpFill/>
            <a:ln w="28575">
              <a:solidFill>
                <a:srgbClr val="17375E"/>
              </a:solidFill>
            </a:ln>
          </p:spPr>
          <p:txBody>
            <a:bodyPr rtlCol="0" anchor="ctr"/>
            <a:lstStyle/>
            <a:p>
              <a:pPr algn="ctr" eaLnBrk="1" hangingPunct="1"/>
              <a:endParaRPr lang="zh-CN" altLang="en-US">
                <a:solidFill>
                  <a:srgbClr val="FFFFFF"/>
                </a:solidFill>
                <a:effectLst>
                  <a:outerShdw blurRad="38100" dist="38100" dir="2700000" algn="tl">
                    <a:srgbClr val="000000">
                      <a:alpha val="43137"/>
                    </a:srgbClr>
                  </a:outerShdw>
                </a:effectLst>
                <a:latin typeface="宋体" pitchFamily="2" charset="-122"/>
                <a:sym typeface="宋体" pitchFamily="2" charset="-122"/>
              </a:endParaRPr>
            </a:p>
          </p:txBody>
        </p:sp>
        <p:sp>
          <p:nvSpPr>
            <p:cNvPr id="10" name="文本框 9"/>
            <p:cNvSpPr txBox="1"/>
            <p:nvPr/>
          </p:nvSpPr>
          <p:spPr>
            <a:xfrm>
              <a:off x="349821" y="1350421"/>
              <a:ext cx="4176464" cy="484748"/>
            </a:xfrm>
            <a:prstGeom prst="rect">
              <a:avLst/>
            </a:prstGeom>
            <a:noFill/>
            <a:ln w="28575">
              <a:noFill/>
            </a:ln>
          </p:spPr>
          <p:txBody>
            <a:bodyPr wrap="square" rtlCol="0">
              <a:spAutoFit/>
            </a:bodyPr>
            <a:lstStyle/>
            <a:p>
              <a:pPr lvl="0" algn="ctr"/>
              <a:r>
                <a:rPr lang="zh-CN" altLang="en-US" sz="22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机务平台建设规划的三个阶段</a:t>
              </a:r>
              <a:endParaRPr lang="en-US" altLang="zh-CN" sz="2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16" name="矩形 15"/>
          <p:cNvSpPr/>
          <p:nvPr/>
        </p:nvSpPr>
        <p:spPr bwMode="auto">
          <a:xfrm>
            <a:off x="1187624" y="2168860"/>
            <a:ext cx="6840760" cy="648072"/>
          </a:xfrm>
          <a:prstGeom prst="rect">
            <a:avLst/>
          </a:prstGeom>
          <a:solidFill>
            <a:srgbClr val="DFD2A0"/>
          </a:solidFill>
          <a:ln>
            <a:solidFill>
              <a:srgbClr val="51AEC6"/>
            </a:solidFill>
          </a:ln>
          <a:effectLst>
            <a:outerShdw blurRad="50800" dist="38100" dir="2700000" algn="tl" rotWithShape="0">
              <a:prstClr val="black">
                <a:alpha val="40000"/>
              </a:prstClr>
            </a:outerShdw>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第一阶段：确定长期合作实施厂商及建立航材财务模块</a:t>
            </a:r>
            <a:endParaRPr lang="zh-CN" altLang="en-US" dirty="0">
              <a:latin typeface="微软雅黑" panose="020B0503020204020204" pitchFamily="34" charset="-122"/>
              <a:ea typeface="微软雅黑" panose="020B0503020204020204" pitchFamily="34" charset="-122"/>
            </a:endParaRPr>
          </a:p>
        </p:txBody>
      </p:sp>
      <p:sp>
        <p:nvSpPr>
          <p:cNvPr id="20" name="矩形 19"/>
          <p:cNvSpPr/>
          <p:nvPr/>
        </p:nvSpPr>
        <p:spPr bwMode="auto">
          <a:xfrm>
            <a:off x="1187624" y="3699029"/>
            <a:ext cx="6840760" cy="648072"/>
          </a:xfrm>
          <a:prstGeom prst="rect">
            <a:avLst/>
          </a:prstGeom>
          <a:solidFill>
            <a:srgbClr val="DFD2A0"/>
          </a:solidFill>
          <a:ln>
            <a:solidFill>
              <a:srgbClr val="EF5959"/>
            </a:solidFill>
          </a:ln>
          <a:effectLst>
            <a:outerShdw blurRad="50800" dist="38100" dir="2700000" algn="tl" rotWithShape="0">
              <a:prstClr val="black">
                <a:alpha val="40000"/>
              </a:prstClr>
            </a:outerShdw>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第二阶段：建立工程管理、维修控制与生产计划模块</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bwMode="auto">
          <a:xfrm>
            <a:off x="1187624" y="5229200"/>
            <a:ext cx="6840760" cy="648072"/>
          </a:xfrm>
          <a:prstGeom prst="rect">
            <a:avLst/>
          </a:prstGeom>
          <a:solidFill>
            <a:srgbClr val="DFD2A0"/>
          </a:solidFill>
          <a:ln>
            <a:solidFill>
              <a:srgbClr val="F79646"/>
            </a:solidFill>
          </a:ln>
          <a:effectLst>
            <a:outerShdw blurRad="50800" dist="38100" dir="2700000" algn="tl" rotWithShape="0">
              <a:prstClr val="black">
                <a:alpha val="40000"/>
              </a:prstClr>
            </a:outerShdw>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第三阶段：质量培训及后续不断升级</a:t>
            </a:r>
            <a:endParaRPr lang="zh-CN" altLang="en-US" dirty="0">
              <a:latin typeface="微软雅黑" panose="020B0503020204020204" pitchFamily="34" charset="-122"/>
              <a:ea typeface="微软雅黑" panose="020B0503020204020204" pitchFamily="34" charset="-122"/>
            </a:endParaRPr>
          </a:p>
        </p:txBody>
      </p:sp>
      <p:sp>
        <p:nvSpPr>
          <p:cNvPr id="22" name="虚尾箭头 21"/>
          <p:cNvSpPr/>
          <p:nvPr/>
        </p:nvSpPr>
        <p:spPr bwMode="auto">
          <a:xfrm rot="5400000">
            <a:off x="4240121" y="2887907"/>
            <a:ext cx="735767" cy="740147"/>
          </a:xfrm>
          <a:prstGeom prst="stripedRightArrow">
            <a:avLst/>
          </a:prstGeom>
          <a:solidFill>
            <a:srgbClr val="558ED5"/>
          </a:solidFill>
          <a:ln>
            <a:solidFill>
              <a:srgbClr val="17375E"/>
            </a:solidFill>
          </a:ln>
          <a:effectLst>
            <a:outerShdw blurRad="50800" dist="38100" dir="2700000" algn="tl" rotWithShape="0">
              <a:prstClr val="black">
                <a:alpha val="40000"/>
              </a:prstClr>
            </a:outerShdw>
          </a:effectLst>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23" name="虚尾箭头 22"/>
          <p:cNvSpPr/>
          <p:nvPr/>
        </p:nvSpPr>
        <p:spPr bwMode="auto">
          <a:xfrm rot="5400000">
            <a:off x="4240121" y="4418076"/>
            <a:ext cx="735767" cy="740147"/>
          </a:xfrm>
          <a:prstGeom prst="stripedRightArrow">
            <a:avLst/>
          </a:prstGeom>
          <a:solidFill>
            <a:srgbClr val="558ED5"/>
          </a:solidFill>
          <a:ln>
            <a:solidFill>
              <a:srgbClr val="17375E"/>
            </a:solidFill>
          </a:ln>
          <a:effectLst>
            <a:outerShdw blurRad="50800" dist="38100" dir="2700000" algn="tl" rotWithShape="0">
              <a:prstClr val="black">
                <a:alpha val="40000"/>
              </a:prstClr>
            </a:outerShdw>
          </a:effectLst>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01151792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par>
                          <p:cTn id="19" fill="hold">
                            <p:stCondLst>
                              <p:cond delay="2000"/>
                            </p:stCondLst>
                            <p:childTnLst>
                              <p:par>
                                <p:cTn id="20" presetID="47"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3500"/>
                            </p:stCondLst>
                            <p:childTnLst>
                              <p:par>
                                <p:cTn id="30" presetID="47"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45294" y="908720"/>
            <a:ext cx="4470722" cy="576064"/>
            <a:chOff x="323528" y="1268760"/>
            <a:chExt cx="4470722" cy="648072"/>
          </a:xfrm>
          <a:solidFill>
            <a:srgbClr val="558ED5"/>
          </a:solidFill>
        </p:grpSpPr>
        <p:sp>
          <p:nvSpPr>
            <p:cNvPr id="9" name="五边形 8"/>
            <p:cNvSpPr/>
            <p:nvPr/>
          </p:nvSpPr>
          <p:spPr bwMode="auto">
            <a:xfrm>
              <a:off x="323528" y="1268760"/>
              <a:ext cx="4470722" cy="648072"/>
            </a:xfrm>
            <a:prstGeom prst="homePlate">
              <a:avLst/>
            </a:prstGeom>
            <a:grpFill/>
            <a:ln w="28575">
              <a:solidFill>
                <a:srgbClr val="17375E"/>
              </a:solidFill>
            </a:ln>
          </p:spPr>
          <p:txBody>
            <a:bodyPr rtlCol="0" anchor="ctr"/>
            <a:lstStyle/>
            <a:p>
              <a:pPr algn="ctr" eaLnBrk="1" hangingPunct="1"/>
              <a:endParaRPr lang="zh-CN" altLang="en-US">
                <a:solidFill>
                  <a:srgbClr val="FFFFFF"/>
                </a:solidFill>
                <a:effectLst>
                  <a:outerShdw blurRad="38100" dist="38100" dir="2700000" algn="tl">
                    <a:srgbClr val="000000">
                      <a:alpha val="43137"/>
                    </a:srgbClr>
                  </a:outerShdw>
                </a:effectLst>
                <a:latin typeface="宋体" pitchFamily="2" charset="-122"/>
                <a:sym typeface="宋体" pitchFamily="2" charset="-122"/>
              </a:endParaRPr>
            </a:p>
          </p:txBody>
        </p:sp>
        <p:sp>
          <p:nvSpPr>
            <p:cNvPr id="10" name="文本框 9"/>
            <p:cNvSpPr txBox="1"/>
            <p:nvPr/>
          </p:nvSpPr>
          <p:spPr>
            <a:xfrm>
              <a:off x="349821" y="1350421"/>
              <a:ext cx="4176464" cy="484748"/>
            </a:xfrm>
            <a:prstGeom prst="rect">
              <a:avLst/>
            </a:prstGeom>
            <a:noFill/>
            <a:ln w="28575">
              <a:noFill/>
            </a:ln>
          </p:spPr>
          <p:txBody>
            <a:bodyPr wrap="square" rtlCol="0">
              <a:spAutoFit/>
            </a:bodyPr>
            <a:lstStyle/>
            <a:p>
              <a:pPr lvl="0" algn="ctr"/>
              <a:r>
                <a:rPr lang="zh-CN" altLang="en-US" sz="22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机务平台建设规划的三个阶段</a:t>
              </a:r>
              <a:endParaRPr lang="en-US" altLang="zh-CN" sz="2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 name="五边形 1"/>
          <p:cNvSpPr/>
          <p:nvPr/>
        </p:nvSpPr>
        <p:spPr bwMode="auto">
          <a:xfrm>
            <a:off x="179512" y="764704"/>
            <a:ext cx="6048672" cy="864096"/>
          </a:xfrm>
          <a:prstGeom prst="homePlate">
            <a:avLst/>
          </a:prstGeom>
          <a:solidFill>
            <a:schemeClr val="tx2">
              <a:lumMod val="20000"/>
              <a:lumOff val="80000"/>
            </a:schemeClr>
          </a:solidFill>
          <a:ln>
            <a:noFill/>
          </a:ln>
          <a:effectLst>
            <a:glow rad="63500">
              <a:schemeClr val="accent1">
                <a:satMod val="175000"/>
                <a:alpha val="40000"/>
              </a:schemeClr>
            </a:glow>
          </a:effectLst>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13" name="矩形 12"/>
          <p:cNvSpPr/>
          <p:nvPr/>
        </p:nvSpPr>
        <p:spPr bwMode="auto">
          <a:xfrm>
            <a:off x="1187624" y="3699027"/>
            <a:ext cx="1217549" cy="648072"/>
          </a:xfrm>
          <a:prstGeom prst="rect">
            <a:avLst/>
          </a:prstGeom>
          <a:solidFill>
            <a:srgbClr val="DFD2A0"/>
          </a:solidFill>
          <a:ln>
            <a:solidFill>
              <a:srgbClr val="EF5959"/>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第二</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bwMode="auto">
          <a:xfrm>
            <a:off x="1187624" y="5229194"/>
            <a:ext cx="1215752" cy="648072"/>
          </a:xfrm>
          <a:prstGeom prst="rect">
            <a:avLst/>
          </a:prstGeom>
          <a:solidFill>
            <a:srgbClr val="DFD2A0"/>
          </a:solidFill>
          <a:ln>
            <a:solidFill>
              <a:srgbClr val="F79646"/>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第三</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1189421" y="2168858"/>
            <a:ext cx="1215752" cy="648072"/>
          </a:xfrm>
          <a:prstGeom prst="rect">
            <a:avLst/>
          </a:prstGeom>
          <a:solidFill>
            <a:srgbClr val="DFD2A0"/>
          </a:solidFill>
          <a:ln>
            <a:solidFill>
              <a:srgbClr val="51AEC6"/>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第一</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sp>
        <p:nvSpPr>
          <p:cNvPr id="22" name="虚尾箭头 21"/>
          <p:cNvSpPr/>
          <p:nvPr/>
        </p:nvSpPr>
        <p:spPr bwMode="auto">
          <a:xfrm rot="5400000">
            <a:off x="4240121" y="2887907"/>
            <a:ext cx="735767" cy="740147"/>
          </a:xfrm>
          <a:prstGeom prst="stripedRightArrow">
            <a:avLst/>
          </a:prstGeom>
          <a:solidFill>
            <a:srgbClr val="558ED5"/>
          </a:solidFill>
          <a:ln>
            <a:solidFill>
              <a:srgbClr val="17375E"/>
            </a:solidFill>
          </a:ln>
          <a:effectLst>
            <a:outerShdw blurRad="50800" dist="38100" dir="2700000" algn="tl" rotWithShape="0">
              <a:prstClr val="black">
                <a:alpha val="40000"/>
              </a:prstClr>
            </a:outerShdw>
          </a:effectLst>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23" name="虚尾箭头 22"/>
          <p:cNvSpPr/>
          <p:nvPr/>
        </p:nvSpPr>
        <p:spPr bwMode="auto">
          <a:xfrm rot="5400000">
            <a:off x="4240121" y="4418076"/>
            <a:ext cx="735767" cy="740147"/>
          </a:xfrm>
          <a:prstGeom prst="stripedRightArrow">
            <a:avLst/>
          </a:prstGeom>
          <a:solidFill>
            <a:srgbClr val="558ED5"/>
          </a:solidFill>
          <a:ln>
            <a:solidFill>
              <a:srgbClr val="17375E"/>
            </a:solidFill>
          </a:ln>
          <a:effectLst>
            <a:outerShdw blurRad="50800" dist="38100" dir="2700000" algn="tl" rotWithShape="0">
              <a:prstClr val="black">
                <a:alpha val="40000"/>
              </a:prstClr>
            </a:outerShdw>
          </a:effectLst>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3" name="燕尾形 2"/>
          <p:cNvSpPr/>
          <p:nvPr/>
        </p:nvSpPr>
        <p:spPr bwMode="auto">
          <a:xfrm>
            <a:off x="1763688" y="778493"/>
            <a:ext cx="400236" cy="836516"/>
          </a:xfrm>
          <a:prstGeom prst="chevron">
            <a:avLst/>
          </a:prstGeom>
          <a:solidFill>
            <a:srgbClr val="0070C0"/>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15" name="燕尾形 14"/>
          <p:cNvSpPr/>
          <p:nvPr/>
        </p:nvSpPr>
        <p:spPr bwMode="auto">
          <a:xfrm>
            <a:off x="3811724" y="780155"/>
            <a:ext cx="400236" cy="836516"/>
          </a:xfrm>
          <a:prstGeom prst="chevron">
            <a:avLst/>
          </a:prstGeom>
          <a:solidFill>
            <a:srgbClr val="0070C0"/>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16" name="矩形 15"/>
          <p:cNvSpPr/>
          <p:nvPr/>
        </p:nvSpPr>
        <p:spPr bwMode="auto">
          <a:xfrm>
            <a:off x="1187624" y="2168860"/>
            <a:ext cx="6840760" cy="648072"/>
          </a:xfrm>
          <a:prstGeom prst="rect">
            <a:avLst/>
          </a:prstGeom>
          <a:solidFill>
            <a:srgbClr val="DFD2A0"/>
          </a:solidFill>
          <a:ln>
            <a:solidFill>
              <a:srgbClr val="51AEC6"/>
            </a:solidFill>
          </a:ln>
          <a:effectLst>
            <a:outerShdw blurRad="50800" dist="38100" dir="2700000" algn="tl" rotWithShape="0">
              <a:prstClr val="black">
                <a:alpha val="40000"/>
              </a:prstClr>
            </a:outerShdw>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第一阶段：确定长期合作实施厂商及建立航材财务模块</a:t>
            </a:r>
            <a:endParaRPr lang="zh-CN" altLang="en-US" dirty="0">
              <a:latin typeface="微软雅黑" panose="020B0503020204020204" pitchFamily="34" charset="-122"/>
              <a:ea typeface="微软雅黑" panose="020B0503020204020204" pitchFamily="34" charset="-122"/>
            </a:endParaRPr>
          </a:p>
        </p:txBody>
      </p:sp>
      <p:sp>
        <p:nvSpPr>
          <p:cNvPr id="20" name="矩形 19"/>
          <p:cNvSpPr/>
          <p:nvPr/>
        </p:nvSpPr>
        <p:spPr bwMode="auto">
          <a:xfrm>
            <a:off x="1187624" y="3699029"/>
            <a:ext cx="6840760" cy="648072"/>
          </a:xfrm>
          <a:prstGeom prst="rect">
            <a:avLst/>
          </a:prstGeom>
          <a:solidFill>
            <a:srgbClr val="DFD2A0"/>
          </a:solidFill>
          <a:ln>
            <a:solidFill>
              <a:srgbClr val="EF5959"/>
            </a:solidFill>
          </a:ln>
          <a:effectLst>
            <a:outerShdw blurRad="50800" dist="38100" dir="2700000" algn="tl" rotWithShape="0">
              <a:prstClr val="black">
                <a:alpha val="40000"/>
              </a:prstClr>
            </a:outerShdw>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第二阶段：建立工程管理、维修控制与生产计划模块</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bwMode="auto">
          <a:xfrm>
            <a:off x="1187624" y="5229200"/>
            <a:ext cx="6840760" cy="648072"/>
          </a:xfrm>
          <a:prstGeom prst="rect">
            <a:avLst/>
          </a:prstGeom>
          <a:solidFill>
            <a:srgbClr val="DFD2A0"/>
          </a:solidFill>
          <a:ln>
            <a:solidFill>
              <a:srgbClr val="F79646"/>
            </a:solidFill>
          </a:ln>
          <a:effectLst>
            <a:outerShdw blurRad="50800" dist="38100" dir="2700000" algn="tl" rotWithShape="0">
              <a:prstClr val="black">
                <a:alpha val="40000"/>
              </a:prstClr>
            </a:outerShdw>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第三阶段：质量培训及后续不断升级</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04003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2" presetClass="exit" presetSubtype="1" fill="hold" grpId="0" nodeType="afterEffect">
                                  <p:stCondLst>
                                    <p:cond delay="0"/>
                                  </p:stCondLst>
                                  <p:childTnLst>
                                    <p:animEffect transition="out" filter="wipe(up)">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par>
                                <p:cTn id="23" presetID="22" presetClass="exit" presetSubtype="1" fill="hold" grpId="0" nodeType="withEffect">
                                  <p:stCondLst>
                                    <p:cond delay="0"/>
                                  </p:stCondLst>
                                  <p:childTnLst>
                                    <p:animEffect transition="out" filter="wipe(up)">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childTnLst>
                          </p:cTn>
                        </p:par>
                        <p:par>
                          <p:cTn id="26" fill="hold">
                            <p:stCondLst>
                              <p:cond delay="2000"/>
                            </p:stCondLst>
                            <p:childTnLst>
                              <p:par>
                                <p:cTn id="27" presetID="22" presetClass="exit" presetSubtype="2" fill="hold" grpId="0" nodeType="afterEffect">
                                  <p:stCondLst>
                                    <p:cond delay="0"/>
                                  </p:stCondLst>
                                  <p:childTnLst>
                                    <p:animEffect transition="out" filter="wipe(right)">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22" presetClass="exit" presetSubtype="2" fill="hold" grpId="0" nodeType="withEffect">
                                  <p:stCondLst>
                                    <p:cond delay="0"/>
                                  </p:stCondLst>
                                  <p:childTnLst>
                                    <p:animEffect transition="out" filter="wipe(right)">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22" presetClass="exit" presetSubtype="2" fill="hold" grpId="0" nodeType="withEffect">
                                  <p:stCondLst>
                                    <p:cond delay="0"/>
                                  </p:stCondLst>
                                  <p:childTnLst>
                                    <p:animEffect transition="out" filter="wipe(right)">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par>
                          <p:cTn id="36" fill="hold">
                            <p:stCondLst>
                              <p:cond delay="2500"/>
                            </p:stCondLst>
                            <p:childTnLst>
                              <p:par>
                                <p:cTn id="37" presetID="42" presetClass="path" presetSubtype="0" accel="50000" decel="50000" fill="hold" grpId="0" nodeType="afterEffect">
                                  <p:stCondLst>
                                    <p:cond delay="0"/>
                                  </p:stCondLst>
                                  <p:childTnLst>
                                    <p:animMotion origin="layout" path="M 2.22222E-6 4.07407E-6 L -0.09584 -0.18889 " pathEditMode="relative" rAng="0" ptsTypes="AA">
                                      <p:cBhvr>
                                        <p:cTn id="38" dur="2000" fill="hold"/>
                                        <p:tgtEl>
                                          <p:spTgt spid="12"/>
                                        </p:tgtEl>
                                        <p:attrNameLst>
                                          <p:attrName>ppt_x</p:attrName>
                                          <p:attrName>ppt_y</p:attrName>
                                        </p:attrNameLst>
                                      </p:cBhvr>
                                      <p:rCtr x="-4792" y="-9444"/>
                                    </p:animMotion>
                                  </p:childTnLst>
                                </p:cTn>
                              </p:par>
                              <p:par>
                                <p:cTn id="39" presetID="42" presetClass="path" presetSubtype="0" accel="50000" decel="50000" fill="hold" grpId="0" nodeType="withEffect">
                                  <p:stCondLst>
                                    <p:cond delay="0"/>
                                  </p:stCondLst>
                                  <p:childTnLst>
                                    <p:animMotion origin="layout" path="M -4.16667E-6 -4.07407E-6 L 0.13039 -0.41203 " pathEditMode="relative" rAng="0" ptsTypes="AA">
                                      <p:cBhvr>
                                        <p:cTn id="40" dur="2000" fill="hold"/>
                                        <p:tgtEl>
                                          <p:spTgt spid="13"/>
                                        </p:tgtEl>
                                        <p:attrNameLst>
                                          <p:attrName>ppt_x</p:attrName>
                                          <p:attrName>ppt_y</p:attrName>
                                        </p:attrNameLst>
                                      </p:cBhvr>
                                      <p:rCtr x="6510" y="-20602"/>
                                    </p:animMotion>
                                  </p:childTnLst>
                                </p:cTn>
                              </p:par>
                              <p:par>
                                <p:cTn id="41" presetID="42" presetClass="path" presetSubtype="0" accel="50000" decel="50000" fill="hold" grpId="0" nodeType="withEffect">
                                  <p:stCondLst>
                                    <p:cond delay="0"/>
                                  </p:stCondLst>
                                  <p:childTnLst>
                                    <p:animMotion origin="layout" path="M -0.00416 0.00509 L 0.34809 -0.63518 " pathEditMode="relative" rAng="0" ptsTypes="AA">
                                      <p:cBhvr>
                                        <p:cTn id="42" dur="2000" fill="hold"/>
                                        <p:tgtEl>
                                          <p:spTgt spid="14"/>
                                        </p:tgtEl>
                                        <p:attrNameLst>
                                          <p:attrName>ppt_x</p:attrName>
                                          <p:attrName>ppt_y</p:attrName>
                                        </p:attrNameLst>
                                      </p:cBhvr>
                                      <p:rCtr x="17604" y="-32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12" grpId="0" animBg="1"/>
      <p:bldP spid="22" grpId="0" animBg="1"/>
      <p:bldP spid="23" grpId="0" animBg="1"/>
      <p:bldP spid="3" grpId="0" animBg="1"/>
      <p:bldP spid="15" grpId="0" animBg="1"/>
      <p:bldP spid="16"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574598202"/>
              </p:ext>
            </p:extLst>
          </p:nvPr>
        </p:nvGraphicFramePr>
        <p:xfrm>
          <a:off x="467544" y="2204864"/>
          <a:ext cx="8352928"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五边形 8"/>
          <p:cNvSpPr/>
          <p:nvPr/>
        </p:nvSpPr>
        <p:spPr bwMode="auto">
          <a:xfrm>
            <a:off x="179512" y="764704"/>
            <a:ext cx="6048672" cy="864096"/>
          </a:xfrm>
          <a:prstGeom prst="homePlate">
            <a:avLst/>
          </a:prstGeom>
          <a:solidFill>
            <a:schemeClr val="tx2">
              <a:lumMod val="20000"/>
              <a:lumOff val="80000"/>
            </a:schemeClr>
          </a:solidFill>
          <a:ln>
            <a:noFill/>
          </a:ln>
          <a:effectLst>
            <a:glow rad="63500">
              <a:schemeClr val="accent1">
                <a:satMod val="175000"/>
                <a:alpha val="40000"/>
              </a:schemeClr>
            </a:glow>
          </a:effectLst>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11" name="燕尾形 10"/>
          <p:cNvSpPr/>
          <p:nvPr/>
        </p:nvSpPr>
        <p:spPr bwMode="auto">
          <a:xfrm>
            <a:off x="1763688" y="778493"/>
            <a:ext cx="400236" cy="836516"/>
          </a:xfrm>
          <a:prstGeom prst="chevron">
            <a:avLst/>
          </a:prstGeom>
          <a:solidFill>
            <a:srgbClr val="0070C0"/>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12" name="燕尾形 11"/>
          <p:cNvSpPr/>
          <p:nvPr/>
        </p:nvSpPr>
        <p:spPr bwMode="auto">
          <a:xfrm>
            <a:off x="3811724" y="780155"/>
            <a:ext cx="400236" cy="836516"/>
          </a:xfrm>
          <a:prstGeom prst="chevron">
            <a:avLst/>
          </a:prstGeom>
          <a:solidFill>
            <a:srgbClr val="0070C0"/>
          </a:solidFill>
          <a:ln>
            <a:noFill/>
          </a:ln>
        </p:spPr>
        <p:txBody>
          <a:bodyPr rtlCol="0" anchor="ctr"/>
          <a:lstStyle/>
          <a:p>
            <a:pPr algn="ctr" eaLnBrk="1" hangingPunct="1"/>
            <a:endParaRPr lang="zh-CN" altLang="en-US">
              <a:solidFill>
                <a:srgbClr val="FFFFFF"/>
              </a:solidFill>
              <a:latin typeface="宋体" pitchFamily="2" charset="-122"/>
              <a:sym typeface="宋体" pitchFamily="2" charset="-122"/>
            </a:endParaRPr>
          </a:p>
        </p:txBody>
      </p:sp>
      <p:sp>
        <p:nvSpPr>
          <p:cNvPr id="14" name="矩形 13"/>
          <p:cNvSpPr/>
          <p:nvPr/>
        </p:nvSpPr>
        <p:spPr bwMode="auto">
          <a:xfrm>
            <a:off x="362825" y="877701"/>
            <a:ext cx="1215752" cy="648072"/>
          </a:xfrm>
          <a:prstGeom prst="rect">
            <a:avLst/>
          </a:prstGeom>
          <a:solidFill>
            <a:srgbClr val="DFD2A0"/>
          </a:solidFill>
          <a:ln>
            <a:solidFill>
              <a:srgbClr val="51AEC6"/>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第一</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bwMode="auto">
          <a:xfrm>
            <a:off x="2379049" y="872715"/>
            <a:ext cx="1217549" cy="648072"/>
          </a:xfrm>
          <a:prstGeom prst="rect">
            <a:avLst/>
          </a:prstGeom>
          <a:solidFill>
            <a:srgbClr val="DFD2A0"/>
          </a:solidFill>
          <a:ln>
            <a:solidFill>
              <a:srgbClr val="EF5959"/>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第二</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bwMode="auto">
          <a:xfrm>
            <a:off x="4355976" y="872715"/>
            <a:ext cx="1215752" cy="648072"/>
          </a:xfrm>
          <a:prstGeom prst="rect">
            <a:avLst/>
          </a:prstGeom>
          <a:solidFill>
            <a:srgbClr val="DFD2A0"/>
          </a:solidFill>
          <a:ln>
            <a:solidFill>
              <a:srgbClr val="F79646"/>
            </a:solidFill>
          </a:ln>
          <a:effectLst/>
        </p:spPr>
        <p:txBody>
          <a:bodyPr rtlCol="0" anchor="ctr"/>
          <a:lstStyle/>
          <a:p>
            <a:pPr lvl="0"/>
            <a:r>
              <a:rPr lang="zh-CN" altLang="en-US" b="1" dirty="0">
                <a:latin typeface="微软雅黑" panose="020B0503020204020204" pitchFamily="34" charset="-122"/>
                <a:ea typeface="微软雅黑" panose="020B0503020204020204" pitchFamily="34" charset="-122"/>
              </a:rPr>
              <a:t>第三</a:t>
            </a:r>
            <a:r>
              <a:rPr lang="zh-CN" altLang="en-US" b="1" dirty="0" smtClean="0">
                <a:latin typeface="微软雅黑" panose="020B0503020204020204" pitchFamily="34" charset="-122"/>
                <a:ea typeface="微软雅黑" panose="020B0503020204020204" pitchFamily="34" charset="-122"/>
              </a:rPr>
              <a:t>阶段</a:t>
            </a:r>
            <a:endParaRPr lang="zh-CN" altLang="en-US" dirty="0">
              <a:latin typeface="微软雅黑" panose="020B0503020204020204" pitchFamily="34" charset="-122"/>
              <a:ea typeface="微软雅黑" panose="020B0503020204020204" pitchFamily="34" charset="-122"/>
            </a:endParaRPr>
          </a:p>
        </p:txBody>
      </p:sp>
      <p:cxnSp>
        <p:nvCxnSpPr>
          <p:cNvPr id="18" name="直接箭头连接符 17"/>
          <p:cNvCxnSpPr/>
          <p:nvPr/>
        </p:nvCxnSpPr>
        <p:spPr bwMode="auto">
          <a:xfrm>
            <a:off x="959068" y="1520787"/>
            <a:ext cx="0" cy="828093"/>
          </a:xfrm>
          <a:prstGeom prst="straightConnector1">
            <a:avLst/>
          </a:prstGeom>
          <a:solidFill>
            <a:schemeClr val="accent1"/>
          </a:solidFill>
          <a:ln w="28575" cap="flat" cmpd="sng" algn="ctr">
            <a:solidFill>
              <a:srgbClr val="51AEC6"/>
            </a:solidFill>
            <a:prstDash val="solid"/>
            <a:round/>
            <a:headEnd type="oval" w="med" len="med"/>
            <a:tailEnd type="oval" w="med" len="med"/>
          </a:ln>
        </p:spPr>
      </p:cxnSp>
    </p:spTree>
    <p:extLst>
      <p:ext uri="{BB962C8B-B14F-4D97-AF65-F5344CB8AC3E}">
        <p14:creationId xmlns:p14="http://schemas.microsoft.com/office/powerpoint/2010/main" val="11680962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485CEF82-A048-493C-8C9C-6F42BE08BF0C}"/>
                                            </p:graphicEl>
                                          </p:spTgt>
                                        </p:tgtEl>
                                        <p:attrNameLst>
                                          <p:attrName>style.visibility</p:attrName>
                                        </p:attrNameLst>
                                      </p:cBhvr>
                                      <p:to>
                                        <p:strVal val="visible"/>
                                      </p:to>
                                    </p:set>
                                    <p:animEffect transition="in" filter="wipe(left)">
                                      <p:cBhvr>
                                        <p:cTn id="11" dur="500"/>
                                        <p:tgtEl>
                                          <p:spTgt spid="5">
                                            <p:graphicEl>
                                              <a:dgm id="{485CEF82-A048-493C-8C9C-6F42BE08BF0C}"/>
                                            </p:graphic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graphicEl>
                                              <a:dgm id="{23F90C6E-B3E4-4921-922F-37ACE3B2B51A}"/>
                                            </p:graphicEl>
                                          </p:spTgt>
                                        </p:tgtEl>
                                        <p:attrNameLst>
                                          <p:attrName>style.visibility</p:attrName>
                                        </p:attrNameLst>
                                      </p:cBhvr>
                                      <p:to>
                                        <p:strVal val="visible"/>
                                      </p:to>
                                    </p:set>
                                    <p:animEffect transition="in" filter="fade">
                                      <p:cBhvr>
                                        <p:cTn id="15" dur="1000"/>
                                        <p:tgtEl>
                                          <p:spTgt spid="5">
                                            <p:graphicEl>
                                              <a:dgm id="{23F90C6E-B3E4-4921-922F-37ACE3B2B51A}"/>
                                            </p:graphicEl>
                                          </p:spTgt>
                                        </p:tgtEl>
                                      </p:cBhvr>
                                    </p:animEffect>
                                    <p:anim calcmode="lin" valueType="num">
                                      <p:cBhvr>
                                        <p:cTn id="16" dur="1000" fill="hold"/>
                                        <p:tgtEl>
                                          <p:spTgt spid="5">
                                            <p:graphicEl>
                                              <a:dgm id="{23F90C6E-B3E4-4921-922F-37ACE3B2B51A}"/>
                                            </p:graphicEl>
                                          </p:spTgt>
                                        </p:tgtEl>
                                        <p:attrNameLst>
                                          <p:attrName>ppt_x</p:attrName>
                                        </p:attrNameLst>
                                      </p:cBhvr>
                                      <p:tavLst>
                                        <p:tav tm="0">
                                          <p:val>
                                            <p:strVal val="#ppt_x"/>
                                          </p:val>
                                        </p:tav>
                                        <p:tav tm="100000">
                                          <p:val>
                                            <p:strVal val="#ppt_x"/>
                                          </p:val>
                                        </p:tav>
                                      </p:tavLst>
                                    </p:anim>
                                    <p:anim calcmode="lin" valueType="num">
                                      <p:cBhvr>
                                        <p:cTn id="17" dur="1000" fill="hold"/>
                                        <p:tgtEl>
                                          <p:spTgt spid="5">
                                            <p:graphicEl>
                                              <a:dgm id="{23F90C6E-B3E4-4921-922F-37ACE3B2B51A}"/>
                                            </p:graphic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5">
                                            <p:graphicEl>
                                              <a:dgm id="{485CEF82-A048-493C-8C9C-6F42BE08BF0C}"/>
                                            </p:graphicEl>
                                          </p:spTgt>
                                        </p:tgtEl>
                                      </p:cBhvr>
                                    </p:animEffect>
                                    <p:set>
                                      <p:cBhvr>
                                        <p:cTn id="22" dur="1" fill="hold">
                                          <p:stCondLst>
                                            <p:cond delay="499"/>
                                          </p:stCondLst>
                                        </p:cTn>
                                        <p:tgtEl>
                                          <p:spTgt spid="5">
                                            <p:graphicEl>
                                              <a:dgm id="{485CEF82-A048-493C-8C9C-6F42BE08BF0C}"/>
                                            </p:graphicEl>
                                          </p:spTgt>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5">
                                            <p:graphicEl>
                                              <a:dgm id="{23F90C6E-B3E4-4921-922F-37ACE3B2B51A}"/>
                                            </p:graphicEl>
                                          </p:spTgt>
                                        </p:tgtEl>
                                      </p:cBhvr>
                                    </p:animEffect>
                                    <p:set>
                                      <p:cBhvr>
                                        <p:cTn id="25" dur="1" fill="hold">
                                          <p:stCondLst>
                                            <p:cond delay="499"/>
                                          </p:stCondLst>
                                        </p:cTn>
                                        <p:tgtEl>
                                          <p:spTgt spid="5">
                                            <p:graphicEl>
                                              <a:dgm id="{23F90C6E-B3E4-4921-922F-37ACE3B2B51A}"/>
                                            </p:graphicEl>
                                          </p:spTgt>
                                        </p:tgtEl>
                                        <p:attrNameLst>
                                          <p:attrName>style.visibility</p:attrName>
                                        </p:attrNameLst>
                                      </p:cBhvr>
                                      <p:to>
                                        <p:strVal val="hidden"/>
                                      </p:to>
                                    </p:set>
                                  </p:childTnLst>
                                </p:cTn>
                              </p:par>
                            </p:childTnLst>
                          </p:cTn>
                        </p:par>
                        <p:par>
                          <p:cTn id="26" fill="hold">
                            <p:stCondLst>
                              <p:cond delay="500"/>
                            </p:stCondLst>
                            <p:childTnLst>
                              <p:par>
                                <p:cTn id="27" presetID="22" presetClass="exit" presetSubtype="4" fill="hold" nodeType="afterEffect">
                                  <p:stCondLst>
                                    <p:cond delay="0"/>
                                  </p:stCondLst>
                                  <p:childTnLst>
                                    <p:animEffect transition="out" filter="wipe(down)">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5" grpId="1" uiExpand="1">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421102413"/>
  <p:tag name="MH_LIBRARY" val="GRAPHIC"/>
  <p:tag name="MH_TYPE" val="Text"/>
  <p:tag name="MH_ORDER" val="1"/>
</p:tagLst>
</file>

<file path=ppt/theme/theme1.xml><?xml version="1.0" encoding="utf-8"?>
<a:theme xmlns:a="http://schemas.openxmlformats.org/drawingml/2006/main" name="川航新模板">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0070C0"/>
        </a:solidFill>
        <a:ln>
          <a:noFill/>
        </a:ln>
      </a:spPr>
      <a:bodyPr anchor="ctr"/>
      <a:lstStyle>
        <a:defPPr algn="ctr" eaLnBrk="1" hangingPunct="1">
          <a:defRPr>
            <a:solidFill>
              <a:srgbClr val="FFFFFF"/>
            </a:solidFill>
            <a:latin typeface="宋体" pitchFamily="2" charset="-122"/>
            <a:sym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川航新模板</Template>
  <TotalTime>4976</TotalTime>
  <Pages>0</Pages>
  <Words>2073</Words>
  <Characters>0</Characters>
  <Application>Microsoft Office PowerPoint</Application>
  <DocSecurity>0</DocSecurity>
  <PresentationFormat>全屏显示(4:3)</PresentationFormat>
  <Lines>0</Lines>
  <Paragraphs>405</Paragraphs>
  <Slides>27</Slides>
  <Notes>21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黑体</vt:lpstr>
      <vt:lpstr>宋体</vt:lpstr>
      <vt:lpstr>微软雅黑</vt:lpstr>
      <vt:lpstr>微软雅黑</vt:lpstr>
      <vt:lpstr>Arial</vt:lpstr>
      <vt:lpstr>Arial Narrow</vt:lpstr>
      <vt:lpstr>Calibri</vt:lpstr>
      <vt:lpstr>Franklin Gothic Book</vt:lpstr>
      <vt:lpstr>Verdana</vt:lpstr>
      <vt:lpstr>川航新模板</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HOME</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信息服务部安全学习暨研发交流会</dc:title>
  <dc:subject/>
  <dc:creator>钟文杰</dc:creator>
  <cp:keywords>机务工程部信息系统管理室</cp:keywords>
  <dc:description/>
  <cp:lastModifiedBy>王浩然</cp:lastModifiedBy>
  <cp:revision>2020</cp:revision>
  <cp:lastPrinted>2015-10-12T05:48:00Z</cp:lastPrinted>
  <dcterms:created xsi:type="dcterms:W3CDTF">2013-03-26T06:54:00Z</dcterms:created>
  <dcterms:modified xsi:type="dcterms:W3CDTF">2017-01-20T05:33:39Z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