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0" r:id="rId4"/>
    <p:sldId id="261" r:id="rId5"/>
    <p:sldId id="262" r:id="rId6"/>
    <p:sldId id="259"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379971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33315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41712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327208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239395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225181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352910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125514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188362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370682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7AD46A-7C44-4FF5-9787-C23EA1F3DD82}" type="datetimeFigureOut">
              <a:rPr lang="zh-CN" altLang="en-US" smtClean="0"/>
              <a:t>2020/10/29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413096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D46A-7C44-4FF5-9787-C23EA1F3DD82}" type="datetimeFigureOut">
              <a:rPr lang="zh-CN" altLang="en-US" smtClean="0"/>
              <a:t>2020/10/29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76A39-1B83-480D-820A-63ADBC9FCD09}" type="slidenum">
              <a:rPr lang="zh-CN" altLang="en-US" smtClean="0"/>
              <a:t>‹#›</a:t>
            </a:fld>
            <a:endParaRPr lang="zh-CN" altLang="en-US"/>
          </a:p>
        </p:txBody>
      </p:sp>
    </p:spTree>
    <p:extLst>
      <p:ext uri="{BB962C8B-B14F-4D97-AF65-F5344CB8AC3E}">
        <p14:creationId xmlns:p14="http://schemas.microsoft.com/office/powerpoint/2010/main" val="331746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6822" y="650789"/>
            <a:ext cx="5413661" cy="646331"/>
          </a:xfrm>
          <a:prstGeom prst="rect">
            <a:avLst/>
          </a:prstGeom>
          <a:noFill/>
        </p:spPr>
        <p:txBody>
          <a:bodyPr wrap="none" rtlCol="0">
            <a:spAutoFit/>
          </a:bodyPr>
          <a:lstStyle/>
          <a:p>
            <a:r>
              <a:rPr lang="zh-CN" altLang="en-US" dirty="0" smtClean="0"/>
              <a:t>具体工作内容：</a:t>
            </a:r>
            <a:endParaRPr lang="en-US" altLang="zh-CN" dirty="0" smtClean="0"/>
          </a:p>
          <a:p>
            <a:r>
              <a:rPr lang="en-US" altLang="zh-CN" dirty="0" smtClean="0"/>
              <a:t>3. </a:t>
            </a:r>
            <a:r>
              <a:rPr lang="zh-CN" altLang="en-US" dirty="0" smtClean="0"/>
              <a:t>根据新框架</a:t>
            </a:r>
            <a:r>
              <a:rPr lang="en-US" altLang="zh-CN" dirty="0" smtClean="0"/>
              <a:t>Angular9</a:t>
            </a:r>
            <a:r>
              <a:rPr lang="zh-CN" altLang="en-US" dirty="0" smtClean="0"/>
              <a:t>的相关特性对代码进行重构。</a:t>
            </a:r>
            <a:endParaRPr lang="en-US" altLang="zh-CN" dirty="0" smtClean="0"/>
          </a:p>
        </p:txBody>
      </p:sp>
    </p:spTree>
    <p:extLst>
      <p:ext uri="{BB962C8B-B14F-4D97-AF65-F5344CB8AC3E}">
        <p14:creationId xmlns:p14="http://schemas.microsoft.com/office/powerpoint/2010/main" val="281880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1363" y="1145059"/>
            <a:ext cx="9835978" cy="2862322"/>
          </a:xfrm>
          <a:prstGeom prst="rect">
            <a:avLst/>
          </a:prstGeom>
          <a:noFill/>
        </p:spPr>
        <p:txBody>
          <a:bodyPr wrap="square" rtlCol="0">
            <a:spAutoFit/>
          </a:bodyPr>
          <a:lstStyle/>
          <a:p>
            <a:r>
              <a:rPr lang="zh-CN" altLang="en-US" dirty="0" smtClean="0"/>
              <a:t>根据</a:t>
            </a:r>
            <a:r>
              <a:rPr lang="en-US" altLang="zh-CN" dirty="0" smtClean="0"/>
              <a:t>《</a:t>
            </a:r>
            <a:r>
              <a:rPr lang="zh-CN" altLang="en-US" dirty="0" smtClean="0"/>
              <a:t>重构</a:t>
            </a:r>
            <a:r>
              <a:rPr lang="en-US" altLang="zh-CN" dirty="0" smtClean="0"/>
              <a:t>——</a:t>
            </a:r>
            <a:r>
              <a:rPr lang="zh-CN" altLang="en-US" dirty="0" smtClean="0"/>
              <a:t>改善既有代码的设计</a:t>
            </a:r>
            <a:r>
              <a:rPr lang="en-US" altLang="zh-CN" dirty="0" smtClean="0"/>
              <a:t>》</a:t>
            </a:r>
            <a:r>
              <a:rPr lang="zh-CN" altLang="en-US" dirty="0" smtClean="0"/>
              <a:t>，对原</a:t>
            </a:r>
            <a:r>
              <a:rPr lang="en-US" altLang="zh-CN" dirty="0" smtClean="0"/>
              <a:t>console</a:t>
            </a:r>
            <a:r>
              <a:rPr lang="zh-CN" altLang="en-US" dirty="0" smtClean="0"/>
              <a:t>的部分代码进行分析，</a:t>
            </a:r>
            <a:r>
              <a:rPr lang="zh-CN" altLang="en-US" dirty="0"/>
              <a:t>总结</a:t>
            </a:r>
            <a:r>
              <a:rPr lang="zh-CN" altLang="en-US" dirty="0" smtClean="0"/>
              <a:t>原有代码存在的代码坏味道有：</a:t>
            </a:r>
            <a:endParaRPr lang="en-US" altLang="zh-CN" dirty="0" smtClean="0"/>
          </a:p>
          <a:p>
            <a:pPr marL="342900" indent="-342900">
              <a:buAutoNum type="arabicPeriod"/>
            </a:pPr>
            <a:endParaRPr lang="en-US" altLang="zh-CN" dirty="0" smtClean="0"/>
          </a:p>
          <a:p>
            <a:r>
              <a:rPr lang="en-US" altLang="zh-CN" dirty="0" smtClean="0"/>
              <a:t>1</a:t>
            </a:r>
            <a:r>
              <a:rPr lang="zh-CN" altLang="en-US" dirty="0" smtClean="0"/>
              <a:t>、重复代码</a:t>
            </a:r>
            <a:endParaRPr lang="en-US" altLang="zh-CN" dirty="0" smtClean="0"/>
          </a:p>
          <a:p>
            <a:endParaRPr lang="en-US" altLang="zh-CN" dirty="0" smtClean="0"/>
          </a:p>
          <a:p>
            <a:endParaRPr lang="en-US" altLang="zh-CN" dirty="0" smtClean="0"/>
          </a:p>
          <a:p>
            <a:endParaRPr lang="en-US" altLang="zh-CN" dirty="0"/>
          </a:p>
          <a:p>
            <a:endParaRPr lang="en-US" altLang="zh-CN" dirty="0" smtClean="0"/>
          </a:p>
          <a:p>
            <a:r>
              <a:rPr lang="en-US" altLang="zh-CN" dirty="0" smtClean="0"/>
              <a:t>2</a:t>
            </a:r>
            <a:r>
              <a:rPr lang="zh-CN" altLang="en-US" dirty="0" smtClean="0"/>
              <a:t>、过长的函数</a:t>
            </a:r>
          </a:p>
          <a:p>
            <a:endParaRPr lang="zh-CN" altLang="en-US" dirty="0"/>
          </a:p>
        </p:txBody>
      </p:sp>
      <p:sp>
        <p:nvSpPr>
          <p:cNvPr id="6" name="文本框 5"/>
          <p:cNvSpPr txBox="1"/>
          <p:nvPr/>
        </p:nvSpPr>
        <p:spPr>
          <a:xfrm>
            <a:off x="582824" y="255372"/>
            <a:ext cx="3674083" cy="369332"/>
          </a:xfrm>
          <a:prstGeom prst="rect">
            <a:avLst/>
          </a:prstGeom>
          <a:noFill/>
        </p:spPr>
        <p:txBody>
          <a:bodyPr wrap="none" rtlCol="0">
            <a:spAutoFit/>
          </a:bodyPr>
          <a:lstStyle/>
          <a:p>
            <a:r>
              <a:rPr lang="zh-CN" altLang="en-US" dirty="0" smtClean="0"/>
              <a:t>重构</a:t>
            </a:r>
            <a:r>
              <a:rPr lang="en-US" altLang="zh-CN" dirty="0" smtClean="0"/>
              <a:t>console</a:t>
            </a:r>
            <a:r>
              <a:rPr lang="zh-CN" altLang="en-US" dirty="0" smtClean="0"/>
              <a:t>代码：分析代码坏味道</a:t>
            </a:r>
            <a:endParaRPr lang="zh-CN" altLang="en-US" dirty="0"/>
          </a:p>
        </p:txBody>
      </p:sp>
    </p:spTree>
    <p:extLst>
      <p:ext uri="{BB962C8B-B14F-4D97-AF65-F5344CB8AC3E}">
        <p14:creationId xmlns:p14="http://schemas.microsoft.com/office/powerpoint/2010/main" val="429330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1363" y="1145059"/>
            <a:ext cx="9835978" cy="2308324"/>
          </a:xfrm>
          <a:prstGeom prst="rect">
            <a:avLst/>
          </a:prstGeom>
          <a:noFill/>
        </p:spPr>
        <p:txBody>
          <a:bodyPr wrap="square" rtlCol="0">
            <a:spAutoFit/>
          </a:bodyPr>
          <a:lstStyle/>
          <a:p>
            <a:r>
              <a:rPr lang="en-US" altLang="zh-CN" dirty="0" smtClean="0"/>
              <a:t>3</a:t>
            </a:r>
            <a:r>
              <a:rPr lang="zh-CN" altLang="en-US" dirty="0" smtClean="0"/>
              <a:t>、过长参数列表</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4</a:t>
            </a:r>
            <a:r>
              <a:rPr lang="zh-CN" altLang="en-US" dirty="0" smtClean="0"/>
              <a:t>、霰弹式修改：遇到某种变化需要在许多不同的地方进行许多小修改。</a:t>
            </a:r>
            <a:endParaRPr lang="zh-CN" altLang="en-US" dirty="0"/>
          </a:p>
        </p:txBody>
      </p:sp>
      <p:sp>
        <p:nvSpPr>
          <p:cNvPr id="6" name="文本框 5"/>
          <p:cNvSpPr txBox="1"/>
          <p:nvPr/>
        </p:nvSpPr>
        <p:spPr>
          <a:xfrm>
            <a:off x="582824" y="255372"/>
            <a:ext cx="3674083" cy="369332"/>
          </a:xfrm>
          <a:prstGeom prst="rect">
            <a:avLst/>
          </a:prstGeom>
          <a:noFill/>
        </p:spPr>
        <p:txBody>
          <a:bodyPr wrap="none" rtlCol="0">
            <a:spAutoFit/>
          </a:bodyPr>
          <a:lstStyle/>
          <a:p>
            <a:r>
              <a:rPr lang="zh-CN" altLang="en-US" dirty="0" smtClean="0"/>
              <a:t>重构</a:t>
            </a:r>
            <a:r>
              <a:rPr lang="en-US" altLang="zh-CN" dirty="0" smtClean="0"/>
              <a:t>console</a:t>
            </a:r>
            <a:r>
              <a:rPr lang="zh-CN" altLang="en-US" dirty="0" smtClean="0"/>
              <a:t>代码：分析代码坏味道</a:t>
            </a:r>
            <a:endParaRPr lang="zh-CN" altLang="en-US" dirty="0"/>
          </a:p>
        </p:txBody>
      </p:sp>
    </p:spTree>
    <p:extLst>
      <p:ext uri="{BB962C8B-B14F-4D97-AF65-F5344CB8AC3E}">
        <p14:creationId xmlns:p14="http://schemas.microsoft.com/office/powerpoint/2010/main" val="270757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1019" y="255372"/>
            <a:ext cx="2981585" cy="369332"/>
          </a:xfrm>
          <a:prstGeom prst="rect">
            <a:avLst/>
          </a:prstGeom>
          <a:noFill/>
        </p:spPr>
        <p:txBody>
          <a:bodyPr wrap="none" rtlCol="0">
            <a:spAutoFit/>
          </a:bodyPr>
          <a:lstStyle/>
          <a:p>
            <a:r>
              <a:rPr lang="zh-CN" altLang="en-US" dirty="0" smtClean="0"/>
              <a:t>重构</a:t>
            </a:r>
            <a:r>
              <a:rPr lang="en-US" altLang="zh-CN" dirty="0" smtClean="0"/>
              <a:t>console</a:t>
            </a:r>
            <a:r>
              <a:rPr lang="zh-CN" altLang="en-US" dirty="0" smtClean="0"/>
              <a:t>代码：改进措施</a:t>
            </a:r>
            <a:endParaRPr lang="zh-CN" altLang="en-US" dirty="0"/>
          </a:p>
        </p:txBody>
      </p:sp>
      <p:sp>
        <p:nvSpPr>
          <p:cNvPr id="3" name="文本框 2"/>
          <p:cNvSpPr txBox="1"/>
          <p:nvPr/>
        </p:nvSpPr>
        <p:spPr>
          <a:xfrm>
            <a:off x="451019" y="934994"/>
            <a:ext cx="11176008" cy="369332"/>
          </a:xfrm>
          <a:prstGeom prst="rect">
            <a:avLst/>
          </a:prstGeom>
          <a:noFill/>
        </p:spPr>
        <p:txBody>
          <a:bodyPr wrap="none" rtlCol="0">
            <a:spAutoFit/>
          </a:bodyPr>
          <a:lstStyle/>
          <a:p>
            <a:r>
              <a:rPr lang="zh-CN" altLang="en-US" dirty="0" smtClean="0"/>
              <a:t>措施一：利用</a:t>
            </a:r>
            <a:r>
              <a:rPr lang="en-US" altLang="zh-CN" dirty="0" smtClean="0"/>
              <a:t>Angular9</a:t>
            </a:r>
            <a:r>
              <a:rPr lang="zh-CN" altLang="en-US" dirty="0" smtClean="0"/>
              <a:t>框架的特点，基于</a:t>
            </a:r>
            <a:r>
              <a:rPr lang="en-US" altLang="zh-CN" dirty="0" smtClean="0"/>
              <a:t>MVC</a:t>
            </a:r>
            <a:r>
              <a:rPr lang="zh-CN" altLang="en-US" dirty="0" smtClean="0"/>
              <a:t>模式及组件化开发的思想进行代码组织，更有利于组件的复用。</a:t>
            </a:r>
            <a:endParaRPr lang="zh-CN" altLang="en-US" dirty="0"/>
          </a:p>
        </p:txBody>
      </p:sp>
    </p:spTree>
    <p:extLst>
      <p:ext uri="{BB962C8B-B14F-4D97-AF65-F5344CB8AC3E}">
        <p14:creationId xmlns:p14="http://schemas.microsoft.com/office/powerpoint/2010/main" val="404995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1019" y="263610"/>
            <a:ext cx="2981585" cy="369332"/>
          </a:xfrm>
          <a:prstGeom prst="rect">
            <a:avLst/>
          </a:prstGeom>
          <a:noFill/>
        </p:spPr>
        <p:txBody>
          <a:bodyPr wrap="none" rtlCol="0">
            <a:spAutoFit/>
          </a:bodyPr>
          <a:lstStyle/>
          <a:p>
            <a:r>
              <a:rPr lang="zh-CN" altLang="en-US" dirty="0" smtClean="0"/>
              <a:t>重构</a:t>
            </a:r>
            <a:r>
              <a:rPr lang="en-US" altLang="zh-CN" dirty="0" smtClean="0"/>
              <a:t>console</a:t>
            </a:r>
            <a:r>
              <a:rPr lang="zh-CN" altLang="en-US" dirty="0" smtClean="0"/>
              <a:t>代码：改进措施</a:t>
            </a:r>
            <a:endParaRPr lang="zh-CN" altLang="en-US" dirty="0"/>
          </a:p>
        </p:txBody>
      </p:sp>
      <p:sp>
        <p:nvSpPr>
          <p:cNvPr id="3" name="文本框 2"/>
          <p:cNvSpPr txBox="1"/>
          <p:nvPr/>
        </p:nvSpPr>
        <p:spPr>
          <a:xfrm>
            <a:off x="451019" y="934994"/>
            <a:ext cx="11238473" cy="646331"/>
          </a:xfrm>
          <a:prstGeom prst="rect">
            <a:avLst/>
          </a:prstGeom>
          <a:noFill/>
        </p:spPr>
        <p:txBody>
          <a:bodyPr wrap="square" rtlCol="0">
            <a:spAutoFit/>
          </a:bodyPr>
          <a:lstStyle/>
          <a:p>
            <a:r>
              <a:rPr lang="zh-CN" altLang="en-US" dirty="0" smtClean="0"/>
              <a:t>措施二：利用工厂方法设计模式及面向对象的多态思想来取代复杂的条件表达式，为不同的业务场景提供一个统一的抽象表示。</a:t>
            </a:r>
            <a:endParaRPr lang="zh-CN" altLang="en-US" dirty="0"/>
          </a:p>
        </p:txBody>
      </p:sp>
    </p:spTree>
    <p:extLst>
      <p:ext uri="{BB962C8B-B14F-4D97-AF65-F5344CB8AC3E}">
        <p14:creationId xmlns:p14="http://schemas.microsoft.com/office/powerpoint/2010/main" val="407977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2824" y="255372"/>
            <a:ext cx="2981585" cy="369332"/>
          </a:xfrm>
          <a:prstGeom prst="rect">
            <a:avLst/>
          </a:prstGeom>
          <a:noFill/>
        </p:spPr>
        <p:txBody>
          <a:bodyPr wrap="none" rtlCol="0">
            <a:spAutoFit/>
          </a:bodyPr>
          <a:lstStyle/>
          <a:p>
            <a:r>
              <a:rPr lang="zh-CN" altLang="en-US" dirty="0" smtClean="0"/>
              <a:t>重构</a:t>
            </a:r>
            <a:r>
              <a:rPr lang="en-US" altLang="zh-CN" dirty="0" smtClean="0"/>
              <a:t>console</a:t>
            </a:r>
            <a:r>
              <a:rPr lang="zh-CN" altLang="en-US" dirty="0" smtClean="0"/>
              <a:t>代码：改进措施</a:t>
            </a:r>
            <a:endParaRPr lang="zh-CN" altLang="en-US" dirty="0"/>
          </a:p>
        </p:txBody>
      </p:sp>
      <p:sp>
        <p:nvSpPr>
          <p:cNvPr id="3" name="文本框 2"/>
          <p:cNvSpPr txBox="1"/>
          <p:nvPr/>
        </p:nvSpPr>
        <p:spPr>
          <a:xfrm>
            <a:off x="582824" y="976184"/>
            <a:ext cx="8725466" cy="369332"/>
          </a:xfrm>
          <a:prstGeom prst="rect">
            <a:avLst/>
          </a:prstGeom>
          <a:noFill/>
        </p:spPr>
        <p:txBody>
          <a:bodyPr wrap="none" rtlCol="0">
            <a:spAutoFit/>
          </a:bodyPr>
          <a:lstStyle/>
          <a:p>
            <a:r>
              <a:rPr lang="zh-CN" altLang="en-US" dirty="0" smtClean="0"/>
              <a:t>措施三：对于过长的参数列表，采取引入参数对象，以一个对象代替这些参数处理。</a:t>
            </a:r>
            <a:endParaRPr lang="en-US" altLang="zh-CN" dirty="0" smtClean="0"/>
          </a:p>
        </p:txBody>
      </p:sp>
      <p:sp>
        <p:nvSpPr>
          <p:cNvPr id="5" name="文本框 4"/>
          <p:cNvSpPr txBox="1"/>
          <p:nvPr/>
        </p:nvSpPr>
        <p:spPr>
          <a:xfrm>
            <a:off x="582823" y="3319849"/>
            <a:ext cx="5032147" cy="369332"/>
          </a:xfrm>
          <a:prstGeom prst="rect">
            <a:avLst/>
          </a:prstGeom>
          <a:noFill/>
        </p:spPr>
        <p:txBody>
          <a:bodyPr wrap="none" rtlCol="0">
            <a:spAutoFit/>
          </a:bodyPr>
          <a:lstStyle/>
          <a:p>
            <a:r>
              <a:rPr lang="zh-CN" altLang="en-US" dirty="0" smtClean="0"/>
              <a:t>措施四：精简过长的函数，同时降低圈复杂度。</a:t>
            </a:r>
            <a:endParaRPr lang="en-US" altLang="zh-CN" dirty="0" smtClean="0"/>
          </a:p>
        </p:txBody>
      </p:sp>
    </p:spTree>
    <p:extLst>
      <p:ext uri="{BB962C8B-B14F-4D97-AF65-F5344CB8AC3E}">
        <p14:creationId xmlns:p14="http://schemas.microsoft.com/office/powerpoint/2010/main" val="388513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2824" y="255372"/>
            <a:ext cx="1569660" cy="369332"/>
          </a:xfrm>
          <a:prstGeom prst="rect">
            <a:avLst/>
          </a:prstGeom>
          <a:noFill/>
        </p:spPr>
        <p:txBody>
          <a:bodyPr wrap="none" rtlCol="0">
            <a:spAutoFit/>
          </a:bodyPr>
          <a:lstStyle/>
          <a:p>
            <a:r>
              <a:rPr lang="zh-CN" altLang="en-US" dirty="0" smtClean="0"/>
              <a:t>学习工作体会</a:t>
            </a:r>
            <a:endParaRPr lang="zh-CN" altLang="en-US" dirty="0"/>
          </a:p>
        </p:txBody>
      </p:sp>
      <p:sp>
        <p:nvSpPr>
          <p:cNvPr id="3" name="文本框 2"/>
          <p:cNvSpPr txBox="1"/>
          <p:nvPr/>
        </p:nvSpPr>
        <p:spPr>
          <a:xfrm>
            <a:off x="582824" y="976184"/>
            <a:ext cx="10389976" cy="2585323"/>
          </a:xfrm>
          <a:prstGeom prst="rect">
            <a:avLst/>
          </a:prstGeom>
          <a:noFill/>
        </p:spPr>
        <p:txBody>
          <a:bodyPr wrap="square" rtlCol="0">
            <a:spAutoFit/>
          </a:bodyPr>
          <a:lstStyle/>
          <a:p>
            <a:r>
              <a:rPr lang="zh-CN" altLang="en-US" dirty="0" smtClean="0"/>
              <a:t>个人收获：</a:t>
            </a:r>
            <a:endParaRPr lang="en-US" altLang="zh-CN" dirty="0" smtClean="0"/>
          </a:p>
          <a:p>
            <a:r>
              <a:rPr lang="en-US" altLang="zh-CN" dirty="0" smtClean="0"/>
              <a:t>1</a:t>
            </a:r>
            <a:r>
              <a:rPr lang="zh-CN" altLang="en-US" dirty="0" smtClean="0"/>
              <a:t>、学习了解了华为云，特别是华为云备份相关的业务知识与应用场景；</a:t>
            </a:r>
            <a:endParaRPr lang="en-US" altLang="zh-CN" dirty="0" smtClean="0"/>
          </a:p>
          <a:p>
            <a:r>
              <a:rPr lang="en-US" altLang="zh-CN" dirty="0" smtClean="0"/>
              <a:t>2</a:t>
            </a:r>
            <a:r>
              <a:rPr lang="zh-CN" altLang="en-US" dirty="0" smtClean="0"/>
              <a:t>、学习了基于</a:t>
            </a:r>
            <a:r>
              <a:rPr lang="en-US" altLang="zh-CN" dirty="0" smtClean="0"/>
              <a:t>Angular9+tiny3</a:t>
            </a:r>
            <a:r>
              <a:rPr lang="zh-CN" altLang="en-US" dirty="0" smtClean="0"/>
              <a:t>的前端开发技术栈，熟悉了</a:t>
            </a:r>
            <a:r>
              <a:rPr lang="en-US" altLang="zh-CN" dirty="0" smtClean="0"/>
              <a:t>console</a:t>
            </a:r>
            <a:r>
              <a:rPr lang="zh-CN" altLang="en-US" dirty="0" smtClean="0"/>
              <a:t>前端开发的流程，并能独立完成部分模块的开发工作；</a:t>
            </a:r>
            <a:endParaRPr lang="en-US" altLang="zh-CN" dirty="0" smtClean="0"/>
          </a:p>
          <a:p>
            <a:r>
              <a:rPr lang="en-US" altLang="zh-CN" dirty="0" smtClean="0"/>
              <a:t>3</a:t>
            </a:r>
            <a:r>
              <a:rPr lang="zh-CN" altLang="en-US" dirty="0" smtClean="0"/>
              <a:t>、学习了可信编程及代码重构等知识与规范，并应用于实际工作中。</a:t>
            </a:r>
            <a:endParaRPr lang="en-US" altLang="zh-CN" dirty="0" smtClean="0"/>
          </a:p>
          <a:p>
            <a:endParaRPr lang="en-US" altLang="zh-CN" dirty="0"/>
          </a:p>
          <a:p>
            <a:r>
              <a:rPr lang="zh-CN" altLang="en-US" dirty="0" smtClean="0"/>
              <a:t>个人体会：</a:t>
            </a:r>
            <a:endParaRPr lang="en-US" altLang="zh-CN" dirty="0" smtClean="0"/>
          </a:p>
          <a:p>
            <a:r>
              <a:rPr lang="en-US" altLang="zh-CN" dirty="0" smtClean="0"/>
              <a:t>1</a:t>
            </a:r>
            <a:r>
              <a:rPr lang="zh-CN" altLang="en-US" dirty="0" smtClean="0"/>
              <a:t>、工作中需学会与人积极沟通、善于思考问题、</a:t>
            </a:r>
            <a:endParaRPr lang="en-US" altLang="zh-CN" dirty="0" smtClean="0"/>
          </a:p>
          <a:p>
            <a:r>
              <a:rPr lang="en-US" altLang="zh-CN" dirty="0" smtClean="0"/>
              <a:t>2</a:t>
            </a:r>
            <a:r>
              <a:rPr lang="zh-CN" altLang="en-US" dirty="0" smtClean="0"/>
              <a:t>、在编程过程中需重视可信编码的相关规范，优化个人代码质量；</a:t>
            </a:r>
            <a:endParaRPr lang="en-US" altLang="zh-CN" dirty="0" smtClean="0"/>
          </a:p>
        </p:txBody>
      </p:sp>
    </p:spTree>
    <p:extLst>
      <p:ext uri="{BB962C8B-B14F-4D97-AF65-F5344CB8AC3E}">
        <p14:creationId xmlns:p14="http://schemas.microsoft.com/office/powerpoint/2010/main" val="84388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2824" y="255372"/>
            <a:ext cx="2492990" cy="369332"/>
          </a:xfrm>
          <a:prstGeom prst="rect">
            <a:avLst/>
          </a:prstGeom>
          <a:noFill/>
        </p:spPr>
        <p:txBody>
          <a:bodyPr wrap="none" rtlCol="0">
            <a:spAutoFit/>
          </a:bodyPr>
          <a:lstStyle/>
          <a:p>
            <a:r>
              <a:rPr lang="zh-CN" altLang="en-US" dirty="0" smtClean="0"/>
              <a:t>未来的工作目标与计划</a:t>
            </a:r>
            <a:endParaRPr lang="zh-CN" altLang="en-US" dirty="0"/>
          </a:p>
        </p:txBody>
      </p:sp>
      <p:sp>
        <p:nvSpPr>
          <p:cNvPr id="3" name="文本框 2"/>
          <p:cNvSpPr txBox="1"/>
          <p:nvPr/>
        </p:nvSpPr>
        <p:spPr>
          <a:xfrm>
            <a:off x="582824" y="976184"/>
            <a:ext cx="10389976" cy="1477328"/>
          </a:xfrm>
          <a:prstGeom prst="rect">
            <a:avLst/>
          </a:prstGeom>
          <a:noFill/>
        </p:spPr>
        <p:txBody>
          <a:bodyPr wrap="square" rtlCol="0">
            <a:spAutoFit/>
          </a:bodyPr>
          <a:lstStyle/>
          <a:p>
            <a:r>
              <a:rPr lang="zh-CN" altLang="en-US" dirty="0" smtClean="0"/>
              <a:t>目标与计划：</a:t>
            </a:r>
            <a:endParaRPr lang="en-US" altLang="zh-CN" dirty="0" smtClean="0"/>
          </a:p>
          <a:p>
            <a:endParaRPr lang="en-US" altLang="zh-CN" dirty="0" smtClean="0"/>
          </a:p>
          <a:p>
            <a:r>
              <a:rPr lang="en-US" altLang="zh-CN" dirty="0" smtClean="0"/>
              <a:t>1</a:t>
            </a:r>
            <a:r>
              <a:rPr lang="zh-CN" altLang="en-US" dirty="0" smtClean="0"/>
              <a:t>、高质量的完成云备份服务新</a:t>
            </a:r>
            <a:r>
              <a:rPr lang="en-US" altLang="zh-CN" dirty="0" smtClean="0"/>
              <a:t>console</a:t>
            </a:r>
            <a:r>
              <a:rPr lang="zh-CN" altLang="en-US" dirty="0" smtClean="0"/>
              <a:t>的开发工作；</a:t>
            </a:r>
            <a:endParaRPr lang="en-US" altLang="zh-CN" dirty="0" smtClean="0"/>
          </a:p>
          <a:p>
            <a:r>
              <a:rPr lang="en-US" altLang="zh-CN" dirty="0" smtClean="0"/>
              <a:t>2</a:t>
            </a:r>
            <a:r>
              <a:rPr lang="zh-CN" altLang="en-US" dirty="0" smtClean="0"/>
              <a:t>、熟悉问题的定位与解决方法，能够逐步独立的处理相关问题单及开发需求；</a:t>
            </a:r>
            <a:endParaRPr lang="en-US" altLang="zh-CN" dirty="0" smtClean="0"/>
          </a:p>
          <a:p>
            <a:r>
              <a:rPr lang="en-US" altLang="zh-CN" dirty="0" smtClean="0"/>
              <a:t>3</a:t>
            </a:r>
            <a:r>
              <a:rPr lang="zh-CN" altLang="en-US" dirty="0" smtClean="0"/>
              <a:t>、通过专业级可信认证的所有考试项目。</a:t>
            </a:r>
            <a:endParaRPr lang="en-US" altLang="zh-CN" dirty="0" smtClean="0"/>
          </a:p>
        </p:txBody>
      </p:sp>
    </p:spTree>
    <p:extLst>
      <p:ext uri="{BB962C8B-B14F-4D97-AF65-F5344CB8AC3E}">
        <p14:creationId xmlns:p14="http://schemas.microsoft.com/office/powerpoint/2010/main" val="56412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2824" y="255372"/>
            <a:ext cx="646331" cy="369332"/>
          </a:xfrm>
          <a:prstGeom prst="rect">
            <a:avLst/>
          </a:prstGeom>
          <a:noFill/>
        </p:spPr>
        <p:txBody>
          <a:bodyPr wrap="none" rtlCol="0">
            <a:spAutoFit/>
          </a:bodyPr>
          <a:lstStyle/>
          <a:p>
            <a:r>
              <a:rPr lang="zh-CN" altLang="en-US" dirty="0" smtClean="0"/>
              <a:t>鸣谢</a:t>
            </a:r>
            <a:endParaRPr lang="zh-CN" altLang="en-US" dirty="0"/>
          </a:p>
        </p:txBody>
      </p:sp>
      <p:sp>
        <p:nvSpPr>
          <p:cNvPr id="3" name="文本框 2"/>
          <p:cNvSpPr txBox="1"/>
          <p:nvPr/>
        </p:nvSpPr>
        <p:spPr>
          <a:xfrm>
            <a:off x="582824" y="976184"/>
            <a:ext cx="10389976" cy="1477328"/>
          </a:xfrm>
          <a:prstGeom prst="rect">
            <a:avLst/>
          </a:prstGeom>
          <a:noFill/>
        </p:spPr>
        <p:txBody>
          <a:bodyPr wrap="square" rtlCol="0">
            <a:spAutoFit/>
          </a:bodyPr>
          <a:lstStyle/>
          <a:p>
            <a:r>
              <a:rPr lang="zh-CN" altLang="en-US" dirty="0" smtClean="0"/>
              <a:t>感谢导师任书琴、主管吴濛在工作与学习上对我的悉心指导与鼓励！</a:t>
            </a:r>
            <a:endParaRPr lang="en-US" altLang="zh-CN" dirty="0" smtClean="0"/>
          </a:p>
          <a:p>
            <a:endParaRPr lang="en-US" altLang="zh-CN" dirty="0"/>
          </a:p>
          <a:p>
            <a:r>
              <a:rPr lang="zh-CN" altLang="en-US" dirty="0" smtClean="0"/>
              <a:t>感谢项目组的所有同事在工作中对我给予的无私帮助与解惑！</a:t>
            </a:r>
            <a:endParaRPr lang="en-US" altLang="zh-CN" dirty="0" smtClean="0"/>
          </a:p>
          <a:p>
            <a:endParaRPr lang="en-US" altLang="zh-CN" dirty="0"/>
          </a:p>
          <a:p>
            <a:r>
              <a:rPr lang="zh-CN" altLang="en-US" dirty="0" smtClean="0"/>
              <a:t>感谢在座的各位领导评委对我的耐心聆听与评价！</a:t>
            </a:r>
            <a:endParaRPr lang="en-US" altLang="zh-CN" dirty="0" smtClean="0"/>
          </a:p>
        </p:txBody>
      </p:sp>
    </p:spTree>
    <p:extLst>
      <p:ext uri="{BB962C8B-B14F-4D97-AF65-F5344CB8AC3E}">
        <p14:creationId xmlns:p14="http://schemas.microsoft.com/office/powerpoint/2010/main" val="36436598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443</Words>
  <Application>Microsoft Office PowerPoint</Application>
  <PresentationFormat>宽屏</PresentationFormat>
  <Paragraphs>48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37</cp:revision>
  <dcterms:created xsi:type="dcterms:W3CDTF">2020-10-29T15:22:30Z</dcterms:created>
  <dcterms:modified xsi:type="dcterms:W3CDTF">2020-10-29T17:48:00Z</dcterms:modified>
</cp:coreProperties>
</file>