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8C8AF">
              <a:alpha val="5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0" cap="flat">
              <a:noFill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D6A67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E7E6E2">
              <a:alpha val="60000"/>
            </a:srgbClr>
          </a:solidFill>
        </a:fill>
      </a:tcStyle>
    </a:wholeTbl>
    <a:band2H>
      <a:tcTxStyle b="def" i="def"/>
      <a:tcStyle>
        <a:tcBdr/>
        <a:fill>
          <a:solidFill>
            <a:srgbClr val="B6BEC8">
              <a:alpha val="3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solidFill>
            <a:srgbClr val="E6E4D7">
              <a:alpha val="70000"/>
            </a:srgbClr>
          </a:solidFill>
        </a:fill>
      </a:tcStyle>
    </a:wholeTbl>
    <a:band2H>
      <a:tcTxStyle b="def" i="def"/>
      <a:tcStyle>
        <a:tcBdr/>
        <a:fill>
          <a:solidFill>
            <a:srgbClr val="CBCAB9">
              <a:alpha val="7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25400" cap="flat">
              <a:solidFill>
                <a:srgbClr val="6D6A67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solidFill>
            <a:srgbClr val="E6E4D7">
              <a:alpha val="70000"/>
            </a:srgbClr>
          </a:solidFill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9E0">
              <a:alpha val="80000"/>
            </a:srgbClr>
          </a:solidFill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DBD9C9">
              <a:alpha val="30000"/>
            </a:srgbClr>
          </a:solidFill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solidFill>
                <a:srgbClr val="5A5950"/>
              </a:solidFill>
              <a:prstDash val="solid"/>
              <a:miter lim="400000"/>
            </a:ln>
          </a:insideV>
        </a:tcBdr>
        <a:fill>
          <a:solidFill>
            <a:srgbClr val="DBD9C9">
              <a:alpha val="30000"/>
            </a:srgbClr>
          </a:solidFill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9B9">
              <a:alpha val="50000"/>
            </a:srgbClr>
          </a:solidFill>
        </a:fill>
      </a:tcStyle>
    </a:lastRow>
    <a:fir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9B9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254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254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ingbat_h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8040" y="5264150"/>
            <a:ext cx="740872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>
            <p:ph type="title"/>
          </p:nvPr>
        </p:nvSpPr>
        <p:spPr>
          <a:xfrm>
            <a:off x="1841500" y="2273300"/>
            <a:ext cx="9321800" cy="2819400"/>
          </a:xfrm>
          <a:prstGeom prst="rect">
            <a:avLst/>
          </a:prstGeom>
        </p:spPr>
        <p:txBody>
          <a:bodyPr anchor="b"/>
          <a:lstStyle>
            <a:lvl1pPr>
              <a:defRPr sz="7600">
                <a:solidFill>
                  <a:srgbClr val="F4D799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841500" y="5905500"/>
            <a:ext cx="9321800" cy="140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F4E1B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body" sz="quarter" idx="14"/>
          </p:nvPr>
        </p:nvSpPr>
        <p:spPr>
          <a:xfrm>
            <a:off x="1270000" y="4241800"/>
            <a:ext cx="10464800" cy="736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240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sz="half" idx="13"/>
          </p:nvPr>
        </p:nvSpPr>
        <p:spPr>
          <a:xfrm>
            <a:off x="2374900" y="952500"/>
            <a:ext cx="8255000" cy="5511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1841500" y="6985000"/>
            <a:ext cx="9321800" cy="1231900"/>
          </a:xfrm>
          <a:prstGeom prst="rect">
            <a:avLst/>
          </a:prstGeom>
        </p:spPr>
        <p:txBody>
          <a:bodyPr/>
          <a:lstStyle>
            <a:lvl1pPr>
              <a:defRPr sz="7600">
                <a:solidFill>
                  <a:srgbClr val="F4D799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1841500" y="8204200"/>
            <a:ext cx="9321800" cy="64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F4E1B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1270000" y="3771900"/>
            <a:ext cx="10464800" cy="2209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pic" sz="half" idx="13"/>
          </p:nvPr>
        </p:nvSpPr>
        <p:spPr>
          <a:xfrm>
            <a:off x="7070725" y="1714500"/>
            <a:ext cx="4733925" cy="6311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774700" y="2717800"/>
            <a:ext cx="6045200" cy="2438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774700" y="5168900"/>
            <a:ext cx="6045200" cy="2755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1270000" y="2984500"/>
            <a:ext cx="10464800" cy="57150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2800"/>
              </a:spcBef>
              <a:buBlip>
                <a:blip r:embed="rId3"/>
              </a:buBlip>
              <a:defRPr sz="3600"/>
            </a:lvl1pPr>
            <a:lvl2pPr marL="838200" indent="-419100">
              <a:spcBef>
                <a:spcPts val="2800"/>
              </a:spcBef>
              <a:buBlip>
                <a:blip r:embed="rId3"/>
              </a:buBlip>
              <a:defRPr sz="3600"/>
            </a:lvl2pPr>
            <a:lvl3pPr marL="1257300" indent="-419100">
              <a:spcBef>
                <a:spcPts val="2800"/>
              </a:spcBef>
              <a:buBlip>
                <a:blip r:embed="rId3"/>
              </a:buBlip>
              <a:defRPr sz="3600"/>
            </a:lvl3pPr>
            <a:lvl4pPr marL="1676400" indent="-419100">
              <a:spcBef>
                <a:spcPts val="2800"/>
              </a:spcBef>
              <a:buBlip>
                <a:blip r:embed="rId3"/>
              </a:buBlip>
              <a:defRPr sz="3600"/>
            </a:lvl4pPr>
            <a:lvl5pPr marL="2095500" indent="-419100">
              <a:spcBef>
                <a:spcPts val="2800"/>
              </a:spcBef>
              <a:buBlip>
                <a:blip r:embed="rId3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pic" sz="quarter" idx="13"/>
          </p:nvPr>
        </p:nvSpPr>
        <p:spPr>
          <a:xfrm>
            <a:off x="7569200" y="3302000"/>
            <a:ext cx="3810000" cy="508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hape 68"/>
          <p:cNvSpPr/>
          <p:nvPr>
            <p:ph type="body" sz="half" idx="1"/>
          </p:nvPr>
        </p:nvSpPr>
        <p:spPr>
          <a:xfrm>
            <a:off x="1270000" y="2984500"/>
            <a:ext cx="5257800" cy="57150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2800"/>
              </a:spcBef>
              <a:buBlip>
                <a:blip r:embed="rId3"/>
              </a:buBlip>
              <a:defRPr sz="3600"/>
            </a:lvl1pPr>
            <a:lvl2pPr marL="838200" indent="-419100">
              <a:spcBef>
                <a:spcPts val="2800"/>
              </a:spcBef>
              <a:buBlip>
                <a:blip r:embed="rId3"/>
              </a:buBlip>
              <a:defRPr sz="3600"/>
            </a:lvl2pPr>
            <a:lvl3pPr marL="1257300" indent="-419100">
              <a:spcBef>
                <a:spcPts val="2800"/>
              </a:spcBef>
              <a:buBlip>
                <a:blip r:embed="rId3"/>
              </a:buBlip>
              <a:defRPr sz="3600"/>
            </a:lvl3pPr>
            <a:lvl4pPr marL="1676400" indent="-419100">
              <a:spcBef>
                <a:spcPts val="2800"/>
              </a:spcBef>
              <a:buBlip>
                <a:blip r:embed="rId3"/>
              </a:buBlip>
              <a:defRPr sz="3600"/>
            </a:lvl4pPr>
            <a:lvl5pPr marL="2095500" indent="-419100">
              <a:spcBef>
                <a:spcPts val="2800"/>
              </a:spcBef>
              <a:buBlip>
                <a:blip r:embed="rId3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pic" sz="quarter" idx="13"/>
          </p:nvPr>
        </p:nvSpPr>
        <p:spPr>
          <a:xfrm>
            <a:off x="6719758" y="4990857"/>
            <a:ext cx="5410201" cy="381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4"/>
          </p:nvPr>
        </p:nvSpPr>
        <p:spPr>
          <a:xfrm>
            <a:off x="6719758" y="939557"/>
            <a:ext cx="5410201" cy="381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half" idx="15"/>
          </p:nvPr>
        </p:nvSpPr>
        <p:spPr>
          <a:xfrm>
            <a:off x="979663" y="939800"/>
            <a:ext cx="5499101" cy="78613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825500"/>
            <a:ext cx="10464800" cy="810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749300"/>
            <a:ext cx="104648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600" y="9359900"/>
            <a:ext cx="368301" cy="431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i="0" sz="2000">
                <a:solidFill>
                  <a:srgbClr val="F3F1DF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8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1pPr>
      <a:lvl2pPr marL="9652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2pPr>
      <a:lvl3pPr marL="14478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3pPr>
      <a:lvl4pPr marL="19304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4pPr>
      <a:lvl5pPr marL="24130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5pPr>
      <a:lvl6pPr marL="28956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6pPr>
      <a:lvl7pPr marL="33782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7pPr>
      <a:lvl8pPr marL="38608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8pPr>
      <a:lvl9pPr marL="43434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3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6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" y="781050"/>
            <a:ext cx="8559800" cy="5854700"/>
          </a:xfrm>
          <a:prstGeom prst="rect">
            <a:avLst/>
          </a:prstGeom>
        </p:spPr>
      </p:pic>
      <p:sp>
        <p:nvSpPr>
          <p:cNvPr id="121" name="Shape 121"/>
          <p:cNvSpPr/>
          <p:nvPr>
            <p:ph type="title"/>
          </p:nvPr>
        </p:nvSpPr>
        <p:spPr>
          <a:xfrm>
            <a:off x="1841500" y="6985000"/>
            <a:ext cx="9321800" cy="1893789"/>
          </a:xfrm>
          <a:prstGeom prst="rect">
            <a:avLst/>
          </a:prstGeom>
        </p:spPr>
        <p:txBody>
          <a:bodyPr/>
          <a:lstStyle/>
          <a:p>
            <a:pPr/>
            <a:r>
              <a:t>Travel ++</a:t>
            </a:r>
          </a:p>
          <a:p>
            <a:pPr>
              <a:lnSpc>
                <a:spcPct val="120000"/>
              </a:lnSpc>
              <a:defRPr i="1"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pPr>
            <a:r>
              <a:t>Shruthi Mohan         Hanhan Wu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Gossip Queen</a:t>
            </a:r>
          </a:p>
        </p:txBody>
      </p:sp>
      <p:pic>
        <p:nvPicPr>
          <p:cNvPr id="124" name="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4301" y="3648103"/>
            <a:ext cx="6838120" cy="438779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930026" y="3921153"/>
            <a:ext cx="4149528" cy="4349694"/>
          </a:xfrm>
          <a:prstGeom prst="roundRect">
            <a:avLst>
              <a:gd name="adj" fmla="val 1313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67695" indent="-367695" algn="l">
              <a:buSzPct val="50000"/>
              <a:buBlip>
                <a:blip r:embed="rId3"/>
              </a:buBlip>
              <a:defRPr i="0" sz="2600">
                <a:solidFill>
                  <a:srgbClr val="424242"/>
                </a:solidFill>
                <a:effectLst/>
              </a:defRPr>
            </a:pPr>
          </a:p>
          <a:p>
            <a:pPr marL="367695" indent="-367695" algn="l">
              <a:buSzPct val="50000"/>
              <a:buBlip>
                <a:blip r:embed="rId3"/>
              </a:buBlip>
              <a:defRPr i="0" sz="2600">
                <a:solidFill>
                  <a:srgbClr val="424242"/>
                </a:solidFill>
                <a:effectLst/>
              </a:defRPr>
            </a:pPr>
            <a:r>
              <a:rPr>
                <a:solidFill>
                  <a:srgbClr val="941751"/>
                </a:solidFill>
              </a:rPr>
              <a:t>  Current Hottest Topics</a:t>
            </a:r>
            <a:endParaRPr>
              <a:solidFill>
                <a:srgbClr val="941751"/>
              </a:solidFill>
            </a:endParaRPr>
          </a:p>
          <a:p>
            <a:pPr algn="l">
              <a:defRPr i="0" sz="2600">
                <a:solidFill>
                  <a:srgbClr val="424242"/>
                </a:solidFill>
                <a:effectLst/>
              </a:defRPr>
            </a:pPr>
            <a:endParaRPr>
              <a:solidFill>
                <a:srgbClr val="941751"/>
              </a:solidFill>
            </a:endParaRPr>
          </a:p>
          <a:p>
            <a:pPr algn="l">
              <a:defRPr i="0" sz="2600">
                <a:solidFill>
                  <a:srgbClr val="424242"/>
                </a:solidFill>
                <a:effectLst/>
              </a:defRPr>
            </a:pPr>
            <a:endParaRPr>
              <a:solidFill>
                <a:srgbClr val="941751"/>
              </a:solidFill>
            </a:endParaRPr>
          </a:p>
          <a:p>
            <a:pPr marL="367695" indent="-367695" algn="l">
              <a:buSzPct val="50000"/>
              <a:buBlip>
                <a:blip r:embed="rId3"/>
              </a:buBlip>
              <a:defRPr i="0" sz="2600">
                <a:solidFill>
                  <a:srgbClr val="424242"/>
                </a:solidFill>
                <a:effectLst/>
              </a:defRPr>
            </a:pPr>
            <a:r>
              <a:rPr>
                <a:solidFill>
                  <a:srgbClr val="941751"/>
                </a:solidFill>
              </a:rPr>
              <a:t>  Have Fun on the Road!</a:t>
            </a:r>
            <a:endParaRPr>
              <a:solidFill>
                <a:srgbClr val="941751"/>
              </a:solidFill>
            </a:endParaRPr>
          </a:p>
          <a:p>
            <a:pPr algn="l">
              <a:defRPr i="0" sz="2600">
                <a:solidFill>
                  <a:srgbClr val="424242"/>
                </a:solidFill>
                <a:effectLst/>
              </a:defRPr>
            </a:pPr>
            <a:endParaRPr>
              <a:solidFill>
                <a:srgbClr val="941751"/>
              </a:solidFill>
            </a:endParaRPr>
          </a:p>
          <a:p>
            <a:pPr algn="l">
              <a:defRPr i="0" sz="2600">
                <a:solidFill>
                  <a:srgbClr val="424242"/>
                </a:solidFill>
                <a:effectLst/>
              </a:defRPr>
            </a:pPr>
            <a:endParaRPr>
              <a:solidFill>
                <a:srgbClr val="941751"/>
              </a:solidFill>
            </a:endParaRPr>
          </a:p>
          <a:p>
            <a:pPr marL="367695" indent="-367695" algn="l">
              <a:buSzPct val="50000"/>
              <a:buBlip>
                <a:blip r:embed="rId3"/>
              </a:buBlip>
              <a:defRPr i="0" sz="2600">
                <a:solidFill>
                  <a:srgbClr val="424242"/>
                </a:solidFill>
                <a:effectLst/>
              </a:defRPr>
            </a:pPr>
            <a:r>
              <a:rPr>
                <a:solidFill>
                  <a:srgbClr val="941751"/>
                </a:solidFill>
              </a:rPr>
              <a:t>  Travelista</a:t>
            </a:r>
          </a:p>
        </p:txBody>
      </p:sp>
    </p:spTree>
  </p:cSld>
  <p:clrMapOvr>
    <a:masterClrMapping/>
  </p:clrMapOvr>
  <p:transition xmlns:p14="http://schemas.microsoft.com/office/powerpoint/2010/main" spd="slow" advClick="1" p14:dur="3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Dr. Q</a:t>
            </a:r>
          </a:p>
        </p:txBody>
      </p:sp>
      <p:sp>
        <p:nvSpPr>
          <p:cNvPr id="128" name="Shape 128"/>
          <p:cNvSpPr/>
          <p:nvPr/>
        </p:nvSpPr>
        <p:spPr>
          <a:xfrm>
            <a:off x="930026" y="3921153"/>
            <a:ext cx="4995517" cy="4349694"/>
          </a:xfrm>
          <a:prstGeom prst="roundRect">
            <a:avLst>
              <a:gd name="adj" fmla="val 12525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67695" indent="-367695" algn="l">
              <a:buSzPct val="50000"/>
              <a:buBlip>
                <a:blip r:embed="rId2"/>
              </a:buBlip>
              <a:defRPr i="0" sz="2600">
                <a:solidFill>
                  <a:srgbClr val="424242"/>
                </a:solidFill>
                <a:effectLst/>
              </a:defRPr>
            </a:pPr>
          </a:p>
          <a:p>
            <a:pPr marL="367695" indent="-367695" algn="l">
              <a:buSzPct val="50000"/>
              <a:buBlip>
                <a:blip r:embed="rId2"/>
              </a:buBlip>
              <a:defRPr i="0" sz="2600">
                <a:solidFill>
                  <a:srgbClr val="424242"/>
                </a:solidFill>
                <a:effectLst/>
              </a:defRPr>
            </a:pPr>
            <a:r>
              <a:rPr>
                <a:solidFill>
                  <a:srgbClr val="941751"/>
                </a:solidFill>
              </a:rPr>
              <a:t>  Answer Anything</a:t>
            </a:r>
            <a:endParaRPr>
              <a:solidFill>
                <a:srgbClr val="941751"/>
              </a:solidFill>
            </a:endParaRPr>
          </a:p>
          <a:p>
            <a:pPr algn="l">
              <a:defRPr i="0" sz="2600">
                <a:solidFill>
                  <a:srgbClr val="424242"/>
                </a:solidFill>
                <a:effectLst/>
              </a:defRPr>
            </a:pPr>
            <a:endParaRPr>
              <a:solidFill>
                <a:srgbClr val="941751"/>
              </a:solidFill>
            </a:endParaRPr>
          </a:p>
          <a:p>
            <a:pPr algn="l">
              <a:defRPr i="0" sz="2600">
                <a:solidFill>
                  <a:srgbClr val="424242"/>
                </a:solidFill>
                <a:effectLst/>
              </a:defRPr>
            </a:pPr>
            <a:endParaRPr>
              <a:solidFill>
                <a:srgbClr val="941751"/>
              </a:solidFill>
            </a:endParaRPr>
          </a:p>
          <a:p>
            <a:pPr marL="367695" indent="-367695" algn="l">
              <a:buSzPct val="50000"/>
              <a:buBlip>
                <a:blip r:embed="rId2"/>
              </a:buBlip>
              <a:defRPr i="0" sz="2600">
                <a:solidFill>
                  <a:srgbClr val="424242"/>
                </a:solidFill>
                <a:effectLst/>
              </a:defRPr>
            </a:pPr>
            <a:r>
              <a:rPr>
                <a:solidFill>
                  <a:srgbClr val="941751"/>
                </a:solidFill>
              </a:rPr>
              <a:t>  Share Travel Experiences</a:t>
            </a:r>
            <a:endParaRPr>
              <a:solidFill>
                <a:srgbClr val="941751"/>
              </a:solidFill>
            </a:endParaRPr>
          </a:p>
          <a:p>
            <a:pPr algn="l">
              <a:defRPr i="0" sz="2600">
                <a:solidFill>
                  <a:srgbClr val="424242"/>
                </a:solidFill>
                <a:effectLst/>
              </a:defRPr>
            </a:pPr>
            <a:endParaRPr>
              <a:solidFill>
                <a:srgbClr val="941751"/>
              </a:solidFill>
            </a:endParaRPr>
          </a:p>
          <a:p>
            <a:pPr algn="l">
              <a:defRPr i="0" sz="2600">
                <a:solidFill>
                  <a:srgbClr val="424242"/>
                </a:solidFill>
                <a:effectLst/>
              </a:defRPr>
            </a:pPr>
            <a:endParaRPr>
              <a:solidFill>
                <a:srgbClr val="941751"/>
              </a:solidFill>
            </a:endParaRPr>
          </a:p>
          <a:p>
            <a:pPr marL="367695" indent="-367695" algn="l">
              <a:buSzPct val="50000"/>
              <a:buBlip>
                <a:blip r:embed="rId2"/>
              </a:buBlip>
              <a:defRPr i="0" sz="2600">
                <a:solidFill>
                  <a:srgbClr val="424242"/>
                </a:solidFill>
                <a:effectLst/>
              </a:defRPr>
            </a:pPr>
            <a:r>
              <a:rPr>
                <a:solidFill>
                  <a:srgbClr val="941751"/>
                </a:solidFill>
              </a:rPr>
              <a:t>  Multi-Media Answers</a:t>
            </a:r>
            <a:endParaRPr>
              <a:solidFill>
                <a:srgbClr val="941751"/>
              </a:solidFill>
            </a:endParaRPr>
          </a:p>
          <a:p>
            <a:pPr algn="l">
              <a:defRPr i="0" sz="2600">
                <a:solidFill>
                  <a:srgbClr val="424242"/>
                </a:solidFill>
                <a:effectLst/>
              </a:defRPr>
            </a:pPr>
            <a:endParaRPr>
              <a:solidFill>
                <a:srgbClr val="941751"/>
              </a:solidFill>
            </a:endParaRPr>
          </a:p>
        </p:txBody>
      </p:sp>
      <p:pic>
        <p:nvPicPr>
          <p:cNvPr id="129" name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40019" y="3293616"/>
            <a:ext cx="4312789" cy="5893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Map Attentive</a:t>
            </a:r>
          </a:p>
        </p:txBody>
      </p:sp>
      <p:sp>
        <p:nvSpPr>
          <p:cNvPr id="132" name="Shape 132"/>
          <p:cNvSpPr/>
          <p:nvPr/>
        </p:nvSpPr>
        <p:spPr>
          <a:xfrm>
            <a:off x="930026" y="3921153"/>
            <a:ext cx="4995517" cy="4349694"/>
          </a:xfrm>
          <a:prstGeom prst="roundRect">
            <a:avLst>
              <a:gd name="adj" fmla="val 12525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67695" indent="-367695" algn="l">
              <a:buSzPct val="50000"/>
              <a:buBlip>
                <a:blip r:embed="rId2"/>
              </a:buBlip>
              <a:defRPr i="0" sz="2600">
                <a:solidFill>
                  <a:srgbClr val="424242"/>
                </a:solidFill>
                <a:effectLst/>
              </a:defRPr>
            </a:pPr>
          </a:p>
          <a:p>
            <a:pPr marL="367695" indent="-367695" algn="l">
              <a:buSzPct val="50000"/>
              <a:buBlip>
                <a:blip r:embed="rId2"/>
              </a:buBlip>
              <a:defRPr i="0" sz="2600">
                <a:solidFill>
                  <a:srgbClr val="424242"/>
                </a:solidFill>
                <a:effectLst/>
              </a:defRPr>
            </a:pPr>
            <a:r>
              <a:rPr>
                <a:solidFill>
                  <a:srgbClr val="941751"/>
                </a:solidFill>
              </a:rPr>
              <a:t>  Smooth Travel Plans</a:t>
            </a:r>
            <a:endParaRPr>
              <a:solidFill>
                <a:srgbClr val="941751"/>
              </a:solidFill>
            </a:endParaRPr>
          </a:p>
          <a:p>
            <a:pPr algn="l">
              <a:defRPr i="0" sz="2600">
                <a:solidFill>
                  <a:srgbClr val="424242"/>
                </a:solidFill>
                <a:effectLst/>
              </a:defRPr>
            </a:pPr>
            <a:endParaRPr>
              <a:solidFill>
                <a:srgbClr val="941751"/>
              </a:solidFill>
            </a:endParaRPr>
          </a:p>
          <a:p>
            <a:pPr algn="l">
              <a:defRPr i="0" sz="2600">
                <a:solidFill>
                  <a:srgbClr val="424242"/>
                </a:solidFill>
                <a:effectLst/>
              </a:defRPr>
            </a:pPr>
            <a:endParaRPr>
              <a:solidFill>
                <a:srgbClr val="941751"/>
              </a:solidFill>
            </a:endParaRPr>
          </a:p>
          <a:p>
            <a:pPr marL="367695" indent="-367695" algn="l">
              <a:buSzPct val="50000"/>
              <a:buBlip>
                <a:blip r:embed="rId2"/>
              </a:buBlip>
              <a:defRPr i="0" sz="2600">
                <a:solidFill>
                  <a:srgbClr val="424242"/>
                </a:solidFill>
                <a:effectLst/>
              </a:defRPr>
            </a:pPr>
            <a:r>
              <a:rPr>
                <a:solidFill>
                  <a:srgbClr val="941751"/>
                </a:solidFill>
              </a:rPr>
              <a:t>  Categorize User Needs</a:t>
            </a:r>
            <a:endParaRPr>
              <a:solidFill>
                <a:srgbClr val="941751"/>
              </a:solidFill>
            </a:endParaRPr>
          </a:p>
          <a:p>
            <a:pPr algn="l">
              <a:defRPr i="0" sz="2600">
                <a:solidFill>
                  <a:srgbClr val="424242"/>
                </a:solidFill>
                <a:effectLst/>
              </a:defRPr>
            </a:pPr>
            <a:endParaRPr>
              <a:solidFill>
                <a:srgbClr val="941751"/>
              </a:solidFill>
            </a:endParaRPr>
          </a:p>
          <a:p>
            <a:pPr algn="l">
              <a:defRPr i="0" sz="2600">
                <a:solidFill>
                  <a:srgbClr val="424242"/>
                </a:solidFill>
                <a:effectLst/>
              </a:defRPr>
            </a:pPr>
            <a:endParaRPr>
              <a:solidFill>
                <a:srgbClr val="941751"/>
              </a:solidFill>
            </a:endParaRPr>
          </a:p>
          <a:p>
            <a:pPr algn="l">
              <a:defRPr i="0" sz="2600">
                <a:solidFill>
                  <a:srgbClr val="424242"/>
                </a:solidFill>
                <a:effectLst/>
              </a:defRPr>
            </a:pPr>
            <a:endParaRPr>
              <a:solidFill>
                <a:srgbClr val="941751"/>
              </a:solidFill>
            </a:endParaRPr>
          </a:p>
        </p:txBody>
      </p:sp>
      <p:pic>
        <p:nvPicPr>
          <p:cNvPr id="133" name="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11330" y="3316128"/>
            <a:ext cx="5521358" cy="48572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Are Practical</a:t>
            </a:r>
          </a:p>
        </p:txBody>
      </p:sp>
      <p:graphicFrame>
        <p:nvGraphicFramePr>
          <p:cNvPr id="136" name="Table 136"/>
          <p:cNvGraphicFramePr/>
          <p:nvPr/>
        </p:nvGraphicFramePr>
        <p:xfrm>
          <a:off x="990600" y="2884909"/>
          <a:ext cx="11231712" cy="59268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595806"/>
                <a:gridCol w="1633852"/>
                <a:gridCol w="1498803"/>
                <a:gridCol w="1709090"/>
                <a:gridCol w="1633523"/>
                <a:gridCol w="1545218"/>
                <a:gridCol w="1602715"/>
              </a:tblGrid>
              <a:tr h="844883"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500">
                          <a:solidFill>
                            <a:srgbClr val="929292"/>
                          </a:solidFill>
                          <a:sym typeface="Hoefler Text"/>
                        </a:rPr>
                        <a:t>Sunday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500">
                          <a:sym typeface="Hoefler Text"/>
                        </a:rPr>
                        <a:t>Monday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500">
                          <a:sym typeface="Hoefler Text"/>
                        </a:rPr>
                        <a:t>Tuesday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500">
                          <a:sym typeface="Hoefler Text"/>
                        </a:rPr>
                        <a:t>Wednesday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500">
                          <a:sym typeface="Hoefler Text"/>
                        </a:rPr>
                        <a:t>Thursday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500">
                          <a:sym typeface="Hoefler Text"/>
                        </a:rPr>
                        <a:t>Friday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500">
                          <a:solidFill>
                            <a:srgbClr val="929292"/>
                          </a:solidFill>
                          <a:sym typeface="Hoefler Text"/>
                        </a:rPr>
                        <a:t>Saturday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44883"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2600">
                          <a:solidFill>
                            <a:srgbClr val="D783FF"/>
                          </a:solidFill>
                          <a:effectLst/>
                          <a:sym typeface="Hoefler Text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2600">
                          <a:solidFill>
                            <a:srgbClr val="531B93"/>
                          </a:solidFill>
                          <a:effectLst/>
                          <a:sym typeface="Hoefler Text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Mar 1   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D783FF"/>
                          </a:solidFill>
                          <a:sym typeface="Hoefler Text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844883"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D783FF"/>
                          </a:solidFill>
                          <a:sym typeface="Hoefler Text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00FD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00FD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00FD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00FD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D783FF"/>
                          </a:solidFill>
                          <a:sym typeface="Hoefler Text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844883"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D783FF"/>
                          </a:solidFill>
                          <a:sym typeface="Hoefler Text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16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17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18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19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D783FF"/>
                          </a:solidFill>
                          <a:sym typeface="Hoefler Text"/>
                        </a:rPr>
                        <a:t>20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844883"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D783FF"/>
                          </a:solidFill>
                          <a:sym typeface="Hoefler Text"/>
                        </a:rPr>
                        <a:t>21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22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23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24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25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26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D783FF"/>
                          </a:solidFill>
                          <a:sym typeface="Hoefler Text"/>
                        </a:rPr>
                        <a:t>27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844883"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D783FF"/>
                          </a:solidFill>
                          <a:sym typeface="Hoefler Text"/>
                        </a:rPr>
                        <a:t>28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29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30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31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April 1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D783FF"/>
                          </a:solidFill>
                          <a:sym typeface="Hoefler Text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844883"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D783FF"/>
                          </a:solidFill>
                          <a:sym typeface="Hoefler Text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600">
                          <a:solidFill>
                            <a:srgbClr val="531B93"/>
                          </a:solidFill>
                          <a:sym typeface="Hoefler Text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2600">
                          <a:solidFill>
                            <a:srgbClr val="531B93"/>
                          </a:solidFill>
                          <a:effectLst/>
                          <a:sym typeface="Hoefler Text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2600">
                          <a:solidFill>
                            <a:srgbClr val="531B93"/>
                          </a:solidFill>
                          <a:effectLst/>
                          <a:sym typeface="Hoefler Text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2600">
                          <a:solidFill>
                            <a:srgbClr val="531B93"/>
                          </a:solidFill>
                          <a:effectLst/>
                          <a:sym typeface="Hoefler Text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2600">
                          <a:solidFill>
                            <a:srgbClr val="531B93"/>
                          </a:solidFill>
                          <a:effectLst/>
                          <a:sym typeface="Hoefler Text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168400" algn="l"/>
                        </a:tabLst>
                        <a:defRPr sz="2600">
                          <a:solidFill>
                            <a:srgbClr val="531B93"/>
                          </a:solidFill>
                          <a:effectLst/>
                          <a:sym typeface="Hoefler Text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Moroccan">
  <a:themeElements>
    <a:clrScheme name="Moroccan">
      <a:dk1>
        <a:srgbClr val="073E86"/>
      </a:dk1>
      <a:lt1>
        <a:srgbClr val="86837F">
          <a:alpha val="80000"/>
        </a:srgbClr>
      </a:lt1>
      <a:dk2>
        <a:srgbClr val="586770"/>
      </a:dk2>
      <a:lt2>
        <a:srgbClr val="C4CBD0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oefler Text"/>
        <a:ea typeface="Hoefler Text"/>
        <a:cs typeface="Hoefler Text"/>
      </a:majorFont>
      <a:minorFont>
        <a:latin typeface="Hoefler Text"/>
        <a:ea typeface="Hoefler Text"/>
        <a:cs typeface="Hoefler Text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1">
              <a:satOff val="-17010"/>
              <a:lumOff val="1436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86837F">
                <a:alpha val="80000"/>
              </a:srgbClr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roccan">
  <a:themeElements>
    <a:clrScheme name="Moroccan">
      <a:dk1>
        <a:srgbClr val="000000"/>
      </a:dk1>
      <a:lt1>
        <a:srgbClr val="FFFFFF"/>
      </a:lt1>
      <a:dk2>
        <a:srgbClr val="586770"/>
      </a:dk2>
      <a:lt2>
        <a:srgbClr val="C4CBD0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oefler Text"/>
        <a:ea typeface="Hoefler Text"/>
        <a:cs typeface="Hoefler Text"/>
      </a:majorFont>
      <a:minorFont>
        <a:latin typeface="Hoefler Text"/>
        <a:ea typeface="Hoefler Text"/>
        <a:cs typeface="Hoefler Text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1">
              <a:satOff val="-17010"/>
              <a:lumOff val="1436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86837F">
                <a:alpha val="80000"/>
              </a:srgbClr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