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320" r:id="rId6"/>
    <p:sldId id="321" r:id="rId7"/>
    <p:sldId id="322" r:id="rId8"/>
    <p:sldId id="324" r:id="rId9"/>
    <p:sldId id="332" r:id="rId10"/>
    <p:sldId id="328" r:id="rId11"/>
    <p:sldId id="327"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á Võ" initials="K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FECAD32-1EF2-4580-B046-08455378D9CF}"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30999C34-F1C4-4577-8CCA-4EAF46F06AAB}">
      <dgm:prSet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sz="3200" dirty="0">
              <a:solidFill>
                <a:schemeClr val="tx1"/>
              </a:solidFill>
              <a:latin typeface="Arial" panose="020B0604020202020204" pitchFamily="34" charset="0"/>
              <a:cs typeface="Arial" panose="020B0604020202020204" pitchFamily="34" charset="0"/>
            </a:rPr>
            <a:t>1.Lý do </a:t>
          </a:r>
          <a:r>
            <a:rPr lang="en-US" sz="3200" dirty="0" err="1">
              <a:solidFill>
                <a:schemeClr val="tx1"/>
              </a:solidFill>
              <a:latin typeface="Arial" panose="020B0604020202020204" pitchFamily="34" charset="0"/>
              <a:cs typeface="Arial" panose="020B0604020202020204" pitchFamily="34" charset="0"/>
            </a:rPr>
            <a:t>chọn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đê</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tài</a:t>
          </a:r>
          <a:endParaRPr lang="en-US" sz="3200" dirty="0">
            <a:solidFill>
              <a:schemeClr val="tx1"/>
            </a:solidFill>
            <a:latin typeface="Arial" panose="020B0604020202020204" pitchFamily="34" charset="0"/>
            <a:cs typeface="Arial" panose="020B0604020202020204" pitchFamily="34" charset="0"/>
          </a:endParaRPr>
        </a:p>
      </dgm:t>
    </dgm:pt>
    <dgm:pt modelId="{CB43D25B-BEEF-49B6-A1FC-E54695D2DA1C}" cxnId="{2B9D8F93-0058-4DBC-B55C-1AC29FFD8B43}" type="parTrans">
      <dgm:prSet/>
      <dgm:spPr/>
      <dgm:t>
        <a:bodyPr/>
        <a:lstStyle/>
        <a:p>
          <a:endParaRPr lang="en-US"/>
        </a:p>
      </dgm:t>
    </dgm:pt>
    <dgm:pt modelId="{F64A77B9-0B0B-49E0-A9F2-F71443B0488C}" cxnId="{2B9D8F93-0058-4DBC-B55C-1AC29FFD8B43}" type="sibTrans">
      <dgm:prSet/>
      <dgm:spPr/>
      <dgm:t>
        <a:bodyPr/>
        <a:lstStyle/>
        <a:p>
          <a:endParaRPr lang="en-US"/>
        </a:p>
      </dgm:t>
    </dgm:pt>
    <dgm:pt modelId="{8457D702-AC49-45F4-A03F-B1ACA225E418}">
      <dgm:prSet custT="1">
        <dgm:style>
          <a:lnRef idx="1">
            <a:schemeClr val="accent3"/>
          </a:lnRef>
          <a:fillRef idx="3">
            <a:schemeClr val="accent3"/>
          </a:fillRef>
          <a:effectRef idx="2">
            <a:schemeClr val="accent3"/>
          </a:effectRef>
          <a:fontRef idx="minor">
            <a:schemeClr val="lt1"/>
          </a:fontRef>
        </dgm:style>
      </dgm:prSet>
      <dgm:spPr/>
      <dgm:t>
        <a:bodyPr/>
        <a:lstStyle/>
        <a:p>
          <a:r>
            <a:rPr lang="en-US" sz="3200" dirty="0">
              <a:solidFill>
                <a:schemeClr val="tx1"/>
              </a:solidFill>
              <a:latin typeface="Arial" panose="020B0604020202020204" pitchFamily="34" charset="0"/>
              <a:cs typeface="Arial" panose="020B0604020202020204" pitchFamily="34" charset="0"/>
            </a:rPr>
            <a:t>2.Quy </a:t>
          </a:r>
          <a:r>
            <a:rPr lang="en-US" sz="3200" dirty="0" err="1">
              <a:solidFill>
                <a:schemeClr val="tx1"/>
              </a:solidFill>
              <a:latin typeface="Arial" panose="020B0604020202020204" pitchFamily="34" charset="0"/>
              <a:cs typeface="Arial" panose="020B0604020202020204" pitchFamily="34" charset="0"/>
            </a:rPr>
            <a:t>trình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các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công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nghê</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làm</a:t>
          </a:r>
          <a:r>
            <a:rPr lang="en-US" sz="3200" dirty="0">
              <a:solidFill>
                <a:schemeClr val="tx1"/>
              </a:solidFill>
              <a:latin typeface="Arial" panose="020B0604020202020204" pitchFamily="34" charset="0"/>
              <a:cs typeface="Arial" panose="020B0604020202020204" pitchFamily="34" charset="0"/>
            </a:rPr>
            <a:t> ra demo</a:t>
          </a:r>
        </a:p>
      </dgm:t>
    </dgm:pt>
    <dgm:pt modelId="{0EBB1C33-214C-4FB0-888E-3FCBE7D7009E}" cxnId="{2A6A8B3E-3A63-4423-BF4B-9C31A6D8293E}" type="parTrans">
      <dgm:prSet/>
      <dgm:spPr/>
      <dgm:t>
        <a:bodyPr/>
        <a:lstStyle/>
        <a:p>
          <a:endParaRPr lang="en-US"/>
        </a:p>
      </dgm:t>
    </dgm:pt>
    <dgm:pt modelId="{412492DC-EE3F-4B86-B048-627A0E4081C9}" cxnId="{2A6A8B3E-3A63-4423-BF4B-9C31A6D8293E}" type="sibTrans">
      <dgm:prSet/>
      <dgm:spPr/>
      <dgm:t>
        <a:bodyPr/>
        <a:lstStyle/>
        <a:p>
          <a:endParaRPr lang="en-US"/>
        </a:p>
      </dgm:t>
    </dgm:pt>
    <dgm:pt modelId="{550A6CE6-1ED5-4603-B579-ED4179B69DC0}">
      <dgm:prSet custT="1">
        <dgm:style>
          <a:lnRef idx="1">
            <a:schemeClr val="accent2"/>
          </a:lnRef>
          <a:fillRef idx="3">
            <a:schemeClr val="accent2"/>
          </a:fillRef>
          <a:effectRef idx="2">
            <a:schemeClr val="accent2"/>
          </a:effectRef>
          <a:fontRef idx="minor">
            <a:schemeClr val="lt1"/>
          </a:fontRef>
        </dgm:style>
      </dgm:prSet>
      <dgm:spPr/>
      <dgm:t>
        <a:bodyPr/>
        <a:lstStyle/>
        <a:p>
          <a:r>
            <a:rPr lang="en-US" sz="3200" dirty="0">
              <a:solidFill>
                <a:schemeClr val="tx1"/>
              </a:solidFill>
              <a:latin typeface="Arial" panose="020B0604020202020204" pitchFamily="34" charset="0"/>
              <a:cs typeface="Arial" panose="020B0604020202020204" pitchFamily="34" charset="0"/>
            </a:rPr>
            <a:t>3.Demo</a:t>
          </a:r>
        </a:p>
      </dgm:t>
    </dgm:pt>
    <dgm:pt modelId="{6E34C596-9B54-4852-83AD-CBA8932A711D}" cxnId="{49466815-5A31-4400-B672-5719C087C63B}" type="sibTrans">
      <dgm:prSet/>
      <dgm:spPr/>
      <dgm:t>
        <a:bodyPr/>
        <a:lstStyle/>
        <a:p>
          <a:endParaRPr lang="en-US"/>
        </a:p>
      </dgm:t>
    </dgm:pt>
    <dgm:pt modelId="{1A19C046-32E0-45FA-A448-3AE41C668934}" cxnId="{49466815-5A31-4400-B672-5719C087C63B}" type="parTrans">
      <dgm:prSet/>
      <dgm:spPr/>
      <dgm:t>
        <a:bodyPr/>
        <a:lstStyle/>
        <a:p>
          <a:endParaRPr lang="en-US"/>
        </a:p>
      </dgm:t>
    </dgm:pt>
    <dgm:pt modelId="{0FB55DB6-4793-485E-8DA5-E26181B583DC}" type="pres">
      <dgm:prSet presAssocID="{FFECAD32-1EF2-4580-B046-08455378D9CF}" presName="Name0" presStyleCnt="0">
        <dgm:presLayoutVars>
          <dgm:dir/>
          <dgm:resizeHandles/>
        </dgm:presLayoutVars>
      </dgm:prSet>
      <dgm:spPr/>
    </dgm:pt>
    <dgm:pt modelId="{0A4E7E58-2FEA-48D7-A50E-434D13D1862D}" type="pres">
      <dgm:prSet presAssocID="{30999C34-F1C4-4577-8CCA-4EAF46F06AAB}" presName="compNode" presStyleCnt="0"/>
      <dgm:spPr/>
    </dgm:pt>
    <dgm:pt modelId="{80BC6C53-0673-4698-8671-146E538AB286}" type="pres">
      <dgm:prSet presAssocID="{30999C34-F1C4-4577-8CCA-4EAF46F06AAB}" presName="dummyConnPt" presStyleCnt="0"/>
      <dgm:spPr/>
    </dgm:pt>
    <dgm:pt modelId="{42E1E185-642A-4023-8C26-F36FF9E6D862}" type="pres">
      <dgm:prSet presAssocID="{30999C34-F1C4-4577-8CCA-4EAF46F06AAB}" presName="node" presStyleLbl="node1" presStyleIdx="0" presStyleCnt="3">
        <dgm:presLayoutVars>
          <dgm:bulletEnabled val="1"/>
        </dgm:presLayoutVars>
      </dgm:prSet>
      <dgm:spPr/>
    </dgm:pt>
    <dgm:pt modelId="{303BB90A-C803-4578-873E-66DAC9B39643}" type="pres">
      <dgm:prSet presAssocID="{F64A77B9-0B0B-49E0-A9F2-F71443B0488C}" presName="sibTrans" presStyleLbl="bgSibTrans2D1" presStyleIdx="0" presStyleCnt="2"/>
      <dgm:spPr/>
    </dgm:pt>
    <dgm:pt modelId="{2B46A270-7104-4336-8ABD-472727D0854F}" type="pres">
      <dgm:prSet presAssocID="{8457D702-AC49-45F4-A03F-B1ACA225E418}" presName="compNode" presStyleCnt="0"/>
      <dgm:spPr/>
    </dgm:pt>
    <dgm:pt modelId="{EE4A3A35-7527-4558-9B0F-CD25DB28D9EB}" type="pres">
      <dgm:prSet presAssocID="{8457D702-AC49-45F4-A03F-B1ACA225E418}" presName="dummyConnPt" presStyleCnt="0"/>
      <dgm:spPr/>
    </dgm:pt>
    <dgm:pt modelId="{8FAC33DB-FAD6-4459-8F66-90F9DB969A06}" type="pres">
      <dgm:prSet presAssocID="{8457D702-AC49-45F4-A03F-B1ACA225E418}" presName="node" presStyleLbl="node1" presStyleIdx="1" presStyleCnt="3">
        <dgm:presLayoutVars>
          <dgm:bulletEnabled val="1"/>
        </dgm:presLayoutVars>
      </dgm:prSet>
      <dgm:spPr/>
    </dgm:pt>
    <dgm:pt modelId="{DBB927A8-2185-4D21-84B8-BB28B71D6696}" type="pres">
      <dgm:prSet presAssocID="{412492DC-EE3F-4B86-B048-627A0E4081C9}" presName="sibTrans" presStyleLbl="bgSibTrans2D1" presStyleIdx="1" presStyleCnt="2"/>
      <dgm:spPr/>
    </dgm:pt>
    <dgm:pt modelId="{0AF5AE27-CEBD-4331-AA71-1B44BEFF522E}" type="pres">
      <dgm:prSet presAssocID="{550A6CE6-1ED5-4603-B579-ED4179B69DC0}" presName="compNode" presStyleCnt="0"/>
      <dgm:spPr/>
    </dgm:pt>
    <dgm:pt modelId="{4542E959-FB3C-4A6E-ADFD-388E1ED5F95A}" type="pres">
      <dgm:prSet presAssocID="{550A6CE6-1ED5-4603-B579-ED4179B69DC0}" presName="dummyConnPt" presStyleCnt="0"/>
      <dgm:spPr/>
    </dgm:pt>
    <dgm:pt modelId="{B21914CF-D3EA-4712-9747-E21773EB5B2E}" type="pres">
      <dgm:prSet presAssocID="{550A6CE6-1ED5-4603-B579-ED4179B69DC0}" presName="node" presStyleLbl="node1" presStyleIdx="2" presStyleCnt="3">
        <dgm:presLayoutVars>
          <dgm:bulletEnabled val="1"/>
        </dgm:presLayoutVars>
      </dgm:prSet>
      <dgm:spPr/>
    </dgm:pt>
  </dgm:ptLst>
  <dgm:cxnLst>
    <dgm:cxn modelId="{49466815-5A31-4400-B672-5719C087C63B}" srcId="{FFECAD32-1EF2-4580-B046-08455378D9CF}" destId="{550A6CE6-1ED5-4603-B579-ED4179B69DC0}" srcOrd="2" destOrd="0" parTransId="{1A19C046-32E0-45FA-A448-3AE41C668934}" sibTransId="{6E34C596-9B54-4852-83AD-CBA8932A711D}"/>
    <dgm:cxn modelId="{2A6A8B3E-3A63-4423-BF4B-9C31A6D8293E}" srcId="{FFECAD32-1EF2-4580-B046-08455378D9CF}" destId="{8457D702-AC49-45F4-A03F-B1ACA225E418}" srcOrd="1" destOrd="0" parTransId="{0EBB1C33-214C-4FB0-888E-3FCBE7D7009E}" sibTransId="{412492DC-EE3F-4B86-B048-627A0E4081C9}"/>
    <dgm:cxn modelId="{07F5B55F-BD64-4E84-8995-D8B8F32A66B5}" type="presOf" srcId="{FFECAD32-1EF2-4580-B046-08455378D9CF}" destId="{0FB55DB6-4793-485E-8DA5-E26181B583DC}" srcOrd="0" destOrd="0" presId="urn:microsoft.com/office/officeart/2005/8/layout/bProcess4"/>
    <dgm:cxn modelId="{FFF9FB51-F349-4A56-8193-687CB8D24D1E}" type="presOf" srcId="{F64A77B9-0B0B-49E0-A9F2-F71443B0488C}" destId="{303BB90A-C803-4578-873E-66DAC9B39643}" srcOrd="0" destOrd="0" presId="urn:microsoft.com/office/officeart/2005/8/layout/bProcess4"/>
    <dgm:cxn modelId="{2B9D8F93-0058-4DBC-B55C-1AC29FFD8B43}" srcId="{FFECAD32-1EF2-4580-B046-08455378D9CF}" destId="{30999C34-F1C4-4577-8CCA-4EAF46F06AAB}" srcOrd="0" destOrd="0" parTransId="{CB43D25B-BEEF-49B6-A1FC-E54695D2DA1C}" sibTransId="{F64A77B9-0B0B-49E0-A9F2-F71443B0488C}"/>
    <dgm:cxn modelId="{516A6B95-1931-42A0-BA98-5860481A1E6B}" type="presOf" srcId="{30999C34-F1C4-4577-8CCA-4EAF46F06AAB}" destId="{42E1E185-642A-4023-8C26-F36FF9E6D862}" srcOrd="0" destOrd="0" presId="urn:microsoft.com/office/officeart/2005/8/layout/bProcess4"/>
    <dgm:cxn modelId="{66A5A4C1-9058-4D10-97CE-C4C70C73036B}" type="presOf" srcId="{412492DC-EE3F-4B86-B048-627A0E4081C9}" destId="{DBB927A8-2185-4D21-84B8-BB28B71D6696}" srcOrd="0" destOrd="0" presId="urn:microsoft.com/office/officeart/2005/8/layout/bProcess4"/>
    <dgm:cxn modelId="{310D72F0-CBCB-429E-A81C-24301ABC353E}" type="presOf" srcId="{8457D702-AC49-45F4-A03F-B1ACA225E418}" destId="{8FAC33DB-FAD6-4459-8F66-90F9DB969A06}" srcOrd="0" destOrd="0" presId="urn:microsoft.com/office/officeart/2005/8/layout/bProcess4"/>
    <dgm:cxn modelId="{BE690AFB-AB88-41B4-B54C-B44C5D61E888}" type="presOf" srcId="{550A6CE6-1ED5-4603-B579-ED4179B69DC0}" destId="{B21914CF-D3EA-4712-9747-E21773EB5B2E}" srcOrd="0" destOrd="0" presId="urn:microsoft.com/office/officeart/2005/8/layout/bProcess4"/>
    <dgm:cxn modelId="{55CEB8DB-8F12-491D-A035-9D2A2A61BC3C}" type="presParOf" srcId="{0FB55DB6-4793-485E-8DA5-E26181B583DC}" destId="{0A4E7E58-2FEA-48D7-A50E-434D13D1862D}" srcOrd="0" destOrd="0" presId="urn:microsoft.com/office/officeart/2005/8/layout/bProcess4"/>
    <dgm:cxn modelId="{F50903AB-7AA9-4B45-BD3D-3DFA72C40F59}" type="presParOf" srcId="{0A4E7E58-2FEA-48D7-A50E-434D13D1862D}" destId="{80BC6C53-0673-4698-8671-146E538AB286}" srcOrd="0" destOrd="0" presId="urn:microsoft.com/office/officeart/2005/8/layout/bProcess4"/>
    <dgm:cxn modelId="{76940654-157E-4318-9A3A-DB6179CA3532}" type="presParOf" srcId="{0A4E7E58-2FEA-48D7-A50E-434D13D1862D}" destId="{42E1E185-642A-4023-8C26-F36FF9E6D862}" srcOrd="1" destOrd="0" presId="urn:microsoft.com/office/officeart/2005/8/layout/bProcess4"/>
    <dgm:cxn modelId="{0897DEED-78BA-4CCD-BE9D-6B437A1586A5}" type="presParOf" srcId="{0FB55DB6-4793-485E-8DA5-E26181B583DC}" destId="{303BB90A-C803-4578-873E-66DAC9B39643}" srcOrd="1" destOrd="0" presId="urn:microsoft.com/office/officeart/2005/8/layout/bProcess4"/>
    <dgm:cxn modelId="{587D9CC0-630F-45C8-ACC6-A6DB02ED5573}" type="presParOf" srcId="{0FB55DB6-4793-485E-8DA5-E26181B583DC}" destId="{2B46A270-7104-4336-8ABD-472727D0854F}" srcOrd="2" destOrd="0" presId="urn:microsoft.com/office/officeart/2005/8/layout/bProcess4"/>
    <dgm:cxn modelId="{EBBABF3C-7EE6-4282-BB7D-5310028E4273}" type="presParOf" srcId="{2B46A270-7104-4336-8ABD-472727D0854F}" destId="{EE4A3A35-7527-4558-9B0F-CD25DB28D9EB}" srcOrd="0" destOrd="0" presId="urn:microsoft.com/office/officeart/2005/8/layout/bProcess4"/>
    <dgm:cxn modelId="{5196786B-8A60-4620-BBFD-6924CDC46C77}" type="presParOf" srcId="{2B46A270-7104-4336-8ABD-472727D0854F}" destId="{8FAC33DB-FAD6-4459-8F66-90F9DB969A06}" srcOrd="1" destOrd="0" presId="urn:microsoft.com/office/officeart/2005/8/layout/bProcess4"/>
    <dgm:cxn modelId="{F1310FCD-5494-4666-B688-F13D837E5ED4}" type="presParOf" srcId="{0FB55DB6-4793-485E-8DA5-E26181B583DC}" destId="{DBB927A8-2185-4D21-84B8-BB28B71D6696}" srcOrd="3" destOrd="0" presId="urn:microsoft.com/office/officeart/2005/8/layout/bProcess4"/>
    <dgm:cxn modelId="{F810E8FC-5203-45CD-9964-FD0AF5EF5A68}" type="presParOf" srcId="{0FB55DB6-4793-485E-8DA5-E26181B583DC}" destId="{0AF5AE27-CEBD-4331-AA71-1B44BEFF522E}" srcOrd="4" destOrd="0" presId="urn:microsoft.com/office/officeart/2005/8/layout/bProcess4"/>
    <dgm:cxn modelId="{417811DB-BDAF-48B4-AD4F-996BA7BF631D}" type="presParOf" srcId="{0AF5AE27-CEBD-4331-AA71-1B44BEFF522E}" destId="{4542E959-FB3C-4A6E-ADFD-388E1ED5F95A}" srcOrd="0" destOrd="0" presId="urn:microsoft.com/office/officeart/2005/8/layout/bProcess4"/>
    <dgm:cxn modelId="{80EF238B-3E14-490D-B0D9-5992F87BEBCA}" type="presParOf" srcId="{0AF5AE27-CEBD-4331-AA71-1B44BEFF522E}" destId="{B21914CF-D3EA-4712-9747-E21773EB5B2E}" srcOrd="1" destOrd="0" presId="urn:microsoft.com/office/officeart/2005/8/layout/b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BB90A-C803-4578-873E-66DAC9B39643}">
      <dsp:nvSpPr>
        <dsp:cNvPr id="0" name=""/>
        <dsp:cNvSpPr/>
      </dsp:nvSpPr>
      <dsp:spPr>
        <a:xfrm rot="5400000">
          <a:off x="954858" y="1537304"/>
          <a:ext cx="2403510" cy="289743"/>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E1E185-642A-4023-8C26-F36FF9E6D862}">
      <dsp:nvSpPr>
        <dsp:cNvPr id="0" name=""/>
        <dsp:cNvSpPr/>
      </dsp:nvSpPr>
      <dsp:spPr>
        <a:xfrm>
          <a:off x="1507227" y="2590"/>
          <a:ext cx="3219375" cy="1931625"/>
        </a:xfrm>
        <a:prstGeom prst="roundRect">
          <a:avLst>
            <a:gd name="adj" fmla="val 10000"/>
          </a:avLst>
        </a:prstGeom>
        <a:solidFill>
          <a:schemeClr val="accent4"/>
        </a:solidFill>
        <a:ln w="15875" cap="rnd"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Arial" panose="020B0604020202020204" pitchFamily="34" charset="0"/>
              <a:cs typeface="Arial" panose="020B0604020202020204" pitchFamily="34" charset="0"/>
            </a:rPr>
            <a:t>1.Lý do </a:t>
          </a:r>
          <a:r>
            <a:rPr lang="en-US" sz="3200" kern="1200" dirty="0" err="1">
              <a:solidFill>
                <a:schemeClr val="tx1"/>
              </a:solidFill>
              <a:latin typeface="Arial" panose="020B0604020202020204" pitchFamily="34" charset="0"/>
              <a:cs typeface="Arial" panose="020B0604020202020204" pitchFamily="34" charset="0"/>
            </a:rPr>
            <a:t>chọn</a:t>
          </a:r>
          <a:r>
            <a:rPr lang="en-US" sz="3200" kern="1200" dirty="0">
              <a:solidFill>
                <a:schemeClr val="tx1"/>
              </a:solidFill>
              <a:latin typeface="Arial" panose="020B0604020202020204" pitchFamily="34" charset="0"/>
              <a:cs typeface="Arial" panose="020B0604020202020204" pitchFamily="34" charset="0"/>
            </a:rPr>
            <a:t> </a:t>
          </a:r>
          <a:r>
            <a:rPr lang="en-US" sz="3200" kern="1200" dirty="0" err="1">
              <a:solidFill>
                <a:schemeClr val="tx1"/>
              </a:solidFill>
              <a:latin typeface="Arial" panose="020B0604020202020204" pitchFamily="34" charset="0"/>
              <a:cs typeface="Arial" panose="020B0604020202020204" pitchFamily="34" charset="0"/>
            </a:rPr>
            <a:t>đê</a:t>
          </a:r>
          <a:r>
            <a:rPr lang="en-US" sz="3200" kern="1200" dirty="0">
              <a:solidFill>
                <a:schemeClr val="tx1"/>
              </a:solidFill>
              <a:latin typeface="Arial" panose="020B0604020202020204" pitchFamily="34" charset="0"/>
              <a:cs typeface="Arial" panose="020B0604020202020204" pitchFamily="34" charset="0"/>
            </a:rPr>
            <a:t>̀ </a:t>
          </a:r>
          <a:r>
            <a:rPr lang="en-US" sz="3200" kern="1200" dirty="0" err="1">
              <a:solidFill>
                <a:schemeClr val="tx1"/>
              </a:solidFill>
              <a:latin typeface="Arial" panose="020B0604020202020204" pitchFamily="34" charset="0"/>
              <a:cs typeface="Arial" panose="020B0604020202020204" pitchFamily="34" charset="0"/>
            </a:rPr>
            <a:t>tài</a:t>
          </a:r>
          <a:endParaRPr lang="en-US" sz="3200" kern="1200" dirty="0">
            <a:solidFill>
              <a:schemeClr val="tx1"/>
            </a:solidFill>
            <a:latin typeface="Arial" panose="020B0604020202020204" pitchFamily="34" charset="0"/>
            <a:cs typeface="Arial" panose="020B0604020202020204" pitchFamily="34" charset="0"/>
          </a:endParaRPr>
        </a:p>
      </dsp:txBody>
      <dsp:txXfrm>
        <a:off x="1563802" y="59165"/>
        <a:ext cx="3106225" cy="1818475"/>
      </dsp:txXfrm>
    </dsp:sp>
    <dsp:sp modelId="{DBB927A8-2185-4D21-84B8-BB28B71D6696}">
      <dsp:nvSpPr>
        <dsp:cNvPr id="0" name=""/>
        <dsp:cNvSpPr/>
      </dsp:nvSpPr>
      <dsp:spPr>
        <a:xfrm>
          <a:off x="2162124" y="2744570"/>
          <a:ext cx="4270748" cy="289743"/>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AC33DB-FAD6-4459-8F66-90F9DB969A06}">
      <dsp:nvSpPr>
        <dsp:cNvPr id="0" name=""/>
        <dsp:cNvSpPr/>
      </dsp:nvSpPr>
      <dsp:spPr>
        <a:xfrm>
          <a:off x="1507227" y="2417122"/>
          <a:ext cx="3219375" cy="1931625"/>
        </a:xfrm>
        <a:prstGeom prst="roundRect">
          <a:avLst>
            <a:gd name="adj" fmla="val 10000"/>
          </a:avLst>
        </a:prstGeom>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w="9525" cap="rnd" cmpd="sng" algn="ctr">
          <a:solidFill>
            <a:schemeClr val="accent3">
              <a:tint val="60000"/>
            </a:schemeClr>
          </a:solidFill>
          <a:prstDash val="solid"/>
        </a:ln>
        <a:effectLst>
          <a:reflection blurRad="12700" stA="26000" endPos="32000" dist="12700" dir="5400000" sy="-100000" rotWithShape="0"/>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Arial" panose="020B0604020202020204" pitchFamily="34" charset="0"/>
              <a:cs typeface="Arial" panose="020B0604020202020204" pitchFamily="34" charset="0"/>
            </a:rPr>
            <a:t>2.Quy </a:t>
          </a:r>
          <a:r>
            <a:rPr lang="en-US" sz="3200" kern="1200" dirty="0" err="1">
              <a:solidFill>
                <a:schemeClr val="tx1"/>
              </a:solidFill>
              <a:latin typeface="Arial" panose="020B0604020202020204" pitchFamily="34" charset="0"/>
              <a:cs typeface="Arial" panose="020B0604020202020204" pitchFamily="34" charset="0"/>
            </a:rPr>
            <a:t>trình</a:t>
          </a:r>
          <a:r>
            <a:rPr lang="en-US" sz="3200" kern="1200" dirty="0">
              <a:solidFill>
                <a:schemeClr val="tx1"/>
              </a:solidFill>
              <a:latin typeface="Arial" panose="020B0604020202020204" pitchFamily="34" charset="0"/>
              <a:cs typeface="Arial" panose="020B0604020202020204" pitchFamily="34" charset="0"/>
            </a:rPr>
            <a:t> </a:t>
          </a:r>
          <a:r>
            <a:rPr lang="en-US" sz="3200" kern="1200" dirty="0" err="1">
              <a:solidFill>
                <a:schemeClr val="tx1"/>
              </a:solidFill>
              <a:latin typeface="Arial" panose="020B0604020202020204" pitchFamily="34" charset="0"/>
              <a:cs typeface="Arial" panose="020B0604020202020204" pitchFamily="34" charset="0"/>
            </a:rPr>
            <a:t>các</a:t>
          </a:r>
          <a:r>
            <a:rPr lang="en-US" sz="3200" kern="1200" dirty="0">
              <a:solidFill>
                <a:schemeClr val="tx1"/>
              </a:solidFill>
              <a:latin typeface="Arial" panose="020B0604020202020204" pitchFamily="34" charset="0"/>
              <a:cs typeface="Arial" panose="020B0604020202020204" pitchFamily="34" charset="0"/>
            </a:rPr>
            <a:t> </a:t>
          </a:r>
          <a:r>
            <a:rPr lang="en-US" sz="3200" kern="1200" dirty="0" err="1">
              <a:solidFill>
                <a:schemeClr val="tx1"/>
              </a:solidFill>
              <a:latin typeface="Arial" panose="020B0604020202020204" pitchFamily="34" charset="0"/>
              <a:cs typeface="Arial" panose="020B0604020202020204" pitchFamily="34" charset="0"/>
            </a:rPr>
            <a:t>công</a:t>
          </a:r>
          <a:r>
            <a:rPr lang="en-US" sz="3200" kern="1200" dirty="0">
              <a:solidFill>
                <a:schemeClr val="tx1"/>
              </a:solidFill>
              <a:latin typeface="Arial" panose="020B0604020202020204" pitchFamily="34" charset="0"/>
              <a:cs typeface="Arial" panose="020B0604020202020204" pitchFamily="34" charset="0"/>
            </a:rPr>
            <a:t> </a:t>
          </a:r>
          <a:r>
            <a:rPr lang="en-US" sz="3200" kern="1200" dirty="0" err="1">
              <a:solidFill>
                <a:schemeClr val="tx1"/>
              </a:solidFill>
              <a:latin typeface="Arial" panose="020B0604020202020204" pitchFamily="34" charset="0"/>
              <a:cs typeface="Arial" panose="020B0604020202020204" pitchFamily="34" charset="0"/>
            </a:rPr>
            <a:t>nghê</a:t>
          </a:r>
          <a:r>
            <a:rPr lang="en-US" sz="3200" kern="1200" dirty="0">
              <a:solidFill>
                <a:schemeClr val="tx1"/>
              </a:solidFill>
              <a:latin typeface="Arial" panose="020B0604020202020204" pitchFamily="34" charset="0"/>
              <a:cs typeface="Arial" panose="020B0604020202020204" pitchFamily="34" charset="0"/>
            </a:rPr>
            <a:t>̣ </a:t>
          </a:r>
          <a:r>
            <a:rPr lang="en-US" sz="3200" kern="1200" dirty="0" err="1">
              <a:solidFill>
                <a:schemeClr val="tx1"/>
              </a:solidFill>
              <a:latin typeface="Arial" panose="020B0604020202020204" pitchFamily="34" charset="0"/>
              <a:cs typeface="Arial" panose="020B0604020202020204" pitchFamily="34" charset="0"/>
            </a:rPr>
            <a:t>làm</a:t>
          </a:r>
          <a:r>
            <a:rPr lang="en-US" sz="3200" kern="1200" dirty="0">
              <a:solidFill>
                <a:schemeClr val="tx1"/>
              </a:solidFill>
              <a:latin typeface="Arial" panose="020B0604020202020204" pitchFamily="34" charset="0"/>
              <a:cs typeface="Arial" panose="020B0604020202020204" pitchFamily="34" charset="0"/>
            </a:rPr>
            <a:t> ra demo</a:t>
          </a:r>
        </a:p>
      </dsp:txBody>
      <dsp:txXfrm>
        <a:off x="1563802" y="2473697"/>
        <a:ext cx="3106225" cy="1818475"/>
      </dsp:txXfrm>
    </dsp:sp>
    <dsp:sp modelId="{B21914CF-D3EA-4712-9747-E21773EB5B2E}">
      <dsp:nvSpPr>
        <dsp:cNvPr id="0" name=""/>
        <dsp:cNvSpPr/>
      </dsp:nvSpPr>
      <dsp:spPr>
        <a:xfrm>
          <a:off x="5788996" y="2417122"/>
          <a:ext cx="3219375" cy="1931625"/>
        </a:xfrm>
        <a:prstGeom prst="roundRect">
          <a:avLst>
            <a:gd name="adj" fmla="val 10000"/>
          </a:avLst>
        </a:prstGeom>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w="9525" cap="rnd" cmpd="sng" algn="ctr">
          <a:solidFill>
            <a:schemeClr val="accent2">
              <a:tint val="60000"/>
            </a:schemeClr>
          </a:solidFill>
          <a:prstDash val="solid"/>
        </a:ln>
        <a:effectLst>
          <a:reflection blurRad="12700" stA="26000" endPos="32000" dist="12700" dir="5400000" sy="-100000" rotWithShape="0"/>
        </a:effectLst>
      </dsp:spPr>
      <dsp:style>
        <a:lnRef idx="1">
          <a:schemeClr val="accent2"/>
        </a:lnRef>
        <a:fillRef idx="3">
          <a:schemeClr val="accent2"/>
        </a:fillRef>
        <a:effectRef idx="2">
          <a:schemeClr val="accent2"/>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Arial" panose="020B0604020202020204" pitchFamily="34" charset="0"/>
              <a:cs typeface="Arial" panose="020B0604020202020204" pitchFamily="34" charset="0"/>
            </a:rPr>
            <a:t>3.Demo</a:t>
          </a:r>
        </a:p>
      </dsp:txBody>
      <dsp:txXfrm>
        <a:off x="5845571" y="2473697"/>
        <a:ext cx="3106225" cy="18184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bkpt" val="bal"/>
          <dgm:param type="contDir" val="revDir"/>
          <dgm:param type="grDir" val="tL"/>
          <dgm:param type="flowDir" val="col"/>
        </dgm:alg>
      </dgm:if>
      <dgm:else name="Name3">
        <dgm:alg type="snake">
          <dgm:param type="bkpt" val="bal"/>
          <dgm:param type="contDir" val="revDir"/>
          <dgm:param type="grDir" val="tR"/>
          <dgm:param type="flowDir" val="co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Sty" val="noArr"/>
                <dgm:param type="endSty" val="noArr"/>
                <dgm:param type="begPts" val="auto auto tCtr"/>
                <dgm:param type="endPts" val="auto auto bCtr"/>
              </dgm:alg>
            </dgm:if>
            <dgm:else name="Name9">
              <dgm:alg type="conn">
                <dgm:param type="srcNode" val="dummyConnPt"/>
                <dgm:param type="dstNode" val="dummyConnPt"/>
                <dgm:param type="begSty" val="noArr"/>
                <dgm:param type="endSty" val="noArr"/>
                <dgm:param type="begPts" val="auto auto tCtr"/>
                <dgm:param type="endPts" val="auto auto bCt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76462-BE2E-4D76-894C-46C2C1C3E31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B972D-ABF9-413E-B557-551439F05D9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7"/>
        <p:cNvGrpSpPr/>
        <p:nvPr/>
      </p:nvGrpSpPr>
      <p:grpSpPr>
        <a:xfrm>
          <a:off x="0" y="0"/>
          <a:ext cx="0" cy="0"/>
          <a:chOff x="0" y="0"/>
          <a:chExt cx="0" cy="0"/>
        </a:xfrm>
      </p:grpSpPr>
      <p:sp>
        <p:nvSpPr>
          <p:cNvPr id="348" name="Google Shape;34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3"/>
        <p:cNvGrpSpPr/>
        <p:nvPr/>
      </p:nvGrpSpPr>
      <p:grpSpPr>
        <a:xfrm>
          <a:off x="0" y="0"/>
          <a:ext cx="0" cy="0"/>
          <a:chOff x="0" y="0"/>
          <a:chExt cx="0" cy="0"/>
        </a:xfrm>
      </p:grpSpPr>
      <p:sp>
        <p:nvSpPr>
          <p:cNvPr id="354" name="Google Shape;354;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0"/>
        <p:cNvGrpSpPr/>
        <p:nvPr/>
      </p:nvGrpSpPr>
      <p:grpSpPr>
        <a:xfrm>
          <a:off x="0" y="0"/>
          <a:ext cx="0" cy="0"/>
          <a:chOff x="0" y="0"/>
          <a:chExt cx="0" cy="0"/>
        </a:xfrm>
      </p:grpSpPr>
      <p:sp>
        <p:nvSpPr>
          <p:cNvPr id="671" name="Google Shape;671;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E76F69-EEDE-4C3F-87BD-E10B6AA237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01 Title">
  <p:cSld name="001 Title">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39825" y="1291200"/>
            <a:ext cx="5742600" cy="1230600"/>
          </a:xfrm>
          <a:prstGeom prst="rect">
            <a:avLst/>
          </a:prstGeom>
        </p:spPr>
        <p:txBody>
          <a:bodyPr spcFirstLastPara="1" wrap="square" lIns="121900" tIns="121900" rIns="121900" bIns="121900" anchor="t" anchorCtr="0">
            <a:noAutofit/>
          </a:bodyPr>
          <a:lstStyle>
            <a:lvl1pPr lvl="0">
              <a:spcBef>
                <a:spcPts val="0"/>
              </a:spcBef>
              <a:spcAft>
                <a:spcPts val="0"/>
              </a:spcAft>
              <a:buSzPts val="7000"/>
              <a:buNone/>
              <a:defRPr sz="7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sp>
        <p:nvSpPr>
          <p:cNvPr id="12" name="Google Shape;12;p2"/>
          <p:cNvSpPr txBox="1">
            <a:spLocks noGrp="1"/>
          </p:cNvSpPr>
          <p:nvPr>
            <p:ph type="subTitle" idx="1"/>
          </p:nvPr>
        </p:nvSpPr>
        <p:spPr>
          <a:xfrm>
            <a:off x="339825" y="5715299"/>
            <a:ext cx="5752500" cy="7179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spcBef>
                <a:spcPts val="2100"/>
              </a:spcBef>
              <a:spcAft>
                <a:spcPts val="0"/>
              </a:spcAft>
              <a:buSzPts val="1800"/>
              <a:buNone/>
              <a:defRPr/>
            </a:lvl2pPr>
            <a:lvl3pPr lvl="2">
              <a:spcBef>
                <a:spcPts val="2100"/>
              </a:spcBef>
              <a:spcAft>
                <a:spcPts val="0"/>
              </a:spcAft>
              <a:buSzPts val="1800"/>
              <a:buNone/>
              <a:defRPr/>
            </a:lvl3pPr>
            <a:lvl4pPr lvl="3">
              <a:spcBef>
                <a:spcPts val="2100"/>
              </a:spcBef>
              <a:spcAft>
                <a:spcPts val="0"/>
              </a:spcAft>
              <a:buSzPts val="1800"/>
              <a:buNone/>
              <a:defRPr/>
            </a:lvl4pPr>
            <a:lvl5pPr lvl="4">
              <a:spcBef>
                <a:spcPts val="2100"/>
              </a:spcBef>
              <a:spcAft>
                <a:spcPts val="0"/>
              </a:spcAft>
              <a:buSzPts val="1800"/>
              <a:buNone/>
              <a:defRPr/>
            </a:lvl5pPr>
            <a:lvl6pPr lvl="5">
              <a:spcBef>
                <a:spcPts val="2100"/>
              </a:spcBef>
              <a:spcAft>
                <a:spcPts val="0"/>
              </a:spcAft>
              <a:buSzPts val="1800"/>
              <a:buNone/>
              <a:defRPr/>
            </a:lvl6pPr>
            <a:lvl7pPr lvl="6">
              <a:spcBef>
                <a:spcPts val="2100"/>
              </a:spcBef>
              <a:spcAft>
                <a:spcPts val="0"/>
              </a:spcAft>
              <a:buSzPts val="1800"/>
              <a:buNone/>
              <a:defRPr/>
            </a:lvl7pPr>
            <a:lvl8pPr lvl="7">
              <a:spcBef>
                <a:spcPts val="2100"/>
              </a:spcBef>
              <a:spcAft>
                <a:spcPts val="0"/>
              </a:spcAft>
              <a:buSzPts val="1800"/>
              <a:buNone/>
              <a:defRPr/>
            </a:lvl8pPr>
            <a:lvl9pPr lvl="8">
              <a:spcBef>
                <a:spcPts val="2100"/>
              </a:spcBef>
              <a:spcAft>
                <a:spcPts val="2100"/>
              </a:spcAft>
              <a:buSzPts val="1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2"/>
        <p:cNvGrpSpPr/>
        <p:nvPr/>
      </p:nvGrpSpPr>
      <p:grpSpPr>
        <a:xfrm>
          <a:off x="0" y="0"/>
          <a:ext cx="0" cy="0"/>
          <a:chOff x="0" y="0"/>
          <a:chExt cx="0" cy="0"/>
        </a:xfrm>
      </p:grpSpPr>
      <p:sp>
        <p:nvSpPr>
          <p:cNvPr id="101" name="Google Shape;101;p5"/>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2800">
                <a:latin typeface="Arial" panose="020B0604020202020204" pitchFamily="34" charset="0"/>
                <a:cs typeface="Arial" panose="020B0604020202020204" pitchFamily="34" charset="0"/>
              </a:defRPr>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102" name="Google Shape;102;p5"/>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2900" algn="r">
              <a:spcBef>
                <a:spcPts val="0"/>
              </a:spcBef>
              <a:spcAft>
                <a:spcPts val="0"/>
              </a:spcAft>
              <a:buSzPts val="1800"/>
              <a:buChar char="●"/>
              <a:defRPr sz="2400">
                <a:latin typeface="Arial" panose="020B0604020202020204" pitchFamily="34" charset="0"/>
                <a:cs typeface="Arial" panose="020B0604020202020204" pitchFamily="34" charset="0"/>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BFCBD56-21AB-4A80-B2DB-A57B10FA480E}"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18 Custom Layout 1">
  <p:cSld name="018 Custom Layout 1">
    <p:spTree>
      <p:nvGrpSpPr>
        <p:cNvPr id="1" name="Shape 343"/>
        <p:cNvGrpSpPr/>
        <p:nvPr/>
      </p:nvGrpSpPr>
      <p:grpSpPr>
        <a:xfrm>
          <a:off x="0" y="0"/>
          <a:ext cx="0" cy="0"/>
          <a:chOff x="0" y="0"/>
          <a:chExt cx="0" cy="0"/>
        </a:xfrm>
      </p:grpSpPr>
      <p:sp>
        <p:nvSpPr>
          <p:cNvPr id="344" name="Google Shape;344;p15"/>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345" name="Google Shape;345;p15"/>
          <p:cNvSpPr txBox="1">
            <a:spLocks noGrp="1"/>
          </p:cNvSpPr>
          <p:nvPr>
            <p:ph type="title"/>
          </p:nvPr>
        </p:nvSpPr>
        <p:spPr>
          <a:xfrm>
            <a:off x="61306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46" name="Google Shape;346;p15"/>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E76F69-EEDE-4C3F-87BD-E10B6AA237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2E76F69-EEDE-4C3F-87BD-E10B6AA237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2E76F69-EEDE-4C3F-87BD-E10B6AA2376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76F69-EEDE-4C3F-87BD-E10B6AA2376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76F69-EEDE-4C3F-87BD-E10B6AA2376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E76F69-EEDE-4C3F-87BD-E10B6AA237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E76F69-EEDE-4C3F-87BD-E10B6AA237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CBD56-21AB-4A80-B2DB-A57B10FA480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E76F69-EEDE-4C3F-87BD-E10B6AA23762}" type="datetimeFigureOut">
              <a:rPr lang="en-US" smtClean="0"/>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FCBD56-21AB-4A80-B2DB-A57B10FA480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18000"/>
              </a:schemeClr>
            </a:gs>
            <a:gs pos="30000">
              <a:schemeClr val="accent1">
                <a:lumMod val="45000"/>
                <a:lumOff val="55000"/>
              </a:schemeClr>
            </a:gs>
            <a:gs pos="50000">
              <a:schemeClr val="accent1">
                <a:lumMod val="45000"/>
                <a:lumOff val="55000"/>
              </a:schemeClr>
            </a:gs>
            <a:gs pos="76000">
              <a:schemeClr val="accent1">
                <a:lumMod val="30000"/>
                <a:lumOff val="70000"/>
              </a:schemeClr>
            </a:gs>
          </a:gsLst>
          <a:lin ang="5400000" scaled="1"/>
        </a:gradFill>
        <a:effectLst/>
      </p:bgPr>
    </p:bg>
    <p:spTree>
      <p:nvGrpSpPr>
        <p:cNvPr id="1" name="Shape 350"/>
        <p:cNvGrpSpPr/>
        <p:nvPr/>
      </p:nvGrpSpPr>
      <p:grpSpPr>
        <a:xfrm>
          <a:off x="0" y="0"/>
          <a:ext cx="0" cy="0"/>
          <a:chOff x="0" y="0"/>
          <a:chExt cx="0" cy="0"/>
        </a:xfrm>
      </p:grpSpPr>
      <p:sp>
        <p:nvSpPr>
          <p:cNvPr id="351" name="Google Shape;351;p16"/>
          <p:cNvSpPr txBox="1">
            <a:spLocks noGrp="1"/>
          </p:cNvSpPr>
          <p:nvPr>
            <p:ph type="title"/>
          </p:nvPr>
        </p:nvSpPr>
        <p:spPr>
          <a:xfrm>
            <a:off x="383355" y="2204091"/>
            <a:ext cx="9974350" cy="2671389"/>
          </a:xfrm>
          <a:prstGeom prst="rect">
            <a:avLst/>
          </a:prstGeom>
        </p:spPr>
        <p:txBody>
          <a:bodyPr spcFirstLastPara="1" wrap="square" lIns="121900" tIns="121900" rIns="121900" bIns="121900" anchor="t" anchorCtr="0">
            <a:noAutofit/>
          </a:bodyPr>
          <a:lstStyle/>
          <a:p>
            <a:pPr lvl="0"/>
            <a:r>
              <a:rPr lang="en-US" altLang="vi-VN"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N</a:t>
            </a:r>
            <a:r>
              <a:rPr lang="vi-VN"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ghiên cứu và xây dựng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quản</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lý</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công</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việc</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về</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quảng</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đường</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và</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địa</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chỉ</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54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bằng</a:t>
            </a:r>
            <a:r>
              <a:rPr lang="en-US" sz="54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Google map API </a:t>
            </a:r>
            <a:endParaRPr sz="5400" b="1" dirty="0">
              <a:solidFill>
                <a:schemeClr val="tx1"/>
              </a:solidFill>
              <a:latin typeface="Arial" panose="020B0604020202020204" pitchFamily="34" charset="0"/>
              <a:cs typeface="Arial" panose="020B0604020202020204" pitchFamily="34" charset="0"/>
            </a:endParaRPr>
          </a:p>
        </p:txBody>
      </p:sp>
      <p:pic>
        <p:nvPicPr>
          <p:cNvPr id="5" name="Picture 4" descr="utc2"/>
          <p:cNvPicPr>
            <a:picLocks noChangeAspect="1"/>
          </p:cNvPicPr>
          <p:nvPr/>
        </p:nvPicPr>
        <p:blipFill>
          <a:blip r:embed="rId1"/>
          <a:stretch>
            <a:fillRect/>
          </a:stretch>
        </p:blipFill>
        <p:spPr>
          <a:xfrm>
            <a:off x="0" y="0"/>
            <a:ext cx="2058211" cy="2058211"/>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5" name="Google Shape;675;p39"/>
          <p:cNvSpPr/>
          <p:nvPr/>
        </p:nvSpPr>
        <p:spPr>
          <a:xfrm>
            <a:off x="3816300" y="169514"/>
            <a:ext cx="4559400" cy="45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dk1"/>
                </a:solidFill>
                <a:latin typeface="Homemade Apple"/>
                <a:ea typeface="Homemade Apple"/>
                <a:cs typeface="Homemade Apple"/>
                <a:sym typeface="Homemade Apple"/>
              </a:rPr>
              <a:t>Thank you</a:t>
            </a:r>
            <a:endParaRPr sz="6000" dirty="0">
              <a:solidFill>
                <a:schemeClr val="dk1"/>
              </a:solidFill>
              <a:latin typeface="Homemade Apple"/>
              <a:ea typeface="Homemade Apple"/>
              <a:cs typeface="Homemade Apple"/>
              <a:sym typeface="Homemade Apple"/>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5000">
              <a:schemeClr val="accent1">
                <a:lumMod val="5000"/>
                <a:lumOff val="95000"/>
                <a:alpha val="18000"/>
              </a:schemeClr>
            </a:gs>
            <a:gs pos="96000">
              <a:schemeClr val="accent1">
                <a:lumMod val="45000"/>
                <a:lumOff val="55000"/>
              </a:schemeClr>
            </a:gs>
            <a:gs pos="18000">
              <a:schemeClr val="accent1">
                <a:lumMod val="45000"/>
                <a:lumOff val="55000"/>
              </a:schemeClr>
            </a:gs>
            <a:gs pos="71000">
              <a:schemeClr val="accent1">
                <a:lumMod val="30000"/>
                <a:lumOff val="70000"/>
              </a:schemeClr>
            </a:gs>
          </a:gsLst>
          <a:lin ang="5400000" scaled="1"/>
        </a:gradFill>
        <a:effectLst/>
      </p:bgPr>
    </p:bg>
    <p:spTree>
      <p:nvGrpSpPr>
        <p:cNvPr id="1" name="Shape 356"/>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416949" y="1612192"/>
            <a:ext cx="4158601" cy="4158601"/>
          </a:xfrm>
          <a:prstGeom prst="rect">
            <a:avLst/>
          </a:prstGeom>
        </p:spPr>
      </p:pic>
      <p:sp>
        <p:nvSpPr>
          <p:cNvPr id="5" name="Rectangle 4"/>
          <p:cNvSpPr/>
          <p:nvPr/>
        </p:nvSpPr>
        <p:spPr>
          <a:xfrm>
            <a:off x="2447822" y="249811"/>
            <a:ext cx="7024652" cy="5977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b="1" dirty="0" err="1">
                <a:solidFill>
                  <a:schemeClr val="tx1"/>
                </a:solidFill>
                <a:latin typeface="Arial" panose="020B0604020202020204" pitchFamily="34" charset="0"/>
                <a:cs typeface="Arial" panose="020B0604020202020204" pitchFamily="34" charset="0"/>
              </a:rPr>
              <a:t>Thành</a:t>
            </a:r>
            <a:r>
              <a:rPr lang="en-US" sz="4000" b="1" dirty="0">
                <a:solidFill>
                  <a:schemeClr val="tx1"/>
                </a:solidFill>
                <a:latin typeface="Arial" panose="020B0604020202020204" pitchFamily="34" charset="0"/>
                <a:cs typeface="Arial" panose="020B0604020202020204" pitchFamily="34" charset="0"/>
              </a:rPr>
              <a:t> </a:t>
            </a:r>
            <a:r>
              <a:rPr lang="en-US" sz="4000" b="1" dirty="0" err="1">
                <a:solidFill>
                  <a:schemeClr val="tx1"/>
                </a:solidFill>
                <a:latin typeface="Arial" panose="020B0604020202020204" pitchFamily="34" charset="0"/>
                <a:cs typeface="Arial" panose="020B0604020202020204" pitchFamily="34" charset="0"/>
              </a:rPr>
              <a:t>viên</a:t>
            </a:r>
            <a:endParaRPr lang="en-US" sz="4000" b="1"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idx="1"/>
          </p:nvPr>
        </p:nvSpPr>
        <p:spPr>
          <a:xfrm>
            <a:off x="5575550" y="2304958"/>
            <a:ext cx="5929910" cy="2773070"/>
          </a:xfrm>
        </p:spPr>
        <p:txBody>
          <a:bodyPr/>
          <a:lstStyle/>
          <a:p>
            <a:pPr algn="l"/>
            <a:r>
              <a:rPr lang="en-US" dirty="0">
                <a:latin typeface="Times New Roman" panose="02020603050405020304" pitchFamily="18" charset="0"/>
                <a:cs typeface="Times New Roman" panose="02020603050405020304" pitchFamily="18" charset="0"/>
              </a:rPr>
              <a:t>1.Hà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a:t>
            </a:r>
            <a:r>
              <a:rPr lang="en-US" dirty="0">
                <a:latin typeface="Times New Roman" panose="02020603050405020304" pitchFamily="18" charset="0"/>
                <a:cs typeface="Times New Roman" panose="02020603050405020304" pitchFamily="18" charset="0"/>
              </a:rPr>
              <a:t> 				5951071031</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2.Nguyễn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Hùng</a:t>
            </a:r>
            <a:r>
              <a:rPr lang="en-US" dirty="0">
                <a:latin typeface="Times New Roman" panose="02020603050405020304" pitchFamily="18" charset="0"/>
                <a:cs typeface="Times New Roman" panose="02020603050405020304" pitchFamily="18" charset="0"/>
              </a:rPr>
              <a:t> 			5951071030</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3.Võ Minh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5951071083</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4.Nguyễn Quang </a:t>
            </a:r>
            <a:r>
              <a:rPr lang="en-US" dirty="0" err="1">
                <a:latin typeface="Times New Roman" panose="02020603050405020304" pitchFamily="18" charset="0"/>
                <a:cs typeface="Times New Roman" panose="02020603050405020304" pitchFamily="18" charset="0"/>
              </a:rPr>
              <a:t>Phước</a:t>
            </a:r>
            <a:r>
              <a:rPr lang="en-US" dirty="0">
                <a:latin typeface="Times New Roman" panose="02020603050405020304" pitchFamily="18" charset="0"/>
                <a:cs typeface="Times New Roman" panose="02020603050405020304" pitchFamily="18" charset="0"/>
              </a:rPr>
              <a:t>		5951071080</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5.Cao </a:t>
            </a:r>
            <a:r>
              <a:rPr lang="en-US" dirty="0" err="1">
                <a:latin typeface="Times New Roman" panose="02020603050405020304" pitchFamily="18" charset="0"/>
                <a:cs typeface="Times New Roman" panose="02020603050405020304" pitchFamily="18" charset="0"/>
              </a:rPr>
              <a:t>Hoài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5951071070</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Thanh Sang		5951071090</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90688"/>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ectangle 4"/>
          <p:cNvSpPr/>
          <p:nvPr/>
        </p:nvSpPr>
        <p:spPr>
          <a:xfrm>
            <a:off x="2564852" y="554294"/>
            <a:ext cx="7186583" cy="923330"/>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vi-VN" sz="5400" b="1" cap="none" spc="0" dirty="0">
                <a:ln w="22225">
                  <a:solidFill>
                    <a:schemeClr val="accent2"/>
                  </a:solidFill>
                  <a:prstDash val="solid"/>
                </a:ln>
                <a:solidFill>
                  <a:schemeClr val="tx1"/>
                </a:solidFill>
                <a:effectLst/>
              </a:rPr>
              <a:t>Nội dung thuyết trình</a:t>
            </a:r>
            <a:endParaRPr lang="en-US" sz="5400" b="1" cap="none" spc="0" dirty="0">
              <a:ln w="22225">
                <a:solidFill>
                  <a:schemeClr val="accent2"/>
                </a:solidFill>
                <a:prstDash val="solid"/>
              </a:ln>
              <a:solidFill>
                <a:schemeClr val="tx1"/>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9036" y="1991913"/>
            <a:ext cx="8596668" cy="3880773"/>
          </a:xfrm>
        </p:spPr>
        <p:txBody>
          <a:bodyPr>
            <a:normAutofit fontScale="70000" lnSpcReduction="20000"/>
          </a:bodyPr>
          <a:lstStyle/>
          <a:p>
            <a:pPr>
              <a:buFont typeface="Wingdings" panose="05000000000000000000" pitchFamily="2" charset="2"/>
              <a:buChar char="Ø"/>
            </a:pP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Việc</a:t>
            </a:r>
            <a:r>
              <a:rPr lang="vi-VN" sz="3600" b="1"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quản</a:t>
            </a:r>
            <a:r>
              <a:rPr lang="vi-VN"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lý</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của</a:t>
            </a:r>
            <a:r>
              <a:rPr lang="en-US"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 đó</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về</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công</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việc</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và</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quãng</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đường</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đi</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cũng</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như</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sắp</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xếp</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công</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việc</a:t>
            </a:r>
            <a:r>
              <a:rPr lang="en-US" sz="3600" b="1"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còn</a:t>
            </a:r>
            <a:r>
              <a:rPr lang="vi-VN"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nhiều</a:t>
            </a:r>
            <a:r>
              <a:rPr lang="vi-VN"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hạn</a:t>
            </a:r>
            <a:r>
              <a:rPr lang="vi-VN"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chế,</a:t>
            </a:r>
            <a:r>
              <a:rPr lang="vi-VN" sz="3600" b="1"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vẫn</a:t>
            </a:r>
            <a:r>
              <a:rPr lang="vi-VN"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còn</a:t>
            </a:r>
            <a:r>
              <a:rPr lang="vi-VN"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sử</a:t>
            </a:r>
            <a:r>
              <a:rPr lang="vi-VN" sz="3600" b="1"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dụng</a:t>
            </a:r>
            <a:r>
              <a:rPr lang="vi-VN" sz="3600" b="1"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các</a:t>
            </a:r>
            <a:r>
              <a:rPr lang="vi-VN" sz="3600" b="1"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phương</a:t>
            </a:r>
            <a:r>
              <a:rPr lang="vi-VN"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thức</a:t>
            </a:r>
            <a:r>
              <a:rPr lang="vi-VN"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cổ</a:t>
            </a:r>
            <a:r>
              <a:rPr lang="vi-VN" sz="3600" b="1"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điển</a:t>
            </a:r>
            <a:r>
              <a:rPr lang="vi-VN" sz="3600" b="1"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như giấy tờ hoặc cá</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file excel. Khi cần kiểm tra đia chỉ nơi công v</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iệc</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học</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tập</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của ai đó buộc người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sử</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dụng</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phải trích xuất </a:t>
            </a:r>
            <a:r>
              <a:rPr lang="en-US" sz="36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từng</a:t>
            </a:r>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địa chỉ và đưa lên google map để tra cứu. Điều đó rất mất thời gian và tính khả thi kém. Do đó việc tạo ra một ứng dụng tập trung vào quản lý nơi địa chỉ nơi ở , nơi học tập , làm việc của ai đó sẽ giúp người sử dụng nhanh chóng tìm ra  địa chỉ nơi cần đến nhanh</a:t>
            </a:r>
            <a:r>
              <a:rPr lang="vi-VN" sz="3600" b="1" spc="-7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vi-VN"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chóng.</a:t>
            </a:r>
            <a:endPar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4" name="Rectangle 3"/>
          <p:cNvSpPr/>
          <p:nvPr/>
        </p:nvSpPr>
        <p:spPr>
          <a:xfrm>
            <a:off x="1447060" y="541538"/>
            <a:ext cx="6081204" cy="8433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dirty="0" err="1">
                <a:solidFill>
                  <a:schemeClr val="tx1"/>
                </a:solidFill>
                <a:latin typeface="Arial" panose="020B0604020202020204" pitchFamily="34" charset="0"/>
                <a:cs typeface="Arial" panose="020B0604020202020204" pitchFamily="34" charset="0"/>
              </a:rPr>
              <a:t>I.Ly</a:t>
            </a:r>
            <a:r>
              <a:rPr lang="en-US" sz="5400" dirty="0">
                <a:solidFill>
                  <a:schemeClr val="tx1"/>
                </a:solidFill>
                <a:latin typeface="Arial" panose="020B0604020202020204" pitchFamily="34" charset="0"/>
                <a:cs typeface="Arial" panose="020B0604020202020204" pitchFamily="34" charset="0"/>
              </a:rPr>
              <a:t>́ do </a:t>
            </a:r>
            <a:r>
              <a:rPr lang="en-US" sz="5400" dirty="0" err="1">
                <a:solidFill>
                  <a:schemeClr val="tx1"/>
                </a:solidFill>
                <a:latin typeface="Arial" panose="020B0604020202020204" pitchFamily="34" charset="0"/>
                <a:cs typeface="Arial" panose="020B0604020202020204" pitchFamily="34" charset="0"/>
              </a:rPr>
              <a:t>chọn</a:t>
            </a:r>
            <a:r>
              <a:rPr lang="en-US" sz="5400" dirty="0">
                <a:solidFill>
                  <a:schemeClr val="tx1"/>
                </a:solidFill>
                <a:latin typeface="Arial" panose="020B0604020202020204" pitchFamily="34" charset="0"/>
                <a:cs typeface="Arial" panose="020B0604020202020204" pitchFamily="34" charset="0"/>
              </a:rPr>
              <a:t> </a:t>
            </a:r>
            <a:r>
              <a:rPr lang="en-US" sz="5400" dirty="0" err="1">
                <a:solidFill>
                  <a:schemeClr val="tx1"/>
                </a:solidFill>
                <a:latin typeface="Arial" panose="020B0604020202020204" pitchFamily="34" charset="0"/>
                <a:cs typeface="Arial" panose="020B0604020202020204" pitchFamily="34" charset="0"/>
              </a:rPr>
              <a:t>đê</a:t>
            </a:r>
            <a:r>
              <a:rPr lang="en-US" sz="5400" dirty="0">
                <a:solidFill>
                  <a:schemeClr val="tx1"/>
                </a:solidFill>
                <a:latin typeface="Arial" panose="020B0604020202020204" pitchFamily="34" charset="0"/>
                <a:cs typeface="Arial" panose="020B0604020202020204" pitchFamily="34" charset="0"/>
              </a:rPr>
              <a:t>̀ </a:t>
            </a:r>
            <a:r>
              <a:rPr lang="en-US" sz="5400" dirty="0" err="1">
                <a:solidFill>
                  <a:schemeClr val="tx1"/>
                </a:solidFill>
                <a:latin typeface="Arial" panose="020B0604020202020204" pitchFamily="34" charset="0"/>
                <a:cs typeface="Arial" panose="020B0604020202020204" pitchFamily="34" charset="0"/>
              </a:rPr>
              <a:t>tài</a:t>
            </a:r>
            <a:endParaRPr lang="en-US" sz="54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3380" y="1866245"/>
            <a:ext cx="4181382" cy="610626"/>
          </a:xfrm>
        </p:spPr>
        <p:txBody>
          <a:bodyPr>
            <a:normAutofit lnSpcReduction="10000"/>
          </a:bodyPr>
          <a:lstStyle/>
          <a:p>
            <a:r>
              <a:rPr lang="en-US" sz="3200" b="1" dirty="0">
                <a:latin typeface="Arial" panose="020B0604020202020204" pitchFamily="34" charset="0"/>
                <a:cs typeface="Arial" panose="020B0604020202020204" pitchFamily="34" charset="0"/>
              </a:rPr>
              <a:t>1.Google map API</a:t>
            </a:r>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p:txBody>
      </p:sp>
      <p:sp>
        <p:nvSpPr>
          <p:cNvPr id="4" name="Rectangle 3"/>
          <p:cNvSpPr/>
          <p:nvPr/>
        </p:nvSpPr>
        <p:spPr>
          <a:xfrm>
            <a:off x="1109709" y="443775"/>
            <a:ext cx="8673484" cy="9765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b="1" dirty="0" err="1">
                <a:solidFill>
                  <a:schemeClr val="tx1"/>
                </a:solidFill>
                <a:latin typeface="Arial" panose="020B0604020202020204" pitchFamily="34" charset="0"/>
                <a:cs typeface="Arial" panose="020B0604020202020204" pitchFamily="34" charset="0"/>
              </a:rPr>
              <a:t>II.Các</a:t>
            </a:r>
            <a:r>
              <a:rPr lang="en-US" sz="5400" b="1" dirty="0">
                <a:solidFill>
                  <a:schemeClr val="tx1"/>
                </a:solidFill>
                <a:latin typeface="Arial" panose="020B0604020202020204" pitchFamily="34" charset="0"/>
                <a:cs typeface="Arial" panose="020B0604020202020204" pitchFamily="34" charset="0"/>
              </a:rPr>
              <a:t> </a:t>
            </a:r>
            <a:r>
              <a:rPr lang="en-US" sz="5400" b="1" dirty="0" err="1">
                <a:solidFill>
                  <a:schemeClr val="tx1"/>
                </a:solidFill>
                <a:latin typeface="Arial" panose="020B0604020202020204" pitchFamily="34" charset="0"/>
                <a:cs typeface="Arial" panose="020B0604020202020204" pitchFamily="34" charset="0"/>
              </a:rPr>
              <a:t>công</a:t>
            </a:r>
            <a:r>
              <a:rPr lang="en-US" sz="5400" b="1" dirty="0">
                <a:solidFill>
                  <a:schemeClr val="tx1"/>
                </a:solidFill>
                <a:latin typeface="Arial" panose="020B0604020202020204" pitchFamily="34" charset="0"/>
                <a:cs typeface="Arial" panose="020B0604020202020204" pitchFamily="34" charset="0"/>
              </a:rPr>
              <a:t> </a:t>
            </a:r>
            <a:r>
              <a:rPr lang="en-US" sz="5400" b="1" dirty="0" err="1">
                <a:solidFill>
                  <a:schemeClr val="tx1"/>
                </a:solidFill>
                <a:latin typeface="Arial" panose="020B0604020202020204" pitchFamily="34" charset="0"/>
                <a:cs typeface="Arial" panose="020B0604020202020204" pitchFamily="34" charset="0"/>
              </a:rPr>
              <a:t>nghê</a:t>
            </a:r>
            <a:r>
              <a:rPr lang="en-US" sz="5400" b="1" dirty="0">
                <a:solidFill>
                  <a:schemeClr val="tx1"/>
                </a:solidFill>
                <a:latin typeface="Arial" panose="020B0604020202020204" pitchFamily="34" charset="0"/>
                <a:cs typeface="Arial" panose="020B0604020202020204" pitchFamily="34" charset="0"/>
              </a:rPr>
              <a:t>̣ </a:t>
            </a:r>
            <a:r>
              <a:rPr lang="en-US" sz="5400" b="1" dirty="0" err="1">
                <a:solidFill>
                  <a:schemeClr val="tx1"/>
                </a:solidFill>
                <a:latin typeface="Arial" panose="020B0604020202020204" pitchFamily="34" charset="0"/>
                <a:cs typeface="Arial" panose="020B0604020202020204" pitchFamily="34" charset="0"/>
              </a:rPr>
              <a:t>sư</a:t>
            </a:r>
            <a:r>
              <a:rPr lang="en-US" sz="5400" b="1" dirty="0">
                <a:solidFill>
                  <a:schemeClr val="tx1"/>
                </a:solidFill>
                <a:latin typeface="Arial" panose="020B0604020202020204" pitchFamily="34" charset="0"/>
                <a:cs typeface="Arial" panose="020B0604020202020204" pitchFamily="34" charset="0"/>
              </a:rPr>
              <a:t>̉ </a:t>
            </a:r>
            <a:r>
              <a:rPr lang="en-US" sz="5400" b="1" dirty="0" err="1">
                <a:solidFill>
                  <a:schemeClr val="tx1"/>
                </a:solidFill>
                <a:latin typeface="Arial" panose="020B0604020202020204" pitchFamily="34" charset="0"/>
                <a:cs typeface="Arial" panose="020B0604020202020204" pitchFamily="34" charset="0"/>
              </a:rPr>
              <a:t>dụng</a:t>
            </a:r>
            <a:endParaRPr lang="en-US" sz="5400" b="1" dirty="0">
              <a:solidFill>
                <a:schemeClr val="tx1"/>
              </a:solidFill>
              <a:latin typeface="Arial" panose="020B0604020202020204" pitchFamily="34" charset="0"/>
              <a:cs typeface="Arial" panose="020B0604020202020204" pitchFamily="34" charset="0"/>
            </a:endParaRPr>
          </a:p>
        </p:txBody>
      </p:sp>
      <p:pic>
        <p:nvPicPr>
          <p:cNvPr id="6146" name="Picture 2" descr="Google Maps API thay đổi cách tính phí"/>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3897" y="2476870"/>
            <a:ext cx="10555548" cy="38396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2502" y="383933"/>
            <a:ext cx="1673860" cy="58356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2.Blazor</a:t>
            </a:r>
            <a:endParaRPr lang="en-U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8198" name="Picture 6" descr="Tạo Và Tải 1 File Với Ứng Dụng Blazor WebAssembly - .NET Core V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0230" y="1630792"/>
            <a:ext cx="5501289" cy="325042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pic>
        <p:nvPicPr>
          <p:cNvPr id="8200" name="Picture 8" descr="Blazor – client web app với C# (và không JavaScript) | Tự học I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613" y="1554584"/>
            <a:ext cx="5214387" cy="340284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44170" y="454025"/>
            <a:ext cx="11393170" cy="6308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6533" y="224135"/>
            <a:ext cx="4655820" cy="583565"/>
          </a:xfrm>
          <a:prstGeom prst="rect">
            <a:avLst/>
          </a:prstGeom>
          <a:noFill/>
        </p:spPr>
        <p:txBody>
          <a:bodyPr wrap="none" lIns="91440" tIns="45720" rIns="91440" bIns="45720">
            <a:spAutoFit/>
          </a:bodyPr>
          <a:lstStyle/>
          <a:p>
            <a:pPr algn="ctr"/>
            <a:r>
              <a:rPr lang="en-US" sz="3200" b="1" cap="none" spc="0" dirty="0">
                <a:ln w="0"/>
                <a:solidFill>
                  <a:schemeClr val="tx1"/>
                </a:solidFill>
                <a:latin typeface="Arial" panose="020B0604020202020204" pitchFamily="34" charset="0"/>
                <a:cs typeface="Arial" panose="020B0604020202020204" pitchFamily="34" charset="0"/>
              </a:rPr>
              <a:t>3.Enity framework core</a:t>
            </a:r>
            <a:endParaRPr lang="en-US" sz="3200" b="1" cap="none" spc="0" dirty="0">
              <a:ln w="0"/>
              <a:solidFill>
                <a:schemeClr val="tx1"/>
              </a:solidFill>
              <a:latin typeface="Arial" panose="020B0604020202020204" pitchFamily="34" charset="0"/>
              <a:cs typeface="Arial" panose="020B0604020202020204" pitchFamily="34" charset="0"/>
            </a:endParaRPr>
          </a:p>
        </p:txBody>
      </p:sp>
      <p:pic>
        <p:nvPicPr>
          <p:cNvPr id="1026" name="Picture 2" descr="Compiled queries in Entity Framework Co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0480" y="1593773"/>
            <a:ext cx="5277774" cy="3111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Entity Framework Core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198" y="1593773"/>
            <a:ext cx="4705350" cy="31912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0023" y="585926"/>
            <a:ext cx="9072978" cy="710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b="1" dirty="0" err="1">
                <a:solidFill>
                  <a:schemeClr val="tx1"/>
                </a:solidFill>
                <a:latin typeface="Arial" panose="020B0604020202020204" pitchFamily="34" charset="0"/>
                <a:cs typeface="Arial" panose="020B0604020202020204" pitchFamily="34" charset="0"/>
              </a:rPr>
              <a:t>III.Demo</a:t>
            </a:r>
            <a:endParaRPr lang="en-US" sz="5400" b="1"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955</Words>
  <Application>WPS Presentation</Application>
  <PresentationFormat>Widescreen</PresentationFormat>
  <Paragraphs>33</Paragraphs>
  <Slides>10</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Arial</vt:lpstr>
      <vt:lpstr>Aldrich</vt:lpstr>
      <vt:lpstr>Segoe Print</vt:lpstr>
      <vt:lpstr>Abril Fatface</vt:lpstr>
      <vt:lpstr>Times New Roman</vt:lpstr>
      <vt:lpstr>Homemade Apple</vt:lpstr>
      <vt:lpstr>Microsoft YaHei</vt:lpstr>
      <vt:lpstr>Arial Unicode MS</vt:lpstr>
      <vt:lpstr>Corbel</vt:lpstr>
      <vt:lpstr>Calibri</vt:lpstr>
      <vt:lpstr>Parallax</vt:lpstr>
      <vt:lpstr>Thuyết trình nghiên cứu và xây dựng quản lý công việc về quảng đường và địa chỉ bằng Google map API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Khá Võ</dc:creator>
  <cp:lastModifiedBy>ASUS</cp:lastModifiedBy>
  <cp:revision>252</cp:revision>
  <dcterms:created xsi:type="dcterms:W3CDTF">2021-03-18T08:20:00Z</dcterms:created>
  <dcterms:modified xsi:type="dcterms:W3CDTF">2021-04-05T05:27:45Z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