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/>
    <p:restoredTop sz="78731"/>
  </p:normalViewPr>
  <p:slideViewPr>
    <p:cSldViewPr>
      <p:cViewPr>
        <p:scale>
          <a:sx n="75" d="100"/>
          <a:sy n="75" d="100"/>
        </p:scale>
        <p:origin x="1648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3/24/16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MVC </a:t>
            </a:r>
            <a:r>
              <a:rPr lang="en-US" dirty="0" smtClean="0"/>
              <a:t>architecture </a:t>
            </a:r>
            <a:r>
              <a:rPr lang="vi-VN" dirty="0" smtClean="0"/>
              <a:t>with JSP and Servlet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7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Simple MVC example in JEE</a:t>
            </a:r>
            <a:endParaRPr lang="en-US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0094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Components: </a:t>
            </a:r>
          </a:p>
          <a:p>
            <a:pPr lvl="1"/>
            <a:r>
              <a:rPr lang="en-US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Servlet</a:t>
            </a:r>
          </a:p>
          <a:p>
            <a:pPr lvl="1"/>
            <a:r>
              <a:rPr lang="en-US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JSP</a:t>
            </a:r>
          </a:p>
          <a:p>
            <a:pPr lvl="1"/>
            <a:r>
              <a:rPr lang="en-US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Bean</a:t>
            </a:r>
          </a:p>
          <a:p>
            <a:endParaRPr lang="en-US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-18366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MVC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9889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6" y="762000"/>
            <a:ext cx="7024744" cy="8382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Simple MVC example in JEE -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MVC Flow of Control</a:t>
            </a:r>
            <a:endParaRPr lang="en-US" sz="28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-18366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MVC architecture</a:t>
            </a:r>
          </a:p>
        </p:txBody>
      </p:sp>
      <p:pic>
        <p:nvPicPr>
          <p:cNvPr id="1026" name="Picture 2" descr="G:\Dropbox\01.UIT_Work\100.Teaching\100.GiangDay2012-2013\HKII\03.J2EE\ThBuoi2\Myslide-code\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22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27664"/>
            <a:ext cx="7306234" cy="11430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Simple MVC example in JEE -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Implementing MVC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RequestDispatcher</a:t>
            </a:r>
            <a:endParaRPr lang="en-US" sz="28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00948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US" b="1" dirty="0"/>
              <a:t>1. Define beans to represent result data</a:t>
            </a:r>
          </a:p>
          <a:p>
            <a:pPr marL="68580" indent="0">
              <a:buNone/>
            </a:pPr>
            <a:r>
              <a:rPr lang="en-US" dirty="0"/>
              <a:t>– Ordinary Java classes with at least one </a:t>
            </a:r>
            <a:r>
              <a:rPr lang="en-US" dirty="0" err="1"/>
              <a:t>get</a:t>
            </a:r>
            <a:r>
              <a:rPr lang="en-US" i="1" dirty="0" err="1"/>
              <a:t>Blah</a:t>
            </a:r>
            <a:r>
              <a:rPr lang="en-US" i="1" dirty="0"/>
              <a:t> </a:t>
            </a:r>
            <a:r>
              <a:rPr lang="en-US" dirty="0"/>
              <a:t>method</a:t>
            </a:r>
          </a:p>
          <a:p>
            <a:pPr marL="68580" indent="0">
              <a:buNone/>
            </a:pPr>
            <a:r>
              <a:rPr lang="en-US" b="1" dirty="0"/>
              <a:t>2. Use a servlet to handle requests</a:t>
            </a:r>
          </a:p>
          <a:p>
            <a:pPr marL="68580" indent="0">
              <a:buNone/>
            </a:pPr>
            <a:r>
              <a:rPr lang="en-US" dirty="0"/>
              <a:t>– Servlet reads request parameters, checks for missing</a:t>
            </a:r>
          </a:p>
          <a:p>
            <a:pPr marL="68580" indent="0">
              <a:buNone/>
            </a:pPr>
            <a:r>
              <a:rPr lang="en-US" dirty="0"/>
              <a:t>and malformed data, calls business logic, etc.</a:t>
            </a:r>
          </a:p>
          <a:p>
            <a:pPr marL="68580" indent="0">
              <a:buNone/>
            </a:pPr>
            <a:r>
              <a:rPr lang="en-US" b="1" dirty="0"/>
              <a:t>3. Obtain bean instances</a:t>
            </a:r>
          </a:p>
          <a:p>
            <a:pPr marL="68580" indent="0">
              <a:buNone/>
            </a:pPr>
            <a:r>
              <a:rPr lang="en-US" dirty="0"/>
              <a:t>– The servlet invokes business logic (application-specific</a:t>
            </a:r>
          </a:p>
          <a:p>
            <a:pPr marL="68580" indent="0">
              <a:buNone/>
            </a:pPr>
            <a:r>
              <a:rPr lang="en-US" dirty="0"/>
              <a:t>code) or data-access code to obtain the results.</a:t>
            </a:r>
          </a:p>
          <a:p>
            <a:pPr marL="68580" indent="0">
              <a:buNone/>
            </a:pPr>
            <a:r>
              <a:rPr lang="en-US" b="1" dirty="0"/>
              <a:t>4. Store the bean in the request, session, or</a:t>
            </a:r>
          </a:p>
          <a:p>
            <a:pPr marL="68580" indent="0">
              <a:buNone/>
            </a:pPr>
            <a:r>
              <a:rPr lang="en-US" b="1" dirty="0"/>
              <a:t>servlet context</a:t>
            </a:r>
          </a:p>
          <a:p>
            <a:pPr marL="68580" indent="0">
              <a:buNone/>
            </a:pPr>
            <a:r>
              <a:rPr lang="en-US" dirty="0"/>
              <a:t>– The servlet calls </a:t>
            </a:r>
            <a:r>
              <a:rPr lang="en-US" dirty="0" err="1"/>
              <a:t>setAttribute</a:t>
            </a:r>
            <a:r>
              <a:rPr lang="en-US" dirty="0"/>
              <a:t> on the request, session, or</a:t>
            </a:r>
          </a:p>
          <a:p>
            <a:pPr marL="68580" indent="0">
              <a:buNone/>
            </a:pPr>
            <a:r>
              <a:rPr lang="en-US" dirty="0"/>
              <a:t>servlet context objects to store a reference to the beans</a:t>
            </a:r>
          </a:p>
          <a:p>
            <a:pPr marL="68580" indent="0">
              <a:buNone/>
            </a:pPr>
            <a:r>
              <a:rPr lang="en-US" dirty="0"/>
              <a:t>that represent the results of the request.</a:t>
            </a:r>
            <a:endParaRPr lang="en-US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-18366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MVC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2810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27664"/>
            <a:ext cx="7306234" cy="11430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Simple MVC example in JEE -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Implementing MVC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RequestDispatcher</a:t>
            </a:r>
            <a:endParaRPr lang="en-US" sz="28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00948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US" b="1" dirty="0"/>
              <a:t>5. Forward the request to a JSP page.</a:t>
            </a:r>
          </a:p>
          <a:p>
            <a:pPr marL="68580" indent="0">
              <a:buNone/>
            </a:pPr>
            <a:r>
              <a:rPr lang="en-US" dirty="0"/>
              <a:t>– The servlet determines which JSP page is appropriate to</a:t>
            </a:r>
          </a:p>
          <a:p>
            <a:pPr marL="68580" indent="0">
              <a:buNone/>
            </a:pPr>
            <a:r>
              <a:rPr lang="en-US" dirty="0"/>
              <a:t>the situation and uses the forward method of</a:t>
            </a:r>
          </a:p>
          <a:p>
            <a:pPr marL="68580" indent="0">
              <a:buNone/>
            </a:pPr>
            <a:r>
              <a:rPr lang="en-US" dirty="0" err="1"/>
              <a:t>RequestDispatcher</a:t>
            </a:r>
            <a:r>
              <a:rPr lang="en-US" dirty="0"/>
              <a:t> to transfer control to that page.</a:t>
            </a:r>
          </a:p>
          <a:p>
            <a:pPr marL="68580" indent="0">
              <a:buNone/>
            </a:pPr>
            <a:r>
              <a:rPr lang="en-US" b="1" dirty="0"/>
              <a:t>6. Extract the data from the beans.</a:t>
            </a:r>
          </a:p>
          <a:p>
            <a:pPr marL="68580" indent="0">
              <a:buNone/>
            </a:pPr>
            <a:r>
              <a:rPr lang="en-US" dirty="0"/>
              <a:t>– JSP 1.2 (Old!)</a:t>
            </a:r>
          </a:p>
          <a:p>
            <a:pPr marL="68580" indent="0">
              <a:buNone/>
            </a:pPr>
            <a:r>
              <a:rPr lang="en-US" dirty="0"/>
              <a:t>• The JSP page accesses beans with </a:t>
            </a:r>
            <a:r>
              <a:rPr lang="en-US" dirty="0" err="1"/>
              <a:t>jsp:useBean</a:t>
            </a:r>
            <a:r>
              <a:rPr lang="en-US" dirty="0"/>
              <a:t> and a</a:t>
            </a:r>
          </a:p>
          <a:p>
            <a:pPr marL="68580" indent="0">
              <a:buNone/>
            </a:pPr>
            <a:r>
              <a:rPr lang="en-US" dirty="0"/>
              <a:t>scope matching the location of step 4. The page then</a:t>
            </a:r>
          </a:p>
          <a:p>
            <a:pPr marL="68580" indent="0">
              <a:buNone/>
            </a:pPr>
            <a:r>
              <a:rPr lang="en-US" dirty="0"/>
              <a:t>uses </a:t>
            </a:r>
            <a:r>
              <a:rPr lang="en-US" dirty="0" err="1"/>
              <a:t>jsp:getProperty</a:t>
            </a:r>
            <a:r>
              <a:rPr lang="en-US" dirty="0"/>
              <a:t> to output the bean properties.</a:t>
            </a:r>
          </a:p>
          <a:p>
            <a:pPr marL="68580" indent="0">
              <a:buNone/>
            </a:pPr>
            <a:r>
              <a:rPr lang="en-US" dirty="0"/>
              <a:t>– JSP 2.0 (Preferred!)</a:t>
            </a:r>
          </a:p>
          <a:p>
            <a:pPr marL="68580" indent="0">
              <a:buNone/>
            </a:pPr>
            <a:r>
              <a:rPr lang="en-US" dirty="0"/>
              <a:t>• The JSP page uses ${</a:t>
            </a:r>
            <a:r>
              <a:rPr lang="en-US" dirty="0" err="1"/>
              <a:t>nameFromServlet.property</a:t>
            </a:r>
            <a:r>
              <a:rPr lang="en-US" dirty="0"/>
              <a:t>} to</a:t>
            </a:r>
          </a:p>
          <a:p>
            <a:pPr marL="68580" indent="0">
              <a:buNone/>
            </a:pPr>
            <a:r>
              <a:rPr lang="en-US" dirty="0"/>
              <a:t>output bean properties</a:t>
            </a:r>
          </a:p>
          <a:p>
            <a:pPr marL="68580" indent="0">
              <a:buNone/>
            </a:pPr>
            <a:r>
              <a:rPr lang="en-US" dirty="0"/>
              <a:t>– Either way, JSP page does not create or modify bean; it</a:t>
            </a:r>
          </a:p>
          <a:p>
            <a:pPr marL="68580" indent="0">
              <a:buNone/>
            </a:pPr>
            <a:r>
              <a:rPr lang="en-US" dirty="0"/>
              <a:t>merely extracts and displays data that servlet created.</a:t>
            </a:r>
            <a:endParaRPr lang="en-US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-18366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MVC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318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Bài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tập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77148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Cài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đặt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một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ứng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dụng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giỏ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hàng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với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thỏa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mãn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lvl="1"/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Phân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loại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sản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phẩm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theo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category</a:t>
            </a:r>
          </a:p>
          <a:p>
            <a:pPr lvl="1"/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Thuộc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tính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của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sản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phẩm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tên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giá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ghi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chú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</a:p>
          <a:p>
            <a:pPr lvl="1"/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Có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hệ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thống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user: register, login, log out</a:t>
            </a:r>
          </a:p>
          <a:p>
            <a:pPr lvl="2"/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Chỉ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có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user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đã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log in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vào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hệ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thống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mới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được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mua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hàng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</a:p>
          <a:p>
            <a:pPr lvl="2"/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Khi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nhấn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vào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nút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kết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thúc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mua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hàng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một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danh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sách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các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món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hàng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user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chọn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mua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sẽ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được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show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ra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cho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người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dùng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và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lưu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danh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sách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các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món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hàng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này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vào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DB.</a:t>
            </a:r>
          </a:p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7400" y="-18366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endParaRPr lang="en-US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Bài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tập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Gợi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ý:</a:t>
            </a:r>
          </a:p>
          <a:p>
            <a:pPr lvl="1"/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Sử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dụng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session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cho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hệ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thống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đăng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nhập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và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lưu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danh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sách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hàng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đã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chọn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mua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7400" y="-18366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endParaRPr lang="en-US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Bài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Nộp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bài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lvl="1"/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Nộp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bài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cá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nhân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trên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hệ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thống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moodle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của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trường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lvl="1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Deadline:	23:55 </a:t>
            </a:r>
            <a:r>
              <a:rPr lang="vi-V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CN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03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/04/2016</a:t>
            </a: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Nén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lại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file zip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với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cấu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trúc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lvl="2"/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SourceCode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: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lưu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source code website</a:t>
            </a:r>
          </a:p>
          <a:p>
            <a:pPr lvl="2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DB : 		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lưu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file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tạo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db</a:t>
            </a: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File readme.doc :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hướng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dẫn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cài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đặt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và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sử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dụng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lvl="1"/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Tên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file zip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là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&lt;MSSV&gt; - &lt;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Họ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tên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&gt;.zip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7400" y="-18366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endParaRPr lang="en-US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456</TotalTime>
  <Words>422</Words>
  <Application>Microsoft Macintosh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Century Gothic</vt:lpstr>
      <vt:lpstr>Tahoma</vt:lpstr>
      <vt:lpstr>Times New Roman</vt:lpstr>
      <vt:lpstr>Verdana</vt:lpstr>
      <vt:lpstr>Wingdings 2</vt:lpstr>
      <vt:lpstr>Austin</vt:lpstr>
      <vt:lpstr>MVC architecture with JSP and Servlet</vt:lpstr>
      <vt:lpstr>Simple MVC example in JEE</vt:lpstr>
      <vt:lpstr>Simple MVC example in JEE - MVC Flow of Control</vt:lpstr>
      <vt:lpstr>Simple MVC example in JEE - Implementing MVC with RequestDispatcher</vt:lpstr>
      <vt:lpstr>Simple MVC example in JEE - Implementing MVC with RequestDispatcher</vt:lpstr>
      <vt:lpstr>Bài tập</vt:lpstr>
      <vt:lpstr>Bài tập</vt:lpstr>
      <vt:lpstr>Bài tập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</dc:title>
  <dc:creator>KhaNV</dc:creator>
  <cp:lastModifiedBy>Microsoft Office User</cp:lastModifiedBy>
  <cp:revision>318</cp:revision>
  <dcterms:created xsi:type="dcterms:W3CDTF">2006-08-16T00:00:00Z</dcterms:created>
  <dcterms:modified xsi:type="dcterms:W3CDTF">2016-03-24T07:39:58Z</dcterms:modified>
</cp:coreProperties>
</file>