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54588" y="154007"/>
            <a:ext cx="3412669" cy="65499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76EB7F-272A-4D7F-9225-DB86119B57B6}"/>
              </a:ext>
            </a:extLst>
          </p:cNvPr>
          <p:cNvSpPr/>
          <p:nvPr/>
        </p:nvSpPr>
        <p:spPr>
          <a:xfrm>
            <a:off x="2043918" y="1020017"/>
            <a:ext cx="735724" cy="4515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57630-7D38-4928-B237-536915BC78B1}"/>
              </a:ext>
            </a:extLst>
          </p:cNvPr>
          <p:cNvCxnSpPr/>
          <p:nvPr/>
        </p:nvCxnSpPr>
        <p:spPr>
          <a:xfrm>
            <a:off x="2060712" y="1470989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E55A9-EE59-4FE2-BC98-7160148BBAE5}"/>
              </a:ext>
            </a:extLst>
          </p:cNvPr>
          <p:cNvCxnSpPr/>
          <p:nvPr/>
        </p:nvCxnSpPr>
        <p:spPr>
          <a:xfrm>
            <a:off x="2043918" y="2060712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14E078-5C7B-4551-8059-C13377B49CEC}"/>
              </a:ext>
            </a:extLst>
          </p:cNvPr>
          <p:cNvCxnSpPr/>
          <p:nvPr/>
        </p:nvCxnSpPr>
        <p:spPr>
          <a:xfrm>
            <a:off x="2060712" y="2696815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9D3BE1-1BF5-42A5-8351-2A9E01B60F2B}"/>
              </a:ext>
            </a:extLst>
          </p:cNvPr>
          <p:cNvCxnSpPr/>
          <p:nvPr/>
        </p:nvCxnSpPr>
        <p:spPr>
          <a:xfrm>
            <a:off x="2087216" y="3304496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42CE53-F7CD-4E98-99B9-C125C4D5F2C2}"/>
              </a:ext>
            </a:extLst>
          </p:cNvPr>
          <p:cNvCxnSpPr/>
          <p:nvPr/>
        </p:nvCxnSpPr>
        <p:spPr>
          <a:xfrm>
            <a:off x="2060712" y="3968160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B13014-05EC-49D9-93EB-7EB0655668EF}"/>
              </a:ext>
            </a:extLst>
          </p:cNvPr>
          <p:cNvCxnSpPr/>
          <p:nvPr/>
        </p:nvCxnSpPr>
        <p:spPr>
          <a:xfrm>
            <a:off x="2080475" y="4694806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F82ED6-7F6E-4DDA-BC55-C777B859FEE1}"/>
              </a:ext>
            </a:extLst>
          </p:cNvPr>
          <p:cNvSpPr txBox="1"/>
          <p:nvPr/>
        </p:nvSpPr>
        <p:spPr>
          <a:xfrm>
            <a:off x="2240580" y="494855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E346B2-E799-442A-9684-B404D0288DD3}"/>
              </a:ext>
            </a:extLst>
          </p:cNvPr>
          <p:cNvSpPr txBox="1"/>
          <p:nvPr/>
        </p:nvSpPr>
        <p:spPr>
          <a:xfrm>
            <a:off x="2246239" y="4242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C366A-F2D5-49AB-BC17-7AB6356F2616}"/>
              </a:ext>
            </a:extLst>
          </p:cNvPr>
          <p:cNvSpPr txBox="1"/>
          <p:nvPr/>
        </p:nvSpPr>
        <p:spPr>
          <a:xfrm>
            <a:off x="2238637" y="3445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F66973-52F4-4135-9A3A-AFBE6829DFE2}"/>
              </a:ext>
            </a:extLst>
          </p:cNvPr>
          <p:cNvSpPr txBox="1"/>
          <p:nvPr/>
        </p:nvSpPr>
        <p:spPr>
          <a:xfrm>
            <a:off x="2246239" y="2872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F78A1-C1BB-4716-8D62-3F1559740A94}"/>
              </a:ext>
            </a:extLst>
          </p:cNvPr>
          <p:cNvSpPr txBox="1"/>
          <p:nvPr/>
        </p:nvSpPr>
        <p:spPr>
          <a:xfrm>
            <a:off x="2241173" y="222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5349D-7157-4659-BE28-04180797ED2E}"/>
              </a:ext>
            </a:extLst>
          </p:cNvPr>
          <p:cNvSpPr txBox="1"/>
          <p:nvPr/>
        </p:nvSpPr>
        <p:spPr>
          <a:xfrm>
            <a:off x="2238637" y="1572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F646B-007C-4BFC-AF2E-DA0646F824BB}"/>
              </a:ext>
            </a:extLst>
          </p:cNvPr>
          <p:cNvSpPr txBox="1"/>
          <p:nvPr/>
        </p:nvSpPr>
        <p:spPr>
          <a:xfrm>
            <a:off x="2246239" y="1008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0236D4-F3B3-421F-BEF4-1EF008F457A0}"/>
              </a:ext>
            </a:extLst>
          </p:cNvPr>
          <p:cNvSpPr/>
          <p:nvPr/>
        </p:nvSpPr>
        <p:spPr>
          <a:xfrm>
            <a:off x="3001619" y="92779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E32A95-0897-47F7-84DB-C1450188ED5B}"/>
              </a:ext>
            </a:extLst>
          </p:cNvPr>
          <p:cNvSpPr/>
          <p:nvPr/>
        </p:nvSpPr>
        <p:spPr>
          <a:xfrm>
            <a:off x="3650976" y="92779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2E0DA9-0C46-42D8-87A8-921A4909E407}"/>
              </a:ext>
            </a:extLst>
          </p:cNvPr>
          <p:cNvSpPr/>
          <p:nvPr/>
        </p:nvSpPr>
        <p:spPr>
          <a:xfrm>
            <a:off x="4300333" y="936006"/>
            <a:ext cx="410817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7C02C6-D77C-45F4-BB6C-DAC8559B64F0}"/>
              </a:ext>
            </a:extLst>
          </p:cNvPr>
          <p:cNvSpPr/>
          <p:nvPr/>
        </p:nvSpPr>
        <p:spPr>
          <a:xfrm>
            <a:off x="2981740" y="15721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05980E-F4E8-42C5-8F2E-7B5148B63562}"/>
              </a:ext>
            </a:extLst>
          </p:cNvPr>
          <p:cNvSpPr/>
          <p:nvPr/>
        </p:nvSpPr>
        <p:spPr>
          <a:xfrm>
            <a:off x="3650976" y="15721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CB0DCC3-FEBE-4AF2-BD06-833733BA1F43}"/>
              </a:ext>
            </a:extLst>
          </p:cNvPr>
          <p:cNvSpPr/>
          <p:nvPr/>
        </p:nvSpPr>
        <p:spPr>
          <a:xfrm>
            <a:off x="4293708" y="15721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A3FC57-4942-4E62-A217-68D1401B2C71}"/>
              </a:ext>
            </a:extLst>
          </p:cNvPr>
          <p:cNvSpPr/>
          <p:nvPr/>
        </p:nvSpPr>
        <p:spPr>
          <a:xfrm>
            <a:off x="3001618" y="2216422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0AD70E-1BF9-4E55-BA36-BCBFC4B40751}"/>
              </a:ext>
            </a:extLst>
          </p:cNvPr>
          <p:cNvSpPr/>
          <p:nvPr/>
        </p:nvSpPr>
        <p:spPr>
          <a:xfrm>
            <a:off x="3670853" y="2226300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F69F6F-C2C3-4A10-A887-755E01D4F428}"/>
              </a:ext>
            </a:extLst>
          </p:cNvPr>
          <p:cNvSpPr/>
          <p:nvPr/>
        </p:nvSpPr>
        <p:spPr>
          <a:xfrm>
            <a:off x="4293707" y="2216422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C0016F-EF72-4585-B87E-05DE3D17E9BD}"/>
              </a:ext>
            </a:extLst>
          </p:cNvPr>
          <p:cNvSpPr/>
          <p:nvPr/>
        </p:nvSpPr>
        <p:spPr>
          <a:xfrm>
            <a:off x="2991679" y="293516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D03741-D691-4074-BE35-8F560F0EBC52}"/>
              </a:ext>
            </a:extLst>
          </p:cNvPr>
          <p:cNvSpPr/>
          <p:nvPr/>
        </p:nvSpPr>
        <p:spPr>
          <a:xfrm>
            <a:off x="3650975" y="2908660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B99ADE-2D04-4DE3-8B2C-C38A6EC20548}"/>
              </a:ext>
            </a:extLst>
          </p:cNvPr>
          <p:cNvSpPr/>
          <p:nvPr/>
        </p:nvSpPr>
        <p:spPr>
          <a:xfrm>
            <a:off x="4310271" y="293516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92D659-273A-46C4-AC28-C88137235197}"/>
              </a:ext>
            </a:extLst>
          </p:cNvPr>
          <p:cNvSpPr/>
          <p:nvPr/>
        </p:nvSpPr>
        <p:spPr>
          <a:xfrm>
            <a:off x="2991679" y="3660125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80DF4A-649C-4E23-9F7F-28DB5D54FC5D}"/>
              </a:ext>
            </a:extLst>
          </p:cNvPr>
          <p:cNvSpPr/>
          <p:nvPr/>
        </p:nvSpPr>
        <p:spPr>
          <a:xfrm>
            <a:off x="3690734" y="3660125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6CC73B-C28C-4390-B22E-DBAAAD92E719}"/>
              </a:ext>
            </a:extLst>
          </p:cNvPr>
          <p:cNvSpPr/>
          <p:nvPr/>
        </p:nvSpPr>
        <p:spPr>
          <a:xfrm>
            <a:off x="4370023" y="3653906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9A6F0C-7E04-43CD-AAE6-8C876CCA459D}"/>
              </a:ext>
            </a:extLst>
          </p:cNvPr>
          <p:cNvSpPr/>
          <p:nvPr/>
        </p:nvSpPr>
        <p:spPr>
          <a:xfrm>
            <a:off x="2981740" y="43254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94469B-225D-4B44-BE58-F229AB730D67}"/>
              </a:ext>
            </a:extLst>
          </p:cNvPr>
          <p:cNvSpPr/>
          <p:nvPr/>
        </p:nvSpPr>
        <p:spPr>
          <a:xfrm>
            <a:off x="3690734" y="43254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A3AFEC-A77C-41B6-8F88-C989DD76C0F4}"/>
              </a:ext>
            </a:extLst>
          </p:cNvPr>
          <p:cNvSpPr/>
          <p:nvPr/>
        </p:nvSpPr>
        <p:spPr>
          <a:xfrm>
            <a:off x="4370023" y="43254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1548EB-896B-4A72-9334-CB17F1826B86}"/>
              </a:ext>
            </a:extLst>
          </p:cNvPr>
          <p:cNvSpPr/>
          <p:nvPr/>
        </p:nvSpPr>
        <p:spPr>
          <a:xfrm>
            <a:off x="2991679" y="50826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78FCC4-5D4A-4124-BBAD-30D4B5D723A6}"/>
              </a:ext>
            </a:extLst>
          </p:cNvPr>
          <p:cNvSpPr/>
          <p:nvPr/>
        </p:nvSpPr>
        <p:spPr>
          <a:xfrm>
            <a:off x="3690734" y="50826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4834B3-06D0-4CDE-9E5B-571672817D96}"/>
              </a:ext>
            </a:extLst>
          </p:cNvPr>
          <p:cNvSpPr/>
          <p:nvPr/>
        </p:nvSpPr>
        <p:spPr>
          <a:xfrm>
            <a:off x="4370023" y="50826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6030D5-DA5B-4D9F-BDEA-E76BD2696C6A}"/>
              </a:ext>
            </a:extLst>
          </p:cNvPr>
          <p:cNvSpPr/>
          <p:nvPr/>
        </p:nvSpPr>
        <p:spPr>
          <a:xfrm>
            <a:off x="4310271" y="5839774"/>
            <a:ext cx="560138" cy="5632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848BEF3-3707-4A52-8C60-C919B9182363}"/>
              </a:ext>
            </a:extLst>
          </p:cNvPr>
          <p:cNvSpPr/>
          <p:nvPr/>
        </p:nvSpPr>
        <p:spPr>
          <a:xfrm>
            <a:off x="2908553" y="4007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46F206-C35C-4635-B155-7E844A60311B}"/>
              </a:ext>
            </a:extLst>
          </p:cNvPr>
          <p:cNvSpPr/>
          <p:nvPr/>
        </p:nvSpPr>
        <p:spPr>
          <a:xfrm>
            <a:off x="3567848" y="4007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24858ED-A34E-40A8-A5B5-5E6CB8945F81}"/>
              </a:ext>
            </a:extLst>
          </p:cNvPr>
          <p:cNvSpPr/>
          <p:nvPr/>
        </p:nvSpPr>
        <p:spPr>
          <a:xfrm>
            <a:off x="4206964" y="4007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3CE79F-1217-47F1-85AD-BB6E0F884F00}"/>
              </a:ext>
            </a:extLst>
          </p:cNvPr>
          <p:cNvSpPr txBox="1"/>
          <p:nvPr/>
        </p:nvSpPr>
        <p:spPr>
          <a:xfrm>
            <a:off x="186137" y="2498035"/>
            <a:ext cx="149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A6631BC3-F041-49A7-A425-5261C5EB01C5}"/>
              </a:ext>
            </a:extLst>
          </p:cNvPr>
          <p:cNvSpPr/>
          <p:nvPr/>
        </p:nvSpPr>
        <p:spPr>
          <a:xfrm>
            <a:off x="4412372" y="5367204"/>
            <a:ext cx="1044215" cy="369332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bận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FD540F-E117-42AC-8F7E-C0D6895E2CCB}"/>
              </a:ext>
            </a:extLst>
          </p:cNvPr>
          <p:cNvSpPr/>
          <p:nvPr/>
        </p:nvSpPr>
        <p:spPr>
          <a:xfrm>
            <a:off x="180892" y="365390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ECBF9B-C3F0-4262-9F56-5812E8A9ABA1}"/>
              </a:ext>
            </a:extLst>
          </p:cNvPr>
          <p:cNvSpPr/>
          <p:nvPr/>
        </p:nvSpPr>
        <p:spPr>
          <a:xfrm>
            <a:off x="218017" y="4477874"/>
            <a:ext cx="410817" cy="3693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C983E-CC5F-4353-9708-51EF49024FDE}"/>
              </a:ext>
            </a:extLst>
          </p:cNvPr>
          <p:cNvSpPr txBox="1"/>
          <p:nvPr/>
        </p:nvSpPr>
        <p:spPr>
          <a:xfrm>
            <a:off x="585613" y="3630319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</a:t>
            </a:r>
            <a:r>
              <a:rPr lang="en-US" dirty="0" err="1"/>
              <a:t>có</a:t>
            </a:r>
            <a:r>
              <a:rPr lang="en-US" dirty="0"/>
              <a:t> ca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7E105A-B8FD-4618-A525-47E141813A7F}"/>
              </a:ext>
            </a:extLst>
          </p:cNvPr>
          <p:cNvSpPr txBox="1"/>
          <p:nvPr/>
        </p:nvSpPr>
        <p:spPr>
          <a:xfrm>
            <a:off x="641405" y="4449075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ca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56" name="Rounded Rectangle 1">
            <a:extLst>
              <a:ext uri="{FF2B5EF4-FFF2-40B4-BE49-F238E27FC236}">
                <a16:creationId xmlns:a16="http://schemas.microsoft.com/office/drawing/2014/main" id="{E27C2C35-0D7C-4D62-B057-2977D910FF9E}"/>
              </a:ext>
            </a:extLst>
          </p:cNvPr>
          <p:cNvSpPr/>
          <p:nvPr/>
        </p:nvSpPr>
        <p:spPr>
          <a:xfrm>
            <a:off x="7484046" y="154007"/>
            <a:ext cx="3412669" cy="65499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4E064D8-4DF2-4BF4-8DEF-33B9D77EE0FC}"/>
              </a:ext>
            </a:extLst>
          </p:cNvPr>
          <p:cNvSpPr/>
          <p:nvPr/>
        </p:nvSpPr>
        <p:spPr>
          <a:xfrm>
            <a:off x="7788740" y="1172417"/>
            <a:ext cx="735724" cy="4515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39AEEC-E848-4D34-8174-1B24EDCAB333}"/>
              </a:ext>
            </a:extLst>
          </p:cNvPr>
          <p:cNvCxnSpPr/>
          <p:nvPr/>
        </p:nvCxnSpPr>
        <p:spPr>
          <a:xfrm>
            <a:off x="7805534" y="1623389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CE5E7F-0A17-46AB-AE40-2C2DA8ADE6CA}"/>
              </a:ext>
            </a:extLst>
          </p:cNvPr>
          <p:cNvCxnSpPr/>
          <p:nvPr/>
        </p:nvCxnSpPr>
        <p:spPr>
          <a:xfrm>
            <a:off x="7788740" y="2213112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4D8B518-DA38-46F2-A2F4-FBC536EAC9A1}"/>
              </a:ext>
            </a:extLst>
          </p:cNvPr>
          <p:cNvCxnSpPr/>
          <p:nvPr/>
        </p:nvCxnSpPr>
        <p:spPr>
          <a:xfrm>
            <a:off x="7805534" y="2849215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481778-8EDE-4C8D-A9A2-865BCF5F6625}"/>
              </a:ext>
            </a:extLst>
          </p:cNvPr>
          <p:cNvCxnSpPr/>
          <p:nvPr/>
        </p:nvCxnSpPr>
        <p:spPr>
          <a:xfrm>
            <a:off x="7832038" y="3456896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C76504-456B-4D88-8219-62E2BEAC735E}"/>
              </a:ext>
            </a:extLst>
          </p:cNvPr>
          <p:cNvCxnSpPr/>
          <p:nvPr/>
        </p:nvCxnSpPr>
        <p:spPr>
          <a:xfrm>
            <a:off x="7805534" y="4120560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9E9E8A-9EBE-4072-86BA-9CF89B43C019}"/>
              </a:ext>
            </a:extLst>
          </p:cNvPr>
          <p:cNvCxnSpPr/>
          <p:nvPr/>
        </p:nvCxnSpPr>
        <p:spPr>
          <a:xfrm>
            <a:off x="7825297" y="4847206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E5B534-EF1B-455E-A6C3-D0DD769895B4}"/>
              </a:ext>
            </a:extLst>
          </p:cNvPr>
          <p:cNvSpPr txBox="1"/>
          <p:nvPr/>
        </p:nvSpPr>
        <p:spPr>
          <a:xfrm>
            <a:off x="7985402" y="510095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cn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1F7E62-116F-46DB-9F86-680B05B89E89}"/>
              </a:ext>
            </a:extLst>
          </p:cNvPr>
          <p:cNvSpPr txBox="1"/>
          <p:nvPr/>
        </p:nvSpPr>
        <p:spPr>
          <a:xfrm>
            <a:off x="7991061" y="4395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89A3DA-0104-45BC-83D9-44B7D500393D}"/>
              </a:ext>
            </a:extLst>
          </p:cNvPr>
          <p:cNvSpPr txBox="1"/>
          <p:nvPr/>
        </p:nvSpPr>
        <p:spPr>
          <a:xfrm>
            <a:off x="7983459" y="359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E39C72-5743-41A9-8393-62783E17336D}"/>
              </a:ext>
            </a:extLst>
          </p:cNvPr>
          <p:cNvSpPr txBox="1"/>
          <p:nvPr/>
        </p:nvSpPr>
        <p:spPr>
          <a:xfrm>
            <a:off x="7991061" y="3025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619A6C-B1C9-4C6D-B5D1-399750111D98}"/>
              </a:ext>
            </a:extLst>
          </p:cNvPr>
          <p:cNvSpPr txBox="1"/>
          <p:nvPr/>
        </p:nvSpPr>
        <p:spPr>
          <a:xfrm>
            <a:off x="7985995" y="237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5FA86B-D91F-4836-8967-E0DA255607E2}"/>
              </a:ext>
            </a:extLst>
          </p:cNvPr>
          <p:cNvSpPr txBox="1"/>
          <p:nvPr/>
        </p:nvSpPr>
        <p:spPr>
          <a:xfrm>
            <a:off x="7983459" y="1724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5216E9-9612-4E9A-A8F2-7C8DA49B08DB}"/>
              </a:ext>
            </a:extLst>
          </p:cNvPr>
          <p:cNvSpPr txBox="1"/>
          <p:nvPr/>
        </p:nvSpPr>
        <p:spPr>
          <a:xfrm>
            <a:off x="7991061" y="1160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FF2C0E-5A70-40BF-86F6-176271CEA3D1}"/>
              </a:ext>
            </a:extLst>
          </p:cNvPr>
          <p:cNvSpPr/>
          <p:nvPr/>
        </p:nvSpPr>
        <p:spPr>
          <a:xfrm>
            <a:off x="8746441" y="108019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ADEC9A-BE9C-45BB-A43A-5AC035095A14}"/>
              </a:ext>
            </a:extLst>
          </p:cNvPr>
          <p:cNvSpPr/>
          <p:nvPr/>
        </p:nvSpPr>
        <p:spPr>
          <a:xfrm>
            <a:off x="9395798" y="108019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BD47BFD-46B3-4A09-A7AE-BD0A8B4A0374}"/>
              </a:ext>
            </a:extLst>
          </p:cNvPr>
          <p:cNvSpPr/>
          <p:nvPr/>
        </p:nvSpPr>
        <p:spPr>
          <a:xfrm>
            <a:off x="10045155" y="1088406"/>
            <a:ext cx="410817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B75063B-61E8-4274-93A6-7D2085A0E675}"/>
              </a:ext>
            </a:extLst>
          </p:cNvPr>
          <p:cNvSpPr/>
          <p:nvPr/>
        </p:nvSpPr>
        <p:spPr>
          <a:xfrm>
            <a:off x="8726562" y="17245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196AFBF-EAE3-44BE-A6CC-27C32A589D3B}"/>
              </a:ext>
            </a:extLst>
          </p:cNvPr>
          <p:cNvSpPr/>
          <p:nvPr/>
        </p:nvSpPr>
        <p:spPr>
          <a:xfrm>
            <a:off x="9395798" y="17245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3986CA1-71AC-480A-9717-42D5DCF277CE}"/>
              </a:ext>
            </a:extLst>
          </p:cNvPr>
          <p:cNvSpPr/>
          <p:nvPr/>
        </p:nvSpPr>
        <p:spPr>
          <a:xfrm>
            <a:off x="10038530" y="17245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9A876FE-DE11-44EE-95FD-03F362CCABC4}"/>
              </a:ext>
            </a:extLst>
          </p:cNvPr>
          <p:cNvSpPr/>
          <p:nvPr/>
        </p:nvSpPr>
        <p:spPr>
          <a:xfrm>
            <a:off x="8746440" y="2368822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5DE7D3E-29C1-4AAA-97A4-845DE274280B}"/>
              </a:ext>
            </a:extLst>
          </p:cNvPr>
          <p:cNvSpPr/>
          <p:nvPr/>
        </p:nvSpPr>
        <p:spPr>
          <a:xfrm>
            <a:off x="9415675" y="2378700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222F75B-818B-4CED-B197-85A3DD36F9D0}"/>
              </a:ext>
            </a:extLst>
          </p:cNvPr>
          <p:cNvSpPr/>
          <p:nvPr/>
        </p:nvSpPr>
        <p:spPr>
          <a:xfrm>
            <a:off x="10038529" y="2368822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3C68333-A80C-44A5-B2EF-E8233B7B87BF}"/>
              </a:ext>
            </a:extLst>
          </p:cNvPr>
          <p:cNvSpPr/>
          <p:nvPr/>
        </p:nvSpPr>
        <p:spPr>
          <a:xfrm>
            <a:off x="8736501" y="308756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A20258A-D9E0-4BE3-B013-D8A4F829D30E}"/>
              </a:ext>
            </a:extLst>
          </p:cNvPr>
          <p:cNvSpPr/>
          <p:nvPr/>
        </p:nvSpPr>
        <p:spPr>
          <a:xfrm>
            <a:off x="9395797" y="3061060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A579005-57E0-40CC-8E36-873927ED5642}"/>
              </a:ext>
            </a:extLst>
          </p:cNvPr>
          <p:cNvSpPr/>
          <p:nvPr/>
        </p:nvSpPr>
        <p:spPr>
          <a:xfrm>
            <a:off x="10055093" y="308756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E7587A-B949-4845-80E3-BE7FC7ACC6AE}"/>
              </a:ext>
            </a:extLst>
          </p:cNvPr>
          <p:cNvSpPr/>
          <p:nvPr/>
        </p:nvSpPr>
        <p:spPr>
          <a:xfrm>
            <a:off x="8736501" y="3812525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656FD22-CFC6-4E9E-B682-B3546D2E0637}"/>
              </a:ext>
            </a:extLst>
          </p:cNvPr>
          <p:cNvSpPr/>
          <p:nvPr/>
        </p:nvSpPr>
        <p:spPr>
          <a:xfrm>
            <a:off x="9435556" y="3812525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6EE02B3-1B0E-47A4-9934-8E30EB947567}"/>
              </a:ext>
            </a:extLst>
          </p:cNvPr>
          <p:cNvSpPr/>
          <p:nvPr/>
        </p:nvSpPr>
        <p:spPr>
          <a:xfrm>
            <a:off x="10114845" y="3806306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6A9252-3BD9-496A-AB18-8CB6A192D709}"/>
              </a:ext>
            </a:extLst>
          </p:cNvPr>
          <p:cNvSpPr/>
          <p:nvPr/>
        </p:nvSpPr>
        <p:spPr>
          <a:xfrm>
            <a:off x="8726562" y="44778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0D6E09E-EFDF-4CCA-AB56-02DDC7086C4B}"/>
              </a:ext>
            </a:extLst>
          </p:cNvPr>
          <p:cNvSpPr/>
          <p:nvPr/>
        </p:nvSpPr>
        <p:spPr>
          <a:xfrm>
            <a:off x="9435556" y="44778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2A6047-B637-4F18-A855-79997D88857C}"/>
              </a:ext>
            </a:extLst>
          </p:cNvPr>
          <p:cNvSpPr/>
          <p:nvPr/>
        </p:nvSpPr>
        <p:spPr>
          <a:xfrm>
            <a:off x="10114845" y="44778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64438C0-9728-489E-BE67-4481512489CD}"/>
              </a:ext>
            </a:extLst>
          </p:cNvPr>
          <p:cNvSpPr/>
          <p:nvPr/>
        </p:nvSpPr>
        <p:spPr>
          <a:xfrm>
            <a:off x="8736501" y="52350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FADAB1F-FAB2-4C6F-89B0-6929D3C29D1E}"/>
              </a:ext>
            </a:extLst>
          </p:cNvPr>
          <p:cNvSpPr/>
          <p:nvPr/>
        </p:nvSpPr>
        <p:spPr>
          <a:xfrm>
            <a:off x="9435556" y="52350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8C74911-E837-4DA3-B32D-DE56F3130AC8}"/>
              </a:ext>
            </a:extLst>
          </p:cNvPr>
          <p:cNvSpPr/>
          <p:nvPr/>
        </p:nvSpPr>
        <p:spPr>
          <a:xfrm>
            <a:off x="10114845" y="52350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03A3F37-986B-4A34-A868-E5C70465408C}"/>
              </a:ext>
            </a:extLst>
          </p:cNvPr>
          <p:cNvSpPr/>
          <p:nvPr/>
        </p:nvSpPr>
        <p:spPr>
          <a:xfrm>
            <a:off x="10055093" y="5992174"/>
            <a:ext cx="560138" cy="5632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861282-55B1-40BE-92DE-FD53586BB60D}"/>
              </a:ext>
            </a:extLst>
          </p:cNvPr>
          <p:cNvSpPr/>
          <p:nvPr/>
        </p:nvSpPr>
        <p:spPr>
          <a:xfrm>
            <a:off x="8653375" y="5531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282216D-7DEF-43A3-85C9-00D31F8CC061}"/>
              </a:ext>
            </a:extLst>
          </p:cNvPr>
          <p:cNvSpPr/>
          <p:nvPr/>
        </p:nvSpPr>
        <p:spPr>
          <a:xfrm>
            <a:off x="9312670" y="5531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910F5C-A3F5-4206-BAA0-CE834668BE35}"/>
              </a:ext>
            </a:extLst>
          </p:cNvPr>
          <p:cNvSpPr/>
          <p:nvPr/>
        </p:nvSpPr>
        <p:spPr>
          <a:xfrm>
            <a:off x="9951786" y="5531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Speech Bubble: Rectangle with Corners Rounded 100">
            <a:extLst>
              <a:ext uri="{FF2B5EF4-FFF2-40B4-BE49-F238E27FC236}">
                <a16:creationId xmlns:a16="http://schemas.microsoft.com/office/drawing/2014/main" id="{5669A931-6DD8-4CCF-9F6B-0CC4C927BE2D}"/>
              </a:ext>
            </a:extLst>
          </p:cNvPr>
          <p:cNvSpPr/>
          <p:nvPr/>
        </p:nvSpPr>
        <p:spPr>
          <a:xfrm>
            <a:off x="10157194" y="5519604"/>
            <a:ext cx="1044215" cy="369332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bận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0EE8B-2CB1-46D1-BDA1-2C1A887CD5F2}"/>
              </a:ext>
            </a:extLst>
          </p:cNvPr>
          <p:cNvSpPr/>
          <p:nvPr/>
        </p:nvSpPr>
        <p:spPr>
          <a:xfrm>
            <a:off x="7730329" y="1464468"/>
            <a:ext cx="2909215" cy="30194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6016B-62A8-485A-94C7-DF1195C24905}"/>
              </a:ext>
            </a:extLst>
          </p:cNvPr>
          <p:cNvSpPr txBox="1"/>
          <p:nvPr/>
        </p:nvSpPr>
        <p:spPr>
          <a:xfrm>
            <a:off x="8270103" y="1643861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bận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186323-3F5E-41CE-80EF-EF517794F440}"/>
              </a:ext>
            </a:extLst>
          </p:cNvPr>
          <p:cNvSpPr/>
          <p:nvPr/>
        </p:nvSpPr>
        <p:spPr>
          <a:xfrm>
            <a:off x="7991061" y="2495661"/>
            <a:ext cx="2474849" cy="5891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AEF334F-D68D-4B29-951A-2B7C0BE21127}"/>
              </a:ext>
            </a:extLst>
          </p:cNvPr>
          <p:cNvSpPr/>
          <p:nvPr/>
        </p:nvSpPr>
        <p:spPr>
          <a:xfrm rot="10800000">
            <a:off x="10094957" y="2639600"/>
            <a:ext cx="242455" cy="32642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79D2BC-6167-441B-B164-DC92AB2C77B2}"/>
              </a:ext>
            </a:extLst>
          </p:cNvPr>
          <p:cNvSpPr/>
          <p:nvPr/>
        </p:nvSpPr>
        <p:spPr>
          <a:xfrm>
            <a:off x="8228469" y="3646581"/>
            <a:ext cx="794089" cy="4355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4EB9C-2E39-461A-8024-04F10A631E16}"/>
              </a:ext>
            </a:extLst>
          </p:cNvPr>
          <p:cNvSpPr/>
          <p:nvPr/>
        </p:nvSpPr>
        <p:spPr>
          <a:xfrm>
            <a:off x="9291031" y="3630319"/>
            <a:ext cx="1022886" cy="459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2537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03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Hạnh Lê</dc:creator>
  <cp:lastModifiedBy>lequynhhttt@gmail.com</cp:lastModifiedBy>
  <cp:revision>10</cp:revision>
  <dcterms:created xsi:type="dcterms:W3CDTF">2020-02-14T05:40:07Z</dcterms:created>
  <dcterms:modified xsi:type="dcterms:W3CDTF">2020-04-02T02:37:51Z</dcterms:modified>
</cp:coreProperties>
</file>