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01/04/2020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9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01/04/2020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1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01/04/2020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2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01/04/2020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7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01/04/2020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2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01/04/2020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1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01/04/2020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7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01/04/2020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6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01/04/2020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01/04/2020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9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01/04/2020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3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7F753-A923-48F7-B6EC-23D42C978265}" type="datetimeFigureOut">
              <a:rPr lang="en-US" smtClean="0"/>
              <a:t>01/04/2020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3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705393" y="276126"/>
            <a:ext cx="3273753" cy="6049108"/>
            <a:chOff x="1959428" y="436098"/>
            <a:chExt cx="3273753" cy="6049108"/>
          </a:xfrm>
        </p:grpSpPr>
        <p:sp>
          <p:nvSpPr>
            <p:cNvPr id="2" name="Rounded Rectangle 1"/>
            <p:cNvSpPr/>
            <p:nvPr/>
          </p:nvSpPr>
          <p:spPr>
            <a:xfrm>
              <a:off x="1959428" y="436098"/>
              <a:ext cx="3273753" cy="604910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</a:t>
              </a:r>
            </a:p>
          </p:txBody>
        </p:sp>
        <p:sp>
          <p:nvSpPr>
            <p:cNvPr id="3" name="Oval 2"/>
            <p:cNvSpPr/>
            <p:nvPr/>
          </p:nvSpPr>
          <p:spPr>
            <a:xfrm>
              <a:off x="3838068" y="1206894"/>
              <a:ext cx="907590" cy="757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AVT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44386" y="3573191"/>
              <a:ext cx="2242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Ngày</a:t>
              </a:r>
              <a:r>
                <a:rPr lang="en-US" dirty="0"/>
                <a:t> </a:t>
              </a:r>
              <a:r>
                <a:rPr lang="en-US" dirty="0" err="1"/>
                <a:t>sinh</a:t>
              </a:r>
              <a:r>
                <a:rPr lang="en-US" dirty="0"/>
                <a:t>__________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42956" y="4089583"/>
              <a:ext cx="2242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Quê</a:t>
              </a:r>
              <a:r>
                <a:rPr lang="en-US" dirty="0"/>
                <a:t> </a:t>
              </a:r>
              <a:r>
                <a:rPr lang="en-US" dirty="0" err="1"/>
                <a:t>quán</a:t>
              </a:r>
              <a:r>
                <a:rPr lang="en-US" dirty="0"/>
                <a:t>__________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25034" y="5941704"/>
              <a:ext cx="1081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Update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41822" y="3056799"/>
              <a:ext cx="2303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Họ</a:t>
              </a:r>
              <a:r>
                <a:rPr lang="en-US" dirty="0"/>
                <a:t> </a:t>
              </a:r>
              <a:r>
                <a:rPr lang="en-US" dirty="0" err="1"/>
                <a:t>và</a:t>
              </a:r>
              <a:r>
                <a:rPr lang="en-US" dirty="0"/>
                <a:t> </a:t>
              </a:r>
              <a:r>
                <a:rPr lang="en-US" dirty="0" err="1"/>
                <a:t>tên</a:t>
              </a:r>
              <a:r>
                <a:rPr lang="en-US" dirty="0"/>
                <a:t> _________</a:t>
              </a: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557576"/>
              </p:ext>
            </p:extLst>
          </p:nvPr>
        </p:nvGraphicFramePr>
        <p:xfrm>
          <a:off x="5913829" y="719666"/>
          <a:ext cx="584274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987">
                  <a:extLst>
                    <a:ext uri="{9D8B030D-6E8A-4147-A177-3AD203B41FA5}">
                      <a16:colId xmlns:a16="http://schemas.microsoft.com/office/drawing/2014/main" val="1731997054"/>
                    </a:ext>
                  </a:extLst>
                </a:gridCol>
                <a:gridCol w="3716755">
                  <a:extLst>
                    <a:ext uri="{9D8B030D-6E8A-4147-A177-3AD203B41FA5}">
                      <a16:colId xmlns:a16="http://schemas.microsoft.com/office/drawing/2014/main" val="1994716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Tên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đối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t</a:t>
                      </a:r>
                      <a:r>
                        <a:rPr lang="vi-V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ượ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507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Profile </a:t>
                      </a:r>
                      <a:r>
                        <a:rPr lang="en-US" dirty="0" err="1"/>
                        <a:t>nhân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HỌC VÀ TÊN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40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NGÀY SINH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28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QUÊ QUÁN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323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SDT, ĐC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928684"/>
                  </a:ext>
                </a:extLst>
              </a:tr>
            </a:tbl>
          </a:graphicData>
        </a:graphic>
      </p:graphicFrame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3E5EF8C0-0364-4D0A-9E5D-C2348C1A0272}"/>
              </a:ext>
            </a:extLst>
          </p:cNvPr>
          <p:cNvSpPr/>
          <p:nvPr/>
        </p:nvSpPr>
        <p:spPr>
          <a:xfrm>
            <a:off x="2478157" y="2042901"/>
            <a:ext cx="1311965" cy="39032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Mã</a:t>
            </a:r>
            <a:r>
              <a:rPr lang="en-US" dirty="0"/>
              <a:t> NV____</a:t>
            </a: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49D882F1-3D24-45BE-B8BE-3DC72CA62574}"/>
              </a:ext>
            </a:extLst>
          </p:cNvPr>
          <p:cNvSpPr/>
          <p:nvPr/>
        </p:nvSpPr>
        <p:spPr>
          <a:xfrm>
            <a:off x="1163464" y="4472507"/>
            <a:ext cx="2242345" cy="2910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SDT______________ </a:t>
            </a:r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ACBE60F3-CAA0-4AEC-9325-9484186E3409}"/>
              </a:ext>
            </a:extLst>
          </p:cNvPr>
          <p:cNvSpPr/>
          <p:nvPr/>
        </p:nvSpPr>
        <p:spPr>
          <a:xfrm>
            <a:off x="1187787" y="4996070"/>
            <a:ext cx="2085500" cy="5785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_________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993647" y="909725"/>
            <a:ext cx="339634" cy="789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1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6">
            <a:extLst>
              <a:ext uri="{FF2B5EF4-FFF2-40B4-BE49-F238E27FC236}">
                <a16:creationId xmlns:a16="http://schemas.microsoft.com/office/drawing/2014/main" id="{FD5C05CD-75F2-499B-91ED-28C330834177}"/>
              </a:ext>
            </a:extLst>
          </p:cNvPr>
          <p:cNvGrpSpPr/>
          <p:nvPr/>
        </p:nvGrpSpPr>
        <p:grpSpPr>
          <a:xfrm>
            <a:off x="600286" y="90938"/>
            <a:ext cx="3273753" cy="6049108"/>
            <a:chOff x="1854321" y="733303"/>
            <a:chExt cx="3273753" cy="6049108"/>
          </a:xfrm>
        </p:grpSpPr>
        <p:sp>
          <p:nvSpPr>
            <p:cNvPr id="6" name="Rounded Rectangle 1">
              <a:extLst>
                <a:ext uri="{FF2B5EF4-FFF2-40B4-BE49-F238E27FC236}">
                  <a16:creationId xmlns:a16="http://schemas.microsoft.com/office/drawing/2014/main" id="{B13E0990-4127-43E1-99E4-12A74C8C8ECF}"/>
                </a:ext>
              </a:extLst>
            </p:cNvPr>
            <p:cNvSpPr/>
            <p:nvPr/>
          </p:nvSpPr>
          <p:spPr>
            <a:xfrm>
              <a:off x="1854321" y="733303"/>
              <a:ext cx="3273753" cy="604910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Oval 2">
              <a:extLst>
                <a:ext uri="{FF2B5EF4-FFF2-40B4-BE49-F238E27FC236}">
                  <a16:creationId xmlns:a16="http://schemas.microsoft.com/office/drawing/2014/main" id="{A91E4670-E1D4-4526-AD9C-65210B64234F}"/>
                </a:ext>
              </a:extLst>
            </p:cNvPr>
            <p:cNvSpPr/>
            <p:nvPr/>
          </p:nvSpPr>
          <p:spPr>
            <a:xfrm>
              <a:off x="4206239" y="1672240"/>
              <a:ext cx="851169" cy="6636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AVT</a:t>
              </a:r>
            </a:p>
          </p:txBody>
        </p:sp>
        <p:sp>
          <p:nvSpPr>
            <p:cNvPr id="8" name="TextBox 3">
              <a:extLst>
                <a:ext uri="{FF2B5EF4-FFF2-40B4-BE49-F238E27FC236}">
                  <a16:creationId xmlns:a16="http://schemas.microsoft.com/office/drawing/2014/main" id="{F0BF74FA-465C-4F53-A464-13C0D605F22E}"/>
                </a:ext>
              </a:extLst>
            </p:cNvPr>
            <p:cNvSpPr txBox="1"/>
            <p:nvPr/>
          </p:nvSpPr>
          <p:spPr>
            <a:xfrm>
              <a:off x="2444386" y="3573191"/>
              <a:ext cx="2260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Quê</a:t>
              </a:r>
              <a:r>
                <a:rPr lang="en-US" dirty="0"/>
                <a:t> </a:t>
              </a:r>
              <a:r>
                <a:rPr lang="en-US" dirty="0" err="1"/>
                <a:t>quán</a:t>
              </a:r>
              <a:r>
                <a:rPr lang="en-US" dirty="0"/>
                <a:t>_________</a:t>
              </a:r>
            </a:p>
          </p:txBody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D47314AF-B6E5-412D-AFB2-5A1D10F169AC}"/>
                </a:ext>
              </a:extLst>
            </p:cNvPr>
            <p:cNvSpPr txBox="1"/>
            <p:nvPr/>
          </p:nvSpPr>
          <p:spPr>
            <a:xfrm>
              <a:off x="2442956" y="4089583"/>
              <a:ext cx="2242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SDT</a:t>
              </a:r>
              <a:r>
                <a:rPr lang="en-US" dirty="0" smtClean="0"/>
                <a:t>______________</a:t>
              </a:r>
              <a:endParaRPr lang="en-US" dirty="0"/>
            </a:p>
          </p:txBody>
        </p:sp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86F37D85-1227-476D-9D45-01290373C215}"/>
                </a:ext>
              </a:extLst>
            </p:cNvPr>
            <p:cNvSpPr txBox="1"/>
            <p:nvPr/>
          </p:nvSpPr>
          <p:spPr>
            <a:xfrm>
              <a:off x="3125034" y="5941704"/>
              <a:ext cx="1081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Update</a:t>
              </a:r>
            </a:p>
          </p:txBody>
        </p:sp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76375A9C-071B-45D0-B367-6C91D1F9C258}"/>
                </a:ext>
              </a:extLst>
            </p:cNvPr>
            <p:cNvSpPr txBox="1"/>
            <p:nvPr/>
          </p:nvSpPr>
          <p:spPr>
            <a:xfrm>
              <a:off x="2441822" y="3056799"/>
              <a:ext cx="2303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Ngày</a:t>
              </a:r>
              <a:r>
                <a:rPr lang="en-US" dirty="0"/>
                <a:t> </a:t>
              </a:r>
              <a:r>
                <a:rPr lang="en-US" dirty="0" err="1"/>
                <a:t>Sinh</a:t>
              </a:r>
              <a:r>
                <a:rPr lang="en-US" dirty="0"/>
                <a:t> _________</a:t>
              </a:r>
            </a:p>
          </p:txBody>
        </p:sp>
      </p:grp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54DA2296-E171-4920-ABA0-BF50B6467E93}"/>
              </a:ext>
            </a:extLst>
          </p:cNvPr>
          <p:cNvSpPr/>
          <p:nvPr/>
        </p:nvSpPr>
        <p:spPr>
          <a:xfrm>
            <a:off x="914400" y="1240971"/>
            <a:ext cx="1658983" cy="609328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-------------------</a:t>
            </a:r>
            <a:endParaRPr lang="en-US" dirty="0"/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420A39AC-00F0-423A-8063-5EC0DA8F0231}"/>
              </a:ext>
            </a:extLst>
          </p:cNvPr>
          <p:cNvSpPr/>
          <p:nvPr/>
        </p:nvSpPr>
        <p:spPr>
          <a:xfrm>
            <a:off x="2756264" y="1997360"/>
            <a:ext cx="1117776" cy="32506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Họ Và Tên</a:t>
            </a:r>
            <a:endParaRPr lang="en-US" dirty="0"/>
          </a:p>
        </p:txBody>
      </p:sp>
      <p:sp>
        <p:nvSpPr>
          <p:cNvPr id="21" name="Hình chữ nhật 20">
            <a:extLst>
              <a:ext uri="{FF2B5EF4-FFF2-40B4-BE49-F238E27FC236}">
                <a16:creationId xmlns:a16="http://schemas.microsoft.com/office/drawing/2014/main" id="{5ABE0A23-C7DC-4B55-A192-569400EB7F7A}"/>
              </a:ext>
            </a:extLst>
          </p:cNvPr>
          <p:cNvSpPr/>
          <p:nvPr/>
        </p:nvSpPr>
        <p:spPr>
          <a:xfrm>
            <a:off x="1187787" y="4095419"/>
            <a:ext cx="2098752" cy="3459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___________</a:t>
            </a:r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E8A9B622-323C-448A-882D-212481BEE94B}"/>
              </a:ext>
            </a:extLst>
          </p:cNvPr>
          <p:cNvSpPr/>
          <p:nvPr/>
        </p:nvSpPr>
        <p:spPr>
          <a:xfrm>
            <a:off x="1187787" y="4641862"/>
            <a:ext cx="2098752" cy="3742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Gmail</a:t>
            </a:r>
            <a:r>
              <a:rPr lang="en-US" dirty="0" smtClean="0"/>
              <a:t>____________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01089"/>
            <a:ext cx="613955" cy="548640"/>
          </a:xfrm>
          <a:prstGeom prst="rect">
            <a:avLst/>
          </a:prstGeom>
        </p:spPr>
      </p:pic>
      <p:sp>
        <p:nvSpPr>
          <p:cNvPr id="22" name="Left Arrow 21"/>
          <p:cNvSpPr/>
          <p:nvPr/>
        </p:nvSpPr>
        <p:spPr>
          <a:xfrm>
            <a:off x="993647" y="909725"/>
            <a:ext cx="339634" cy="789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04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61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Hạnh Lê</dc:creator>
  <cp:lastModifiedBy>DELL</cp:lastModifiedBy>
  <cp:revision>15</cp:revision>
  <dcterms:created xsi:type="dcterms:W3CDTF">2020-02-14T05:40:07Z</dcterms:created>
  <dcterms:modified xsi:type="dcterms:W3CDTF">2020-04-01T11:34:23Z</dcterms:modified>
</cp:coreProperties>
</file>