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4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B7F3-312A-45AA-92C9-D2A5E824054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9C6D-2792-48AC-BF44-6318DAA9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30741" y="454645"/>
            <a:ext cx="3420533" cy="6220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2756" y="643467"/>
            <a:ext cx="1061155" cy="1061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4519" y="9893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6485" y="859078"/>
            <a:ext cx="17384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500" dirty="0" smtClean="0">
                <a:latin typeface="+mj-lt"/>
              </a:rPr>
              <a:t>SIGNUP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0699" y="1283731"/>
            <a:ext cx="930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M a n a g e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3316" y="1972017"/>
            <a:ext cx="1000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First name</a:t>
            </a:r>
            <a:endParaRPr lang="en-US" sz="1500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65468" y="2453620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3316" y="2691080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Username</a:t>
            </a:r>
            <a:endParaRPr lang="en-US" sz="1500" dirty="0">
              <a:latin typeface="+mj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65466" y="310154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2756" y="3353697"/>
            <a:ext cx="1394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65466" y="376115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2756" y="4016314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756" y="4593244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 password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65466" y="4400981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265465" y="502952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31630" y="5345288"/>
            <a:ext cx="225778" cy="22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04886" y="5312180"/>
            <a:ext cx="23791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gree with terms and conditions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88530" y="5723538"/>
            <a:ext cx="232433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23911" y="569127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+mj-lt"/>
              </a:rPr>
              <a:t>Sign up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3359" y="6233313"/>
            <a:ext cx="230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an account ? Sign in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730698" y="462845"/>
            <a:ext cx="3420533" cy="6220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62712" y="643467"/>
            <a:ext cx="1061155" cy="1061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44475" y="9893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Logo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31466" y="859078"/>
            <a:ext cx="1340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74509" y="1283731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S t a f f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44475" y="1972017"/>
            <a:ext cx="1000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First name</a:t>
            </a:r>
            <a:endParaRPr lang="en-US" sz="15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24437" y="2614295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Username</a:t>
            </a:r>
            <a:endParaRPr lang="en-US" sz="15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44475" y="3348052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Password</a:t>
            </a:r>
            <a:endParaRPr lang="en-US" sz="15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55617" y="4034714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latin typeface="+mj-lt"/>
              </a:rPr>
              <a:t>Confirm password</a:t>
            </a:r>
            <a:endParaRPr lang="en-US" sz="1500" dirty="0">
              <a:latin typeface="+mj-lt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8044475" y="2442332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055617" y="3095898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044474" y="3772440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81648" y="4533571"/>
            <a:ext cx="2516281" cy="1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77634" y="5675403"/>
            <a:ext cx="232433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991603" y="56382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+mj-lt"/>
              </a:rPr>
              <a:t>Sign up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4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46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35</cp:revision>
  <dcterms:created xsi:type="dcterms:W3CDTF">2020-03-31T13:59:45Z</dcterms:created>
  <dcterms:modified xsi:type="dcterms:W3CDTF">2020-04-01T15:29:47Z</dcterms:modified>
</cp:coreProperties>
</file>