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9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1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2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7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2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05/04/2020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1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05/04/2020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7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05/04/2020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6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05/04/2020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05/04/2020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F753-A923-48F7-B6EC-23D42C978265}" type="datetimeFigureOut">
              <a:rPr lang="en-US" smtClean="0"/>
              <a:t>05/04/2020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3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7F753-A923-48F7-B6EC-23D42C978265}" type="datetimeFigureOut">
              <a:rPr lang="en-US" smtClean="0"/>
              <a:t>05/04/2020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923F2-E77C-4AC6-8EA7-80004353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3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1">
            <a:extLst>
              <a:ext uri="{FF2B5EF4-FFF2-40B4-BE49-F238E27FC236}">
                <a16:creationId xmlns:a16="http://schemas.microsoft.com/office/drawing/2014/main" id="{EA9DC1BE-CA8C-4D77-8A71-E1FD11DD64F3}"/>
              </a:ext>
            </a:extLst>
          </p:cNvPr>
          <p:cNvSpPr/>
          <p:nvPr/>
        </p:nvSpPr>
        <p:spPr>
          <a:xfrm>
            <a:off x="7173391" y="101010"/>
            <a:ext cx="3603120" cy="63106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EFEF679-3753-4998-A81E-841F469E02F5}"/>
              </a:ext>
            </a:extLst>
          </p:cNvPr>
          <p:cNvSpPr/>
          <p:nvPr/>
        </p:nvSpPr>
        <p:spPr>
          <a:xfrm>
            <a:off x="2385385" y="1911238"/>
            <a:ext cx="949260" cy="4149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6BA42C9-9C25-4BCA-AA3A-111C595B4E33}"/>
              </a:ext>
            </a:extLst>
          </p:cNvPr>
          <p:cNvSpPr/>
          <p:nvPr/>
        </p:nvSpPr>
        <p:spPr>
          <a:xfrm>
            <a:off x="4663218" y="1911238"/>
            <a:ext cx="849601" cy="352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9351675-2B98-4D71-B153-D3549F3D3851}"/>
              </a:ext>
            </a:extLst>
          </p:cNvPr>
          <p:cNvSpPr/>
          <p:nvPr/>
        </p:nvSpPr>
        <p:spPr>
          <a:xfrm>
            <a:off x="2429147" y="1929178"/>
            <a:ext cx="849601" cy="3523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157438" y="147390"/>
            <a:ext cx="3603120" cy="63106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D3CE79F-1217-47F1-85AD-BB6E0F884F00}"/>
              </a:ext>
            </a:extLst>
          </p:cNvPr>
          <p:cNvSpPr txBox="1"/>
          <p:nvPr/>
        </p:nvSpPr>
        <p:spPr>
          <a:xfrm>
            <a:off x="186137" y="2498035"/>
            <a:ext cx="149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7FD540F-E117-42AC-8F7E-C0D6895E2CCB}"/>
              </a:ext>
            </a:extLst>
          </p:cNvPr>
          <p:cNvSpPr/>
          <p:nvPr/>
        </p:nvSpPr>
        <p:spPr>
          <a:xfrm>
            <a:off x="180892" y="3653906"/>
            <a:ext cx="410817" cy="36933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8ECBF9B-C3F0-4262-9F56-5812E8A9ABA1}"/>
              </a:ext>
            </a:extLst>
          </p:cNvPr>
          <p:cNvSpPr/>
          <p:nvPr/>
        </p:nvSpPr>
        <p:spPr>
          <a:xfrm>
            <a:off x="218017" y="4477874"/>
            <a:ext cx="410817" cy="36933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8C983E-CC5F-4353-9708-51EF49024FDE}"/>
              </a:ext>
            </a:extLst>
          </p:cNvPr>
          <p:cNvSpPr txBox="1"/>
          <p:nvPr/>
        </p:nvSpPr>
        <p:spPr>
          <a:xfrm>
            <a:off x="585613" y="3630319"/>
            <a:ext cx="123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</a:t>
            </a:r>
            <a:r>
              <a:rPr lang="en-US" dirty="0" err="1"/>
              <a:t>có</a:t>
            </a:r>
            <a:r>
              <a:rPr lang="en-US" dirty="0"/>
              <a:t> ca </a:t>
            </a:r>
            <a:r>
              <a:rPr lang="en-US" dirty="0" err="1"/>
              <a:t>làm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7E105A-B8FD-4618-A525-47E141813A7F}"/>
              </a:ext>
            </a:extLst>
          </p:cNvPr>
          <p:cNvSpPr txBox="1"/>
          <p:nvPr/>
        </p:nvSpPr>
        <p:spPr>
          <a:xfrm>
            <a:off x="641405" y="4449075"/>
            <a:ext cx="10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Có</a:t>
            </a:r>
            <a:r>
              <a:rPr lang="en-US" dirty="0"/>
              <a:t> ca </a:t>
            </a:r>
            <a:r>
              <a:rPr lang="en-US" dirty="0" err="1"/>
              <a:t>làm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ABE12D-32F6-498F-A8D0-16425D981420}"/>
              </a:ext>
            </a:extLst>
          </p:cNvPr>
          <p:cNvCxnSpPr/>
          <p:nvPr/>
        </p:nvCxnSpPr>
        <p:spPr>
          <a:xfrm>
            <a:off x="2185141" y="592933"/>
            <a:ext cx="3575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F281CA-10C2-4011-A409-AEFF06977850}"/>
              </a:ext>
            </a:extLst>
          </p:cNvPr>
          <p:cNvCxnSpPr/>
          <p:nvPr/>
        </p:nvCxnSpPr>
        <p:spPr>
          <a:xfrm>
            <a:off x="2157438" y="5912662"/>
            <a:ext cx="36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7D60AF5F-A7E3-4EBF-89B6-E759F05DE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93" y="5228434"/>
            <a:ext cx="674912" cy="6749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78CF90D-15D2-4556-96FE-183CD0C5A2DC}"/>
              </a:ext>
            </a:extLst>
          </p:cNvPr>
          <p:cNvSpPr/>
          <p:nvPr/>
        </p:nvSpPr>
        <p:spPr>
          <a:xfrm>
            <a:off x="2305390" y="1389904"/>
            <a:ext cx="849601" cy="3523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Thứ</a:t>
            </a:r>
            <a:r>
              <a:rPr lang="en-US" dirty="0"/>
              <a:t> 2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50AF4E9-5302-4ACE-A323-2B319CBC6302}"/>
              </a:ext>
            </a:extLst>
          </p:cNvPr>
          <p:cNvCxnSpPr/>
          <p:nvPr/>
        </p:nvCxnSpPr>
        <p:spPr>
          <a:xfrm>
            <a:off x="2185141" y="1119952"/>
            <a:ext cx="3575417" cy="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3829F3D-5C8A-4F3D-BB92-101960A57322}"/>
              </a:ext>
            </a:extLst>
          </p:cNvPr>
          <p:cNvSpPr txBox="1"/>
          <p:nvPr/>
        </p:nvSpPr>
        <p:spPr>
          <a:xfrm>
            <a:off x="2848727" y="664834"/>
            <a:ext cx="22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54D654D-7584-4496-A6C8-ED5E24698B31}"/>
              </a:ext>
            </a:extLst>
          </p:cNvPr>
          <p:cNvCxnSpPr>
            <a:cxnSpLocks/>
          </p:cNvCxnSpPr>
          <p:nvPr/>
        </p:nvCxnSpPr>
        <p:spPr>
          <a:xfrm>
            <a:off x="3248933" y="1742260"/>
            <a:ext cx="2265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91BCA2B-1070-4C9C-A7ED-700F339A2E5E}"/>
              </a:ext>
            </a:extLst>
          </p:cNvPr>
          <p:cNvSpPr txBox="1"/>
          <p:nvPr/>
        </p:nvSpPr>
        <p:spPr>
          <a:xfrm>
            <a:off x="3415865" y="1329857"/>
            <a:ext cx="1899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Ngày</a:t>
            </a:r>
            <a:r>
              <a:rPr lang="en-US" dirty="0"/>
              <a:t>/ </a:t>
            </a:r>
            <a:r>
              <a:rPr lang="en-US" dirty="0" err="1"/>
              <a:t>tháng</a:t>
            </a:r>
            <a:r>
              <a:rPr lang="en-US" dirty="0"/>
              <a:t>/ </a:t>
            </a:r>
            <a:r>
              <a:rPr lang="en-US" dirty="0" err="1"/>
              <a:t>năm</a:t>
            </a:r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AB2CDF2-D3D9-4F35-B12E-9778CD2B2695}"/>
              </a:ext>
            </a:extLst>
          </p:cNvPr>
          <p:cNvSpPr/>
          <p:nvPr/>
        </p:nvSpPr>
        <p:spPr>
          <a:xfrm>
            <a:off x="2289086" y="692093"/>
            <a:ext cx="39756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74825D7-E561-46A3-BE0A-62C02803D756}"/>
              </a:ext>
            </a:extLst>
          </p:cNvPr>
          <p:cNvCxnSpPr>
            <a:cxnSpLocks/>
          </p:cNvCxnSpPr>
          <p:nvPr/>
        </p:nvCxnSpPr>
        <p:spPr>
          <a:xfrm>
            <a:off x="2289086" y="798109"/>
            <a:ext cx="397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A570493-2933-4835-A690-235C0EE37BA0}"/>
              </a:ext>
            </a:extLst>
          </p:cNvPr>
          <p:cNvCxnSpPr>
            <a:cxnSpLocks/>
          </p:cNvCxnSpPr>
          <p:nvPr/>
        </p:nvCxnSpPr>
        <p:spPr>
          <a:xfrm>
            <a:off x="2295714" y="897501"/>
            <a:ext cx="397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42D7FA4-E270-4A3E-9512-A4087A2A8439}"/>
              </a:ext>
            </a:extLst>
          </p:cNvPr>
          <p:cNvCxnSpPr>
            <a:cxnSpLocks/>
          </p:cNvCxnSpPr>
          <p:nvPr/>
        </p:nvCxnSpPr>
        <p:spPr>
          <a:xfrm>
            <a:off x="2308966" y="990265"/>
            <a:ext cx="397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BAD3DAE-94D7-42E1-A4F8-41D6818F7057}"/>
              </a:ext>
            </a:extLst>
          </p:cNvPr>
          <p:cNvCxnSpPr>
            <a:cxnSpLocks/>
          </p:cNvCxnSpPr>
          <p:nvPr/>
        </p:nvCxnSpPr>
        <p:spPr>
          <a:xfrm flipH="1">
            <a:off x="1552456" y="857745"/>
            <a:ext cx="728083" cy="18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9B8FD80A-8F68-401C-9523-458C1BDA17C2}"/>
              </a:ext>
            </a:extLst>
          </p:cNvPr>
          <p:cNvSpPr txBox="1"/>
          <p:nvPr/>
        </p:nvSpPr>
        <p:spPr>
          <a:xfrm>
            <a:off x="824372" y="89553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0235313-295A-48C6-AEA2-D3829C954D91}"/>
              </a:ext>
            </a:extLst>
          </p:cNvPr>
          <p:cNvSpPr/>
          <p:nvPr/>
        </p:nvSpPr>
        <p:spPr>
          <a:xfrm>
            <a:off x="2427015" y="1911237"/>
            <a:ext cx="907630" cy="42451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E135BF8C-A32D-48E0-8046-E6EDEF85E8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464" y="1934313"/>
            <a:ext cx="540828" cy="398567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5CAB9947-192A-43B5-A7A6-C1FFC3BA97F6}"/>
              </a:ext>
            </a:extLst>
          </p:cNvPr>
          <p:cNvSpPr/>
          <p:nvPr/>
        </p:nvSpPr>
        <p:spPr>
          <a:xfrm>
            <a:off x="3532221" y="1926445"/>
            <a:ext cx="907630" cy="386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3C3772A8-56AA-407E-B129-B9FC905709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126" y="1874657"/>
            <a:ext cx="488185" cy="538722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23C7222C-24AE-4CAD-934E-94BC1104E687}"/>
              </a:ext>
            </a:extLst>
          </p:cNvPr>
          <p:cNvSpPr/>
          <p:nvPr/>
        </p:nvSpPr>
        <p:spPr>
          <a:xfrm>
            <a:off x="4601434" y="1940914"/>
            <a:ext cx="907630" cy="40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5AE1168D-A191-461C-8296-0A1CE3F66B8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872167" y="1952532"/>
            <a:ext cx="399746" cy="399746"/>
          </a:xfrm>
          <a:prstGeom prst="rect">
            <a:avLst/>
          </a:prstGeom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5B1CAEDB-8980-45A1-B51B-42ABA0843C75}"/>
              </a:ext>
            </a:extLst>
          </p:cNvPr>
          <p:cNvSpPr/>
          <p:nvPr/>
        </p:nvSpPr>
        <p:spPr>
          <a:xfrm>
            <a:off x="2418517" y="3216578"/>
            <a:ext cx="949260" cy="414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F405173-827A-488C-A1B2-8082A9AF25E3}"/>
              </a:ext>
            </a:extLst>
          </p:cNvPr>
          <p:cNvSpPr/>
          <p:nvPr/>
        </p:nvSpPr>
        <p:spPr>
          <a:xfrm>
            <a:off x="4696350" y="3216578"/>
            <a:ext cx="849601" cy="421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22B79E9-E501-4DE6-A9ED-E1CD1D375454}"/>
              </a:ext>
            </a:extLst>
          </p:cNvPr>
          <p:cNvSpPr/>
          <p:nvPr/>
        </p:nvSpPr>
        <p:spPr>
          <a:xfrm>
            <a:off x="2338522" y="2695244"/>
            <a:ext cx="849601" cy="3523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Thứ</a:t>
            </a:r>
            <a:r>
              <a:rPr lang="en-US" dirty="0"/>
              <a:t> 3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791566A-3BB2-4A39-AA4D-73971B997AFC}"/>
              </a:ext>
            </a:extLst>
          </p:cNvPr>
          <p:cNvCxnSpPr>
            <a:cxnSpLocks/>
          </p:cNvCxnSpPr>
          <p:nvPr/>
        </p:nvCxnSpPr>
        <p:spPr>
          <a:xfrm>
            <a:off x="3282065" y="3047600"/>
            <a:ext cx="2265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AD582AD-CE72-46E6-B40F-222D97C24675}"/>
              </a:ext>
            </a:extLst>
          </p:cNvPr>
          <p:cNvSpPr txBox="1"/>
          <p:nvPr/>
        </p:nvSpPr>
        <p:spPr>
          <a:xfrm>
            <a:off x="3448997" y="2635197"/>
            <a:ext cx="1899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Ngày</a:t>
            </a:r>
            <a:r>
              <a:rPr lang="en-US" dirty="0"/>
              <a:t>/ </a:t>
            </a:r>
            <a:r>
              <a:rPr lang="en-US" dirty="0" err="1"/>
              <a:t>tháng</a:t>
            </a:r>
            <a:r>
              <a:rPr lang="en-US" dirty="0"/>
              <a:t>/ </a:t>
            </a:r>
            <a:r>
              <a:rPr lang="en-US" dirty="0" err="1"/>
              <a:t>năm</a:t>
            </a:r>
            <a:endParaRPr lang="en-US" dirty="0"/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284CF4EE-B842-4D6A-AAD3-8A84F354261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96" y="3239654"/>
            <a:ext cx="540828" cy="378974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ACBD663A-55F2-4CDC-A1FB-B40350934890}"/>
              </a:ext>
            </a:extLst>
          </p:cNvPr>
          <p:cNvSpPr/>
          <p:nvPr/>
        </p:nvSpPr>
        <p:spPr>
          <a:xfrm>
            <a:off x="3565353" y="3231785"/>
            <a:ext cx="907630" cy="3868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9320225F-59DE-43E3-8354-C5A78933F7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258" y="3179997"/>
            <a:ext cx="488185" cy="538722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54BE0FBD-7831-4F83-ABA0-CDE8A1828B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905299" y="3257872"/>
            <a:ext cx="399746" cy="399746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AB99DAE2-FEB1-4CC0-B473-E087273C1ECB}"/>
              </a:ext>
            </a:extLst>
          </p:cNvPr>
          <p:cNvSpPr/>
          <p:nvPr/>
        </p:nvSpPr>
        <p:spPr>
          <a:xfrm>
            <a:off x="2445021" y="4634564"/>
            <a:ext cx="960788" cy="4277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DAB2E83-D8E6-438F-B0CA-AF5FEE9F7DA2}"/>
              </a:ext>
            </a:extLst>
          </p:cNvPr>
          <p:cNvSpPr/>
          <p:nvPr/>
        </p:nvSpPr>
        <p:spPr>
          <a:xfrm>
            <a:off x="4707142" y="4632785"/>
            <a:ext cx="849601" cy="416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CE9E03B-7ADD-463C-8B28-ED3551CB4887}"/>
              </a:ext>
            </a:extLst>
          </p:cNvPr>
          <p:cNvSpPr/>
          <p:nvPr/>
        </p:nvSpPr>
        <p:spPr>
          <a:xfrm>
            <a:off x="2365026" y="4113230"/>
            <a:ext cx="849601" cy="3523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Thứ</a:t>
            </a:r>
            <a:r>
              <a:rPr lang="en-US" dirty="0"/>
              <a:t> 4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0EEE3D3-A040-4152-A550-EAFE80FB1D07}"/>
              </a:ext>
            </a:extLst>
          </p:cNvPr>
          <p:cNvCxnSpPr>
            <a:cxnSpLocks/>
          </p:cNvCxnSpPr>
          <p:nvPr/>
        </p:nvCxnSpPr>
        <p:spPr>
          <a:xfrm>
            <a:off x="3308569" y="4465586"/>
            <a:ext cx="2265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A1D1A3B5-5E98-4C6E-A454-5CAC4ADB7A13}"/>
              </a:ext>
            </a:extLst>
          </p:cNvPr>
          <p:cNvSpPr txBox="1"/>
          <p:nvPr/>
        </p:nvSpPr>
        <p:spPr>
          <a:xfrm>
            <a:off x="3475501" y="4053183"/>
            <a:ext cx="1899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Ngày</a:t>
            </a:r>
            <a:r>
              <a:rPr lang="en-US" dirty="0"/>
              <a:t>/ </a:t>
            </a:r>
            <a:r>
              <a:rPr lang="en-US" dirty="0" err="1"/>
              <a:t>tháng</a:t>
            </a:r>
            <a:r>
              <a:rPr lang="en-US" dirty="0"/>
              <a:t>/ </a:t>
            </a:r>
            <a:r>
              <a:rPr lang="en-US" dirty="0" err="1"/>
              <a:t>năm</a:t>
            </a:r>
            <a:endParaRPr lang="en-US" dirty="0"/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5428546D-FED1-4F36-AC52-E929A85394F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100" y="4657639"/>
            <a:ext cx="540828" cy="391439"/>
          </a:xfrm>
          <a:prstGeom prst="rect">
            <a:avLst/>
          </a:prstGeo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D1160FE8-1646-4C11-9585-8CFCC94B4765}"/>
              </a:ext>
            </a:extLst>
          </p:cNvPr>
          <p:cNvSpPr/>
          <p:nvPr/>
        </p:nvSpPr>
        <p:spPr>
          <a:xfrm>
            <a:off x="3591857" y="4649771"/>
            <a:ext cx="907630" cy="3868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EB0D84D8-F3DD-4C9A-AE50-B7B2FC2E96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762" y="4597983"/>
            <a:ext cx="488185" cy="538722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3B298624-32A9-4FAD-8D80-1DCD825649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931803" y="4675858"/>
            <a:ext cx="399746" cy="399746"/>
          </a:xfrm>
          <a:prstGeom prst="rect">
            <a:avLst/>
          </a:prstGeom>
        </p:spPr>
      </p:pic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24B5C98-415A-452C-B02E-2601CE0C4B20}"/>
              </a:ext>
            </a:extLst>
          </p:cNvPr>
          <p:cNvCxnSpPr>
            <a:stCxn id="104" idx="1"/>
          </p:cNvCxnSpPr>
          <p:nvPr/>
        </p:nvCxnSpPr>
        <p:spPr>
          <a:xfrm flipH="1">
            <a:off x="1678440" y="5565890"/>
            <a:ext cx="1956953" cy="16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468C049-F684-4CA5-ADAE-868A87988B05}"/>
              </a:ext>
            </a:extLst>
          </p:cNvPr>
          <p:cNvSpPr txBox="1"/>
          <p:nvPr/>
        </p:nvSpPr>
        <p:spPr>
          <a:xfrm>
            <a:off x="641405" y="5623855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bận</a:t>
            </a:r>
            <a:endParaRPr lang="en-US" dirty="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DC0D7DF-E469-4D47-BBD3-6829463C8AFC}"/>
              </a:ext>
            </a:extLst>
          </p:cNvPr>
          <p:cNvSpPr/>
          <p:nvPr/>
        </p:nvSpPr>
        <p:spPr>
          <a:xfrm>
            <a:off x="7401343" y="1944370"/>
            <a:ext cx="949260" cy="41494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796A79B-9E7D-4D77-A6D3-4E75734E2C14}"/>
              </a:ext>
            </a:extLst>
          </p:cNvPr>
          <p:cNvSpPr/>
          <p:nvPr/>
        </p:nvSpPr>
        <p:spPr>
          <a:xfrm>
            <a:off x="9679176" y="1944370"/>
            <a:ext cx="849601" cy="44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B014DE20-C723-43B6-A57A-4ED2580282FD}"/>
              </a:ext>
            </a:extLst>
          </p:cNvPr>
          <p:cNvCxnSpPr/>
          <p:nvPr/>
        </p:nvCxnSpPr>
        <p:spPr>
          <a:xfrm>
            <a:off x="7201099" y="626065"/>
            <a:ext cx="3575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8D34891-6065-4D81-BCAA-AED161BFEFAA}"/>
              </a:ext>
            </a:extLst>
          </p:cNvPr>
          <p:cNvCxnSpPr/>
          <p:nvPr/>
        </p:nvCxnSpPr>
        <p:spPr>
          <a:xfrm>
            <a:off x="7173396" y="5945794"/>
            <a:ext cx="360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7" name="Picture 166">
            <a:extLst>
              <a:ext uri="{FF2B5EF4-FFF2-40B4-BE49-F238E27FC236}">
                <a16:creationId xmlns:a16="http://schemas.microsoft.com/office/drawing/2014/main" id="{FD5049D6-DB47-40A0-AD13-89F0918E6A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351" y="5261566"/>
            <a:ext cx="674912" cy="674912"/>
          </a:xfrm>
          <a:prstGeom prst="rect">
            <a:avLst/>
          </a:prstGeom>
        </p:spPr>
      </p:pic>
      <p:sp>
        <p:nvSpPr>
          <p:cNvPr id="168" name="Rectangle 167">
            <a:extLst>
              <a:ext uri="{FF2B5EF4-FFF2-40B4-BE49-F238E27FC236}">
                <a16:creationId xmlns:a16="http://schemas.microsoft.com/office/drawing/2014/main" id="{07621A36-99B5-4DF7-9BE9-E2B87F2D5F7A}"/>
              </a:ext>
            </a:extLst>
          </p:cNvPr>
          <p:cNvSpPr/>
          <p:nvPr/>
        </p:nvSpPr>
        <p:spPr>
          <a:xfrm>
            <a:off x="7321348" y="1423036"/>
            <a:ext cx="849601" cy="3523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Thứ</a:t>
            </a:r>
            <a:r>
              <a:rPr lang="en-US" dirty="0"/>
              <a:t> 2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625FA98-453B-4792-B7BB-64E311B242B2}"/>
              </a:ext>
            </a:extLst>
          </p:cNvPr>
          <p:cNvCxnSpPr/>
          <p:nvPr/>
        </p:nvCxnSpPr>
        <p:spPr>
          <a:xfrm>
            <a:off x="7201099" y="1153084"/>
            <a:ext cx="3575417" cy="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E91E2414-23F0-4EB2-AA86-881DDB1142C6}"/>
              </a:ext>
            </a:extLst>
          </p:cNvPr>
          <p:cNvSpPr txBox="1"/>
          <p:nvPr/>
        </p:nvSpPr>
        <p:spPr>
          <a:xfrm>
            <a:off x="7864685" y="697966"/>
            <a:ext cx="22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này</a:t>
            </a:r>
            <a:endParaRPr lang="en-US" dirty="0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962E4F6-1CA4-4AC0-BFF4-9AD9A32820CB}"/>
              </a:ext>
            </a:extLst>
          </p:cNvPr>
          <p:cNvCxnSpPr>
            <a:cxnSpLocks/>
          </p:cNvCxnSpPr>
          <p:nvPr/>
        </p:nvCxnSpPr>
        <p:spPr>
          <a:xfrm>
            <a:off x="8264891" y="1775392"/>
            <a:ext cx="2265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6E08C20-1F9A-4EA5-B675-5C9535202BF6}"/>
              </a:ext>
            </a:extLst>
          </p:cNvPr>
          <p:cNvSpPr txBox="1"/>
          <p:nvPr/>
        </p:nvSpPr>
        <p:spPr>
          <a:xfrm>
            <a:off x="8431823" y="1362989"/>
            <a:ext cx="1899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Ngày</a:t>
            </a:r>
            <a:r>
              <a:rPr lang="en-US" dirty="0"/>
              <a:t>/ </a:t>
            </a:r>
            <a:r>
              <a:rPr lang="en-US" dirty="0" err="1"/>
              <a:t>tháng</a:t>
            </a:r>
            <a:r>
              <a:rPr lang="en-US" dirty="0"/>
              <a:t>/ </a:t>
            </a:r>
            <a:r>
              <a:rPr lang="en-US" dirty="0" err="1"/>
              <a:t>năm</a:t>
            </a:r>
            <a:endParaRPr lang="en-US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BDFD466-7F8B-415D-A691-2CF51682CA33}"/>
              </a:ext>
            </a:extLst>
          </p:cNvPr>
          <p:cNvSpPr/>
          <p:nvPr/>
        </p:nvSpPr>
        <p:spPr>
          <a:xfrm>
            <a:off x="7305044" y="725225"/>
            <a:ext cx="39756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42B62A1-FE35-40FA-B5B8-5FDA7BE2A426}"/>
              </a:ext>
            </a:extLst>
          </p:cNvPr>
          <p:cNvCxnSpPr>
            <a:cxnSpLocks/>
          </p:cNvCxnSpPr>
          <p:nvPr/>
        </p:nvCxnSpPr>
        <p:spPr>
          <a:xfrm>
            <a:off x="7305044" y="831241"/>
            <a:ext cx="397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157E2211-F42D-40C0-89B7-6E97913F713F}"/>
              </a:ext>
            </a:extLst>
          </p:cNvPr>
          <p:cNvCxnSpPr>
            <a:cxnSpLocks/>
          </p:cNvCxnSpPr>
          <p:nvPr/>
        </p:nvCxnSpPr>
        <p:spPr>
          <a:xfrm>
            <a:off x="7311672" y="930633"/>
            <a:ext cx="397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EB14CBD-B0C6-4F2C-808B-66D146C93F1C}"/>
              </a:ext>
            </a:extLst>
          </p:cNvPr>
          <p:cNvCxnSpPr>
            <a:cxnSpLocks/>
          </p:cNvCxnSpPr>
          <p:nvPr/>
        </p:nvCxnSpPr>
        <p:spPr>
          <a:xfrm>
            <a:off x="7324924" y="1023397"/>
            <a:ext cx="397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Picture 177">
            <a:extLst>
              <a:ext uri="{FF2B5EF4-FFF2-40B4-BE49-F238E27FC236}">
                <a16:creationId xmlns:a16="http://schemas.microsoft.com/office/drawing/2014/main" id="{C3358512-CF01-4340-B613-5AC6F65356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422" y="1967446"/>
            <a:ext cx="540828" cy="391874"/>
          </a:xfrm>
          <a:prstGeom prst="rect">
            <a:avLst/>
          </a:prstGeom>
        </p:spPr>
      </p:pic>
      <p:sp>
        <p:nvSpPr>
          <p:cNvPr id="179" name="Rectangle 178">
            <a:extLst>
              <a:ext uri="{FF2B5EF4-FFF2-40B4-BE49-F238E27FC236}">
                <a16:creationId xmlns:a16="http://schemas.microsoft.com/office/drawing/2014/main" id="{016258D3-3FA1-4A06-AFD8-3222E599DBD7}"/>
              </a:ext>
            </a:extLst>
          </p:cNvPr>
          <p:cNvSpPr/>
          <p:nvPr/>
        </p:nvSpPr>
        <p:spPr>
          <a:xfrm>
            <a:off x="8548179" y="1959577"/>
            <a:ext cx="907630" cy="386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3AA09631-906D-4635-AF26-2991CAA69C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084" y="1907789"/>
            <a:ext cx="488185" cy="538722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F669EA88-DC0B-4BF3-ADE8-71B211C66D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9888125" y="1985664"/>
            <a:ext cx="399746" cy="399746"/>
          </a:xfrm>
          <a:prstGeom prst="rect">
            <a:avLst/>
          </a:prstGeom>
        </p:spPr>
      </p:pic>
      <p:sp>
        <p:nvSpPr>
          <p:cNvPr id="183" name="Rectangle 182">
            <a:extLst>
              <a:ext uri="{FF2B5EF4-FFF2-40B4-BE49-F238E27FC236}">
                <a16:creationId xmlns:a16="http://schemas.microsoft.com/office/drawing/2014/main" id="{31A90AC8-1FAA-4FFB-87D1-E2519A3B7252}"/>
              </a:ext>
            </a:extLst>
          </p:cNvPr>
          <p:cNvSpPr/>
          <p:nvPr/>
        </p:nvSpPr>
        <p:spPr>
          <a:xfrm>
            <a:off x="7434475" y="3249710"/>
            <a:ext cx="949260" cy="4149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B453C06-F321-470F-8DDD-98A8245D4095}"/>
              </a:ext>
            </a:extLst>
          </p:cNvPr>
          <p:cNvSpPr/>
          <p:nvPr/>
        </p:nvSpPr>
        <p:spPr>
          <a:xfrm>
            <a:off x="9712308" y="3249710"/>
            <a:ext cx="849601" cy="4216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E74379F-F5D8-4A84-B530-FA9906B4B332}"/>
              </a:ext>
            </a:extLst>
          </p:cNvPr>
          <p:cNvSpPr/>
          <p:nvPr/>
        </p:nvSpPr>
        <p:spPr>
          <a:xfrm>
            <a:off x="7354480" y="2728376"/>
            <a:ext cx="849601" cy="3523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Thứ</a:t>
            </a:r>
            <a:r>
              <a:rPr lang="en-US" dirty="0"/>
              <a:t> 3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2D46ADB-879F-422F-A7FB-205DB7189DB2}"/>
              </a:ext>
            </a:extLst>
          </p:cNvPr>
          <p:cNvCxnSpPr>
            <a:cxnSpLocks/>
          </p:cNvCxnSpPr>
          <p:nvPr/>
        </p:nvCxnSpPr>
        <p:spPr>
          <a:xfrm>
            <a:off x="8298023" y="3080732"/>
            <a:ext cx="2265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CEEAE792-06D7-4432-8EC6-77E4386C9346}"/>
              </a:ext>
            </a:extLst>
          </p:cNvPr>
          <p:cNvSpPr txBox="1"/>
          <p:nvPr/>
        </p:nvSpPr>
        <p:spPr>
          <a:xfrm>
            <a:off x="8464955" y="2668329"/>
            <a:ext cx="1899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Ngày</a:t>
            </a:r>
            <a:r>
              <a:rPr lang="en-US" dirty="0"/>
              <a:t>/ </a:t>
            </a:r>
            <a:r>
              <a:rPr lang="en-US" dirty="0" err="1"/>
              <a:t>tháng</a:t>
            </a:r>
            <a:r>
              <a:rPr lang="en-US" dirty="0"/>
              <a:t>/ </a:t>
            </a:r>
            <a:r>
              <a:rPr lang="en-US" dirty="0" err="1"/>
              <a:t>năm</a:t>
            </a:r>
            <a:endParaRPr lang="en-US" dirty="0"/>
          </a:p>
        </p:txBody>
      </p:sp>
      <p:pic>
        <p:nvPicPr>
          <p:cNvPr id="188" name="Picture 187">
            <a:extLst>
              <a:ext uri="{FF2B5EF4-FFF2-40B4-BE49-F238E27FC236}">
                <a16:creationId xmlns:a16="http://schemas.microsoft.com/office/drawing/2014/main" id="{BE879624-C886-497F-B242-7A9090F043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554" y="3272786"/>
            <a:ext cx="540828" cy="378974"/>
          </a:xfrm>
          <a:prstGeom prst="rect">
            <a:avLst/>
          </a:prstGeom>
        </p:spPr>
      </p:pic>
      <p:sp>
        <p:nvSpPr>
          <p:cNvPr id="189" name="Rectangle 188">
            <a:extLst>
              <a:ext uri="{FF2B5EF4-FFF2-40B4-BE49-F238E27FC236}">
                <a16:creationId xmlns:a16="http://schemas.microsoft.com/office/drawing/2014/main" id="{E95AE43D-CC62-41F4-ABDF-4D0783C7080E}"/>
              </a:ext>
            </a:extLst>
          </p:cNvPr>
          <p:cNvSpPr/>
          <p:nvPr/>
        </p:nvSpPr>
        <p:spPr>
          <a:xfrm>
            <a:off x="8581311" y="3264917"/>
            <a:ext cx="907630" cy="3868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0" name="Picture 189">
            <a:extLst>
              <a:ext uri="{FF2B5EF4-FFF2-40B4-BE49-F238E27FC236}">
                <a16:creationId xmlns:a16="http://schemas.microsoft.com/office/drawing/2014/main" id="{C5541447-34FA-48F0-88B0-1B52EF9E0A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216" y="3213129"/>
            <a:ext cx="488185" cy="538722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2655B692-A1D0-4878-A01E-63EC65B7CE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9921257" y="3291004"/>
            <a:ext cx="399746" cy="399746"/>
          </a:xfrm>
          <a:prstGeom prst="rect">
            <a:avLst/>
          </a:prstGeom>
        </p:spPr>
      </p:pic>
      <p:sp>
        <p:nvSpPr>
          <p:cNvPr id="192" name="Rectangle 191">
            <a:extLst>
              <a:ext uri="{FF2B5EF4-FFF2-40B4-BE49-F238E27FC236}">
                <a16:creationId xmlns:a16="http://schemas.microsoft.com/office/drawing/2014/main" id="{22A60EC7-1346-4820-B291-02FEFCAB5857}"/>
              </a:ext>
            </a:extLst>
          </p:cNvPr>
          <p:cNvSpPr/>
          <p:nvPr/>
        </p:nvSpPr>
        <p:spPr>
          <a:xfrm>
            <a:off x="7460979" y="4667696"/>
            <a:ext cx="960788" cy="4277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C41329D-D770-4964-9378-DBAE9ED827BE}"/>
              </a:ext>
            </a:extLst>
          </p:cNvPr>
          <p:cNvSpPr/>
          <p:nvPr/>
        </p:nvSpPr>
        <p:spPr>
          <a:xfrm>
            <a:off x="9723100" y="4665917"/>
            <a:ext cx="849601" cy="4167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6A24D01-2F84-4480-909B-E41349A1AA7E}"/>
              </a:ext>
            </a:extLst>
          </p:cNvPr>
          <p:cNvSpPr/>
          <p:nvPr/>
        </p:nvSpPr>
        <p:spPr>
          <a:xfrm>
            <a:off x="7380984" y="4146362"/>
            <a:ext cx="849601" cy="3523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Thứ</a:t>
            </a:r>
            <a:r>
              <a:rPr lang="en-US" dirty="0"/>
              <a:t> 4</a:t>
            </a: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F29C20D-BCAD-48E5-AEDC-BA09062D4004}"/>
              </a:ext>
            </a:extLst>
          </p:cNvPr>
          <p:cNvCxnSpPr>
            <a:cxnSpLocks/>
          </p:cNvCxnSpPr>
          <p:nvPr/>
        </p:nvCxnSpPr>
        <p:spPr>
          <a:xfrm>
            <a:off x="8324527" y="4498718"/>
            <a:ext cx="2265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DC251C6D-AA64-40D6-A8DF-C02848BE1940}"/>
              </a:ext>
            </a:extLst>
          </p:cNvPr>
          <p:cNvSpPr txBox="1"/>
          <p:nvPr/>
        </p:nvSpPr>
        <p:spPr>
          <a:xfrm>
            <a:off x="8491459" y="4086315"/>
            <a:ext cx="1899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Ngày</a:t>
            </a:r>
            <a:r>
              <a:rPr lang="en-US" dirty="0"/>
              <a:t>/ </a:t>
            </a:r>
            <a:r>
              <a:rPr lang="en-US" dirty="0" err="1"/>
              <a:t>tháng</a:t>
            </a:r>
            <a:r>
              <a:rPr lang="en-US" dirty="0"/>
              <a:t>/ </a:t>
            </a:r>
            <a:r>
              <a:rPr lang="en-US" dirty="0" err="1"/>
              <a:t>năm</a:t>
            </a:r>
            <a:endParaRPr lang="en-US" dirty="0"/>
          </a:p>
        </p:txBody>
      </p:sp>
      <p:pic>
        <p:nvPicPr>
          <p:cNvPr id="197" name="Picture 196">
            <a:extLst>
              <a:ext uri="{FF2B5EF4-FFF2-40B4-BE49-F238E27FC236}">
                <a16:creationId xmlns:a16="http://schemas.microsoft.com/office/drawing/2014/main" id="{475664F7-2295-400D-A329-7A7F63A3D2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058" y="4690771"/>
            <a:ext cx="540828" cy="391439"/>
          </a:xfrm>
          <a:prstGeom prst="rect">
            <a:avLst/>
          </a:prstGeom>
        </p:spPr>
      </p:pic>
      <p:sp>
        <p:nvSpPr>
          <p:cNvPr id="198" name="Rectangle 197">
            <a:extLst>
              <a:ext uri="{FF2B5EF4-FFF2-40B4-BE49-F238E27FC236}">
                <a16:creationId xmlns:a16="http://schemas.microsoft.com/office/drawing/2014/main" id="{CFF03D4D-93B4-4658-9A48-4C7EB63573CB}"/>
              </a:ext>
            </a:extLst>
          </p:cNvPr>
          <p:cNvSpPr/>
          <p:nvPr/>
        </p:nvSpPr>
        <p:spPr>
          <a:xfrm>
            <a:off x="8607815" y="4682903"/>
            <a:ext cx="907630" cy="3868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9" name="Picture 198">
            <a:extLst>
              <a:ext uri="{FF2B5EF4-FFF2-40B4-BE49-F238E27FC236}">
                <a16:creationId xmlns:a16="http://schemas.microsoft.com/office/drawing/2014/main" id="{5F672653-E4CE-4BFB-AAD3-12E0104FB4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720" y="4631115"/>
            <a:ext cx="488185" cy="538722"/>
          </a:xfrm>
          <a:prstGeom prst="rect">
            <a:avLst/>
          </a:prstGeom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1846D717-73E3-4E43-8EB8-96181B2FCE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9947761" y="4708990"/>
            <a:ext cx="399746" cy="399746"/>
          </a:xfrm>
          <a:prstGeom prst="rect">
            <a:avLst/>
          </a:prstGeom>
        </p:spPr>
      </p:pic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52F12523-C9F7-4F17-BF14-B334855E4E60}"/>
              </a:ext>
            </a:extLst>
          </p:cNvPr>
          <p:cNvSpPr/>
          <p:nvPr/>
        </p:nvSpPr>
        <p:spPr>
          <a:xfrm>
            <a:off x="7460979" y="1725462"/>
            <a:ext cx="3067798" cy="26353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2730E05A-FA9B-407D-8549-87E35B3C6AAC}"/>
              </a:ext>
            </a:extLst>
          </p:cNvPr>
          <p:cNvSpPr txBox="1"/>
          <p:nvPr/>
        </p:nvSpPr>
        <p:spPr>
          <a:xfrm>
            <a:off x="8023251" y="1873931"/>
            <a:ext cx="197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bận</a:t>
            </a:r>
            <a:endParaRPr lang="en-US" dirty="0"/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935920B7-954E-4861-BFCB-76489637ACA7}"/>
              </a:ext>
            </a:extLst>
          </p:cNvPr>
          <p:cNvSpPr/>
          <p:nvPr/>
        </p:nvSpPr>
        <p:spPr>
          <a:xfrm>
            <a:off x="7690543" y="2371369"/>
            <a:ext cx="2564434" cy="7330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Isosceles Triangle 205">
            <a:extLst>
              <a:ext uri="{FF2B5EF4-FFF2-40B4-BE49-F238E27FC236}">
                <a16:creationId xmlns:a16="http://schemas.microsoft.com/office/drawing/2014/main" id="{B378D900-C549-4499-BAE2-5270E1A275B8}"/>
              </a:ext>
            </a:extLst>
          </p:cNvPr>
          <p:cNvSpPr/>
          <p:nvPr/>
        </p:nvSpPr>
        <p:spPr>
          <a:xfrm rot="10800000">
            <a:off x="9723100" y="2535572"/>
            <a:ext cx="399746" cy="420537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234B0317-3FC0-4F53-A3B3-BAC7A8138A5A}"/>
              </a:ext>
            </a:extLst>
          </p:cNvPr>
          <p:cNvSpPr/>
          <p:nvPr/>
        </p:nvSpPr>
        <p:spPr>
          <a:xfrm>
            <a:off x="7709237" y="3433226"/>
            <a:ext cx="960788" cy="55299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010C336A-0B1F-4184-9A9D-610967515534}"/>
              </a:ext>
            </a:extLst>
          </p:cNvPr>
          <p:cNvSpPr/>
          <p:nvPr/>
        </p:nvSpPr>
        <p:spPr>
          <a:xfrm>
            <a:off x="8957613" y="3383159"/>
            <a:ext cx="1297364" cy="5693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25371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04E4CA-58E2-41D6-AE2D-8AB2E0F5815F}"/>
              </a:ext>
            </a:extLst>
          </p:cNvPr>
          <p:cNvSpPr/>
          <p:nvPr/>
        </p:nvSpPr>
        <p:spPr>
          <a:xfrm>
            <a:off x="848139" y="1921565"/>
            <a:ext cx="2743200" cy="9409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E33DB24-DB22-47CC-8020-E6DA9DA30D29}"/>
              </a:ext>
            </a:extLst>
          </p:cNvPr>
          <p:cNvSpPr/>
          <p:nvPr/>
        </p:nvSpPr>
        <p:spPr>
          <a:xfrm rot="10800000">
            <a:off x="2941983" y="2146852"/>
            <a:ext cx="437321" cy="503583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BD89CA-7300-48EA-98DC-541D41694AE6}"/>
              </a:ext>
            </a:extLst>
          </p:cNvPr>
          <p:cNvCxnSpPr/>
          <p:nvPr/>
        </p:nvCxnSpPr>
        <p:spPr>
          <a:xfrm flipV="1">
            <a:off x="3379304" y="1802296"/>
            <a:ext cx="1749287" cy="55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A52D5F-FAAE-4E00-B3B3-DFD3DC7711F0}"/>
              </a:ext>
            </a:extLst>
          </p:cNvPr>
          <p:cNvSpPr/>
          <p:nvPr/>
        </p:nvSpPr>
        <p:spPr>
          <a:xfrm>
            <a:off x="5128591" y="1234687"/>
            <a:ext cx="3154018" cy="2438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40DD2-43BF-4355-BE33-882381B6271D}"/>
              </a:ext>
            </a:extLst>
          </p:cNvPr>
          <p:cNvSpPr txBox="1"/>
          <p:nvPr/>
        </p:nvSpPr>
        <p:spPr>
          <a:xfrm>
            <a:off x="5509199" y="1454211"/>
            <a:ext cx="249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err="1"/>
              <a:t>Thứ</a:t>
            </a:r>
            <a:r>
              <a:rPr lang="en-US" dirty="0"/>
              <a:t> 4 </a:t>
            </a:r>
            <a:r>
              <a:rPr lang="en-US" dirty="0" err="1"/>
              <a:t>Ngày</a:t>
            </a:r>
            <a:r>
              <a:rPr lang="en-US" dirty="0"/>
              <a:t>/ </a:t>
            </a:r>
            <a:r>
              <a:rPr lang="en-US" dirty="0" err="1"/>
              <a:t>tháng</a:t>
            </a:r>
            <a:r>
              <a:rPr lang="en-US" dirty="0"/>
              <a:t>/ </a:t>
            </a:r>
            <a:r>
              <a:rPr lang="en-US" dirty="0" err="1"/>
              <a:t>năm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FB870C-383E-40B3-93AE-375AEA979D9B}"/>
              </a:ext>
            </a:extLst>
          </p:cNvPr>
          <p:cNvSpPr txBox="1"/>
          <p:nvPr/>
        </p:nvSpPr>
        <p:spPr>
          <a:xfrm>
            <a:off x="5509199" y="1831895"/>
            <a:ext cx="249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err="1"/>
              <a:t>Thứ</a:t>
            </a:r>
            <a:r>
              <a:rPr lang="en-US" dirty="0"/>
              <a:t> 5 </a:t>
            </a:r>
            <a:r>
              <a:rPr lang="en-US" dirty="0" err="1"/>
              <a:t>Ngày</a:t>
            </a:r>
            <a:r>
              <a:rPr lang="en-US" dirty="0"/>
              <a:t>/ </a:t>
            </a:r>
            <a:r>
              <a:rPr lang="en-US" dirty="0" err="1"/>
              <a:t>tháng</a:t>
            </a:r>
            <a:r>
              <a:rPr lang="en-US" dirty="0"/>
              <a:t>/ </a:t>
            </a:r>
            <a:r>
              <a:rPr lang="en-US" dirty="0" err="1"/>
              <a:t>năm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FBF46D-3F31-40A0-A7B1-B9347899E260}"/>
              </a:ext>
            </a:extLst>
          </p:cNvPr>
          <p:cNvSpPr txBox="1"/>
          <p:nvPr/>
        </p:nvSpPr>
        <p:spPr>
          <a:xfrm>
            <a:off x="5509199" y="2269221"/>
            <a:ext cx="249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err="1"/>
              <a:t>Thứ</a:t>
            </a:r>
            <a:r>
              <a:rPr lang="en-US" dirty="0"/>
              <a:t> 6 </a:t>
            </a:r>
            <a:r>
              <a:rPr lang="en-US" dirty="0" err="1"/>
              <a:t>Ngày</a:t>
            </a:r>
            <a:r>
              <a:rPr lang="en-US" dirty="0"/>
              <a:t>/ </a:t>
            </a:r>
            <a:r>
              <a:rPr lang="en-US" dirty="0" err="1"/>
              <a:t>tháng</a:t>
            </a:r>
            <a:r>
              <a:rPr lang="en-US" dirty="0"/>
              <a:t>/ </a:t>
            </a:r>
            <a:r>
              <a:rPr lang="en-US" dirty="0" err="1"/>
              <a:t>năm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34E2A3-E767-4D73-AA1A-4E2999606988}"/>
              </a:ext>
            </a:extLst>
          </p:cNvPr>
          <p:cNvSpPr txBox="1"/>
          <p:nvPr/>
        </p:nvSpPr>
        <p:spPr>
          <a:xfrm>
            <a:off x="5509199" y="2733045"/>
            <a:ext cx="249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err="1"/>
              <a:t>Thứ</a:t>
            </a:r>
            <a:r>
              <a:rPr lang="en-US" dirty="0"/>
              <a:t> 7 </a:t>
            </a:r>
            <a:r>
              <a:rPr lang="en-US" dirty="0" err="1"/>
              <a:t>Ngày</a:t>
            </a:r>
            <a:r>
              <a:rPr lang="en-US" dirty="0"/>
              <a:t>/ </a:t>
            </a:r>
            <a:r>
              <a:rPr lang="en-US" dirty="0" err="1"/>
              <a:t>tháng</a:t>
            </a:r>
            <a:r>
              <a:rPr lang="en-US" dirty="0"/>
              <a:t>/ </a:t>
            </a:r>
            <a:r>
              <a:rPr lang="en-US" dirty="0" err="1"/>
              <a:t>năm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DE820A-006D-4660-915E-1BEC7B754AB8}"/>
              </a:ext>
            </a:extLst>
          </p:cNvPr>
          <p:cNvSpPr txBox="1"/>
          <p:nvPr/>
        </p:nvSpPr>
        <p:spPr>
          <a:xfrm>
            <a:off x="5658278" y="3170369"/>
            <a:ext cx="2197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Cn </a:t>
            </a:r>
            <a:r>
              <a:rPr lang="en-US" dirty="0" err="1"/>
              <a:t>Ngày</a:t>
            </a:r>
            <a:r>
              <a:rPr lang="en-US" dirty="0"/>
              <a:t>/ </a:t>
            </a:r>
            <a:r>
              <a:rPr lang="en-US" dirty="0" err="1"/>
              <a:t>tháng</a:t>
            </a:r>
            <a:r>
              <a:rPr lang="en-US" dirty="0"/>
              <a:t>/ </a:t>
            </a:r>
            <a:r>
              <a:rPr lang="en-US" dirty="0" err="1"/>
              <a:t>năm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02EC2F-1D26-47F4-9EEE-A29D785F5774}"/>
              </a:ext>
            </a:extLst>
          </p:cNvPr>
          <p:cNvSpPr txBox="1"/>
          <p:nvPr/>
        </p:nvSpPr>
        <p:spPr>
          <a:xfrm>
            <a:off x="1371600" y="3673087"/>
            <a:ext cx="2975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- </a:t>
            </a:r>
            <a:r>
              <a:rPr lang="en-US" dirty="0" err="1"/>
              <a:t>Chỉ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1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bận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thay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t4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48h</a:t>
            </a:r>
          </a:p>
        </p:txBody>
      </p:sp>
    </p:spTree>
    <p:extLst>
      <p:ext uri="{BB962C8B-B14F-4D97-AF65-F5344CB8AC3E}">
        <p14:creationId xmlns:p14="http://schemas.microsoft.com/office/powerpoint/2010/main" val="278103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146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Hạnh Lê</dc:creator>
  <cp:lastModifiedBy>lequynhhttt@gmail.com</cp:lastModifiedBy>
  <cp:revision>19</cp:revision>
  <dcterms:created xsi:type="dcterms:W3CDTF">2020-02-14T05:40:07Z</dcterms:created>
  <dcterms:modified xsi:type="dcterms:W3CDTF">2020-04-05T03:06:27Z</dcterms:modified>
</cp:coreProperties>
</file>