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B7F3-312A-45AA-92C9-D2A5E824054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29C6D-2792-48AC-BF44-6318DAA90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31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B7F3-312A-45AA-92C9-D2A5E824054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29C6D-2792-48AC-BF44-6318DAA90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45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B7F3-312A-45AA-92C9-D2A5E824054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29C6D-2792-48AC-BF44-6318DAA90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33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B7F3-312A-45AA-92C9-D2A5E824054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29C6D-2792-48AC-BF44-6318DAA90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35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B7F3-312A-45AA-92C9-D2A5E824054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29C6D-2792-48AC-BF44-6318DAA90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506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B7F3-312A-45AA-92C9-D2A5E824054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29C6D-2792-48AC-BF44-6318DAA90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69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B7F3-312A-45AA-92C9-D2A5E824054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29C6D-2792-48AC-BF44-6318DAA90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0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B7F3-312A-45AA-92C9-D2A5E824054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29C6D-2792-48AC-BF44-6318DAA90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B7F3-312A-45AA-92C9-D2A5E824054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29C6D-2792-48AC-BF44-6318DAA90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62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B7F3-312A-45AA-92C9-D2A5E824054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29C6D-2792-48AC-BF44-6318DAA90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8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B7F3-312A-45AA-92C9-D2A5E824054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29C6D-2792-48AC-BF44-6318DAA90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34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0B7F3-312A-45AA-92C9-D2A5E824054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29C6D-2792-48AC-BF44-6318DAA90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19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030741" y="454645"/>
            <a:ext cx="3420533" cy="622017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62756" y="643467"/>
            <a:ext cx="1061155" cy="1061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44519" y="98937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Logo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46485" y="859078"/>
            <a:ext cx="17384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500" dirty="0" smtClean="0">
                <a:latin typeface="+mj-lt"/>
              </a:rPr>
              <a:t>SIGNUP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0699" y="1283731"/>
            <a:ext cx="93006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M a n a g e</a:t>
            </a:r>
            <a:endParaRPr 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23316" y="1972017"/>
            <a:ext cx="100059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500" dirty="0" smtClean="0">
                <a:latin typeface="+mj-lt"/>
              </a:rPr>
              <a:t>First name</a:t>
            </a:r>
            <a:endParaRPr lang="en-US" sz="1500" dirty="0">
              <a:latin typeface="+mj-lt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1265468" y="2453620"/>
            <a:ext cx="2516281" cy="11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23316" y="2691080"/>
            <a:ext cx="963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500" dirty="0" smtClean="0">
                <a:latin typeface="+mj-lt"/>
              </a:rPr>
              <a:t>Username</a:t>
            </a:r>
            <a:endParaRPr lang="en-US" sz="1500" dirty="0">
              <a:latin typeface="+mj-lt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265466" y="3101542"/>
            <a:ext cx="2516281" cy="11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62756" y="3353697"/>
            <a:ext cx="139493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Company name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1265466" y="3761152"/>
            <a:ext cx="2516281" cy="11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62756" y="4016314"/>
            <a:ext cx="9236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2756" y="4593244"/>
            <a:ext cx="16113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Confirm password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65466" y="4400981"/>
            <a:ext cx="2516281" cy="11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265465" y="5029522"/>
            <a:ext cx="2516281" cy="11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231630" y="5345288"/>
            <a:ext cx="225778" cy="226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504886" y="5312180"/>
            <a:ext cx="237917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gree with terms and conditions 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488530" y="5723538"/>
            <a:ext cx="2324338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223911" y="5691272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>
                <a:latin typeface="+mj-lt"/>
              </a:rPr>
              <a:t>Sign up</a:t>
            </a:r>
            <a:endParaRPr lang="en-US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43359" y="6233313"/>
            <a:ext cx="23022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Already have an account ? Sign in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730698" y="462845"/>
            <a:ext cx="3420533" cy="622017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862712" y="643467"/>
            <a:ext cx="1061155" cy="1061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044475" y="98937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Logo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231466" y="859078"/>
            <a:ext cx="134043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SIGNUP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574509" y="1283731"/>
            <a:ext cx="65434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S t a f f</a:t>
            </a:r>
            <a:endParaRPr 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44475" y="1972017"/>
            <a:ext cx="100059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500" dirty="0" smtClean="0">
                <a:latin typeface="+mj-lt"/>
              </a:rPr>
              <a:t>First name</a:t>
            </a:r>
            <a:endParaRPr lang="en-US" sz="1500" dirty="0"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24437" y="2614295"/>
            <a:ext cx="963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500" dirty="0" smtClean="0">
                <a:latin typeface="+mj-lt"/>
              </a:rPr>
              <a:t>Username</a:t>
            </a:r>
            <a:endParaRPr lang="en-US" sz="1500" dirty="0"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044475" y="3348052"/>
            <a:ext cx="9236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500" dirty="0" smtClean="0">
                <a:latin typeface="+mj-lt"/>
              </a:rPr>
              <a:t>Password</a:t>
            </a:r>
            <a:endParaRPr lang="en-US" sz="1500" dirty="0"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055617" y="4034714"/>
            <a:ext cx="16113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500" dirty="0" smtClean="0">
                <a:latin typeface="+mj-lt"/>
              </a:rPr>
              <a:t>Confirm password</a:t>
            </a:r>
            <a:endParaRPr lang="en-US" sz="1500" dirty="0">
              <a:latin typeface="+mj-lt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8044475" y="2442332"/>
            <a:ext cx="2516281" cy="11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8055617" y="3095898"/>
            <a:ext cx="2516281" cy="11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8044474" y="3772440"/>
            <a:ext cx="2516281" cy="11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8081648" y="4533571"/>
            <a:ext cx="2516281" cy="11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8024437" y="5264745"/>
            <a:ext cx="225778" cy="226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250215" y="5214877"/>
            <a:ext cx="2379177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gree with terms and conditions </a:t>
            </a:r>
            <a:endPara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8277634" y="5675403"/>
            <a:ext cx="2324338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8991603" y="5638298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>
                <a:latin typeface="+mj-lt"/>
              </a:rPr>
              <a:t>Sign up</a:t>
            </a:r>
            <a:endParaRPr lang="en-US" dirty="0"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239685" y="6214982"/>
            <a:ext cx="23022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Already have an account ? Sign 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49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59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33</cp:revision>
  <dcterms:created xsi:type="dcterms:W3CDTF">2020-03-31T13:59:45Z</dcterms:created>
  <dcterms:modified xsi:type="dcterms:W3CDTF">2020-03-31T15:06:51Z</dcterms:modified>
</cp:coreProperties>
</file>