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ạnh Lê" initials="HL" lastIdx="1" clrIdx="0">
    <p:extLst>
      <p:ext uri="{19B8F6BF-5375-455C-9EA6-DF929625EA0E}">
        <p15:presenceInfo xmlns:p15="http://schemas.microsoft.com/office/powerpoint/2012/main" userId="0f97d6b642fae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05393" y="501413"/>
            <a:ext cx="3273753" cy="6049108"/>
            <a:chOff x="705393" y="501413"/>
            <a:chExt cx="3273753" cy="6049108"/>
          </a:xfrm>
        </p:grpSpPr>
        <p:sp>
          <p:nvSpPr>
            <p:cNvPr id="2" name="Rounded Rectangle 1"/>
            <p:cNvSpPr/>
            <p:nvPr/>
          </p:nvSpPr>
          <p:spPr>
            <a:xfrm>
              <a:off x="705393" y="501413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37" y="5434149"/>
              <a:ext cx="540828" cy="54082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05393" y="875211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5393" y="6061166"/>
              <a:ext cx="327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05393" y="5434149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220" y="5500812"/>
              <a:ext cx="488185" cy="4881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3230960" y="5532742"/>
              <a:ext cx="399746" cy="39974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707776" y="5434149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76" y="4772853"/>
              <a:ext cx="674912" cy="67491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2895600" y="5428195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948837" y="1062318"/>
              <a:ext cx="1043939" cy="403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Monday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433918" y="1411941"/>
              <a:ext cx="1143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60312" y="110888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06/04/2020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2986" y="3071386"/>
              <a:ext cx="248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+ to add employee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81529" y="1644595"/>
            <a:ext cx="2613213" cy="3803170"/>
            <a:chOff x="6589059" y="1644595"/>
            <a:chExt cx="2613213" cy="3803170"/>
          </a:xfrm>
        </p:grpSpPr>
        <p:sp>
          <p:nvSpPr>
            <p:cNvPr id="30" name="Rectangle 29"/>
            <p:cNvSpPr/>
            <p:nvPr/>
          </p:nvSpPr>
          <p:spPr>
            <a:xfrm>
              <a:off x="6589059" y="1644595"/>
              <a:ext cx="2380129" cy="3078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89059" y="1644595"/>
              <a:ext cx="238012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67" y="4772853"/>
              <a:ext cx="674912" cy="67491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952130" y="164459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A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6613" y="2124420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B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47648" y="260424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C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52130" y="3094491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D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2130" y="3584737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E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43167" y="404818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F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Arrow Connector 39"/>
          <p:cNvCxnSpPr>
            <a:endCxn id="29" idx="1"/>
          </p:cNvCxnSpPr>
          <p:nvPr/>
        </p:nvCxnSpPr>
        <p:spPr>
          <a:xfrm flipV="1">
            <a:off x="2604405" y="5110309"/>
            <a:ext cx="3229732" cy="10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0941" y="1108884"/>
            <a:ext cx="242047" cy="35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357317" y="501413"/>
            <a:ext cx="3273753" cy="6049108"/>
            <a:chOff x="705393" y="501413"/>
            <a:chExt cx="3273753" cy="6049108"/>
          </a:xfrm>
        </p:grpSpPr>
        <p:sp>
          <p:nvSpPr>
            <p:cNvPr id="45" name="Rounded Rectangle 44"/>
            <p:cNvSpPr/>
            <p:nvPr/>
          </p:nvSpPr>
          <p:spPr>
            <a:xfrm>
              <a:off x="705393" y="501413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37" y="5434149"/>
              <a:ext cx="540828" cy="540828"/>
            </a:xfrm>
            <a:prstGeom prst="rect">
              <a:avLst/>
            </a:prstGeom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705393" y="875211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05393" y="6061166"/>
              <a:ext cx="327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5393" y="5434149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220" y="5500812"/>
              <a:ext cx="488185" cy="48818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3230960" y="5532742"/>
              <a:ext cx="399746" cy="399746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1707776" y="5434149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76" y="4772853"/>
              <a:ext cx="674912" cy="674912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2895600" y="5428195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948837" y="1062318"/>
              <a:ext cx="1043939" cy="403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Monday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433918" y="1411941"/>
              <a:ext cx="1143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60312" y="110888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06/04/2020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600761" y="1983453"/>
            <a:ext cx="2866287" cy="310251"/>
            <a:chOff x="8619565" y="1829261"/>
            <a:chExt cx="2866287" cy="310251"/>
          </a:xfrm>
        </p:grpSpPr>
        <p:sp>
          <p:nvSpPr>
            <p:cNvPr id="59" name="Rounded Rectangle 58"/>
            <p:cNvSpPr/>
            <p:nvPr/>
          </p:nvSpPr>
          <p:spPr>
            <a:xfrm>
              <a:off x="8619565" y="1829261"/>
              <a:ext cx="2514600" cy="3102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Nguyễn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Văn</a:t>
              </a:r>
              <a:r>
                <a:rPr lang="en-US" dirty="0" smtClean="0">
                  <a:solidFill>
                    <a:schemeClr val="tx1"/>
                  </a:solidFill>
                </a:rPr>
                <a:t>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383" y="1885148"/>
              <a:ext cx="206469" cy="206469"/>
            </a:xfrm>
            <a:prstGeom prst="rect">
              <a:avLst/>
            </a:prstGeom>
          </p:spPr>
        </p:pic>
      </p:grpSp>
      <p:cxnSp>
        <p:nvCxnSpPr>
          <p:cNvPr id="63" name="Straight Arrow Connector 62"/>
          <p:cNvCxnSpPr/>
          <p:nvPr/>
        </p:nvCxnSpPr>
        <p:spPr>
          <a:xfrm>
            <a:off x="7594100" y="3584737"/>
            <a:ext cx="62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0536866" y="1551848"/>
            <a:ext cx="902824" cy="305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900590" y="1546280"/>
            <a:ext cx="902824" cy="305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5543" y="159657"/>
            <a:ext cx="3207657" cy="34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ca </a:t>
            </a:r>
            <a:r>
              <a:rPr lang="en-US" dirty="0" err="1"/>
              <a:t>sáng</a:t>
            </a:r>
            <a:r>
              <a:rPr lang="en-US" dirty="0"/>
              <a:t> T2 </a:t>
            </a:r>
            <a:r>
              <a:rPr lang="en-US" dirty="0" err="1" smtClean="0"/>
              <a:t>tuần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38520" y="537024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45436" y="75549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5393" y="501413"/>
            <a:ext cx="3273753" cy="60491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7" y="5434149"/>
            <a:ext cx="540828" cy="5408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05393" y="875211"/>
            <a:ext cx="3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393" y="6061166"/>
            <a:ext cx="3273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5393" y="5434149"/>
            <a:ext cx="3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20" y="5500812"/>
            <a:ext cx="488185" cy="488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30960" y="5532742"/>
            <a:ext cx="399746" cy="399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07776" y="5434149"/>
            <a:ext cx="0" cy="6270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5428195"/>
            <a:ext cx="0" cy="6270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48837" y="1062318"/>
            <a:ext cx="1043939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3918" y="1411941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0312" y="11088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30/03/2020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16233" y="1986331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6233" y="2533457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6233" y="3131445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16233" y="3725375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38" y="1993622"/>
            <a:ext cx="285419" cy="2997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80" y="2523393"/>
            <a:ext cx="285419" cy="2997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22" y="3140248"/>
            <a:ext cx="285419" cy="2997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4" y="3728075"/>
            <a:ext cx="285419" cy="29975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103459" y="4831145"/>
            <a:ext cx="477619" cy="477619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817257" y="2133600"/>
            <a:ext cx="1596572" cy="71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17257" y="2670629"/>
            <a:ext cx="1596572" cy="15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802741" y="2843708"/>
            <a:ext cx="1611088" cy="4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17257" y="2843708"/>
            <a:ext cx="1596572" cy="9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72603" y="2638482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chấm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37984" y="1567018"/>
            <a:ext cx="244093" cy="232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0" idx="3"/>
          </p:cNvCxnSpPr>
          <p:nvPr/>
        </p:nvCxnSpPr>
        <p:spPr>
          <a:xfrm flipH="1">
            <a:off x="3782077" y="1682570"/>
            <a:ext cx="1631752" cy="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68638" y="1514126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 smtClean="0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701446" y="5134073"/>
            <a:ext cx="1631752" cy="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88007" y="49656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15543" y="159656"/>
            <a:ext cx="4601028" cy="38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chấm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/>
              <a:t>T2 </a:t>
            </a:r>
            <a:r>
              <a:rPr lang="en-US" dirty="0" err="1" smtClean="0"/>
              <a:t>tuần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Hạnh Lê</cp:lastModifiedBy>
  <cp:revision>14</cp:revision>
  <dcterms:created xsi:type="dcterms:W3CDTF">2020-02-14T05:40:07Z</dcterms:created>
  <dcterms:modified xsi:type="dcterms:W3CDTF">2020-04-02T13:57:23Z</dcterms:modified>
</cp:coreProperties>
</file>