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43C9A-6290-4291-8194-B202CB35BDF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BC8FB-E629-4D05-85D1-399C7DC1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C8FB-E629-4D05-85D1-399C7DC174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2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4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1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0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8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A8064-A112-447B-88A6-4BEDC8BD4EB2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4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4733" y="264330"/>
            <a:ext cx="3877733" cy="65531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381721" y="311984"/>
            <a:ext cx="3420533" cy="62201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5817" y="827621"/>
            <a:ext cx="304800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Wage staff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1660" y="710404"/>
            <a:ext cx="3850024" cy="60376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4733" y="1289019"/>
            <a:ext cx="3850024" cy="659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4800" y="94320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322" y="1498836"/>
            <a:ext cx="127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/>
              <a:t>04.01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1948934"/>
            <a:ext cx="124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Lương theo giờ: 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14599" y="2087433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Số giờ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4799" y="2895600"/>
            <a:ext cx="124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Lương theo tuần: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14599" y="2909455"/>
            <a:ext cx="9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Số tuần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899" y="3733800"/>
            <a:ext cx="134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Lương theo tháng: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337501"/>
            <a:ext cx="567497" cy="56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95600" y="143658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Tên NV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14599" y="3872299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Số tháng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2899" y="4641273"/>
            <a:ext cx="134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Thưởng: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2899" y="5181600"/>
            <a:ext cx="148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Phạt: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2899" y="5953991"/>
            <a:ext cx="105294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Ghi chú: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81721" y="710404"/>
            <a:ext cx="3420533" cy="603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53200" y="82762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Wage admin</a:t>
            </a:r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486400" y="1027047"/>
            <a:ext cx="428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126623" y="5794663"/>
            <a:ext cx="1675632" cy="6996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 lương</a:t>
            </a:r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381722" y="5794663"/>
            <a:ext cx="1710266" cy="6996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Tìm kiếm </a:t>
            </a:r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929276"/>
            <a:ext cx="463404" cy="43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5381722" y="1337501"/>
            <a:ext cx="3420532" cy="934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39" y="1415799"/>
            <a:ext cx="750455" cy="75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04" y="1337501"/>
            <a:ext cx="654486" cy="93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764383" y="3034099"/>
            <a:ext cx="164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Tổng lương: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69752" y="2410599"/>
            <a:ext cx="117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Sắp xếp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49170" y="2457068"/>
            <a:ext cx="248501" cy="24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64439" y="2765801"/>
            <a:ext cx="94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Tuần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02173" y="3094121"/>
            <a:ext cx="94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  <a:r>
              <a:rPr lang="en-US" smtClean="0"/>
              <a:t>háng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43400" y="1904998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Set thưởng</a:t>
            </a:r>
            <a:endParaRPr lang="en-US"/>
          </a:p>
        </p:txBody>
      </p:sp>
      <p:cxnSp>
        <p:nvCxnSpPr>
          <p:cNvPr id="28" name="Straight Arrow Connector 27"/>
          <p:cNvCxnSpPr>
            <a:stCxn id="31" idx="1"/>
          </p:cNvCxnSpPr>
          <p:nvPr/>
        </p:nvCxnSpPr>
        <p:spPr>
          <a:xfrm flipH="1">
            <a:off x="5181600" y="1804800"/>
            <a:ext cx="200122" cy="282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36473" y="273116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Set phạt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3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4732" y="250475"/>
            <a:ext cx="3877733" cy="65531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724400" y="229694"/>
            <a:ext cx="3877733" cy="65531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733" y="710404"/>
            <a:ext cx="3877732" cy="603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66212" y="82762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Wage admin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9412" y="1027047"/>
            <a:ext cx="428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7023" y="1314170"/>
            <a:ext cx="3905442" cy="934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10" y="1392467"/>
            <a:ext cx="750455" cy="75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5" y="1314170"/>
            <a:ext cx="654486" cy="93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76807" y="2297668"/>
            <a:ext cx="217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Set thưởng tháng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7805" y="2766352"/>
            <a:ext cx="38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Tên NV: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4733" y="4059198"/>
            <a:ext cx="206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Số tiền: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6412" y="4953000"/>
            <a:ext cx="1066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LƯU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133599" y="5972806"/>
            <a:ext cx="1938866" cy="81008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 lương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94733" y="5972806"/>
            <a:ext cx="1904371" cy="8100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Tìm kiếm </a:t>
            </a:r>
            <a:endParaRPr lang="en-US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730" y="6101710"/>
            <a:ext cx="594590" cy="55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6697902" y="5981505"/>
            <a:ext cx="1938866" cy="81008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 lương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759036" y="5981505"/>
            <a:ext cx="1904371" cy="8100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Tìm kiếm </a:t>
            </a:r>
            <a:endParaRPr lang="en-US"/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33" y="6110409"/>
            <a:ext cx="594590" cy="55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759036" y="710404"/>
            <a:ext cx="3877732" cy="603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930515" y="82762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Wage admin</a:t>
            </a:r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863715" y="1027047"/>
            <a:ext cx="428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31326" y="1314170"/>
            <a:ext cx="3905442" cy="934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313" y="1392467"/>
            <a:ext cx="750455" cy="75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08" y="1314170"/>
            <a:ext cx="654486" cy="93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633531" y="2373868"/>
            <a:ext cx="219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Set phạt tháng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759036" y="2951018"/>
            <a:ext cx="384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Tên NV: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52108" y="3731430"/>
            <a:ext cx="17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Số tiền: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59036" y="4447125"/>
            <a:ext cx="384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Ghi chú: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530715" y="4953000"/>
            <a:ext cx="93479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LƯU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4733" y="4953000"/>
            <a:ext cx="206278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Áp dụng tất cả NV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94733" y="334240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Chức vụ: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29200" y="250474"/>
            <a:ext cx="3877733" cy="65531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96715" y="250473"/>
            <a:ext cx="3877733" cy="65531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132" y="725164"/>
            <a:ext cx="3877732" cy="603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8611" y="84238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Wage admin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1811" y="1041807"/>
            <a:ext cx="428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9422" y="1328930"/>
            <a:ext cx="3905442" cy="934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09" y="1407227"/>
            <a:ext cx="750455" cy="75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4" y="1328930"/>
            <a:ext cx="654486" cy="93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039975" y="725164"/>
            <a:ext cx="3877732" cy="603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11454" y="84238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Wage admin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44654" y="1041807"/>
            <a:ext cx="428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58833" y="1328930"/>
            <a:ext cx="3858874" cy="6522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Nhập thông tin cần tìm kiếm</a:t>
            </a: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125605" y="5993588"/>
            <a:ext cx="1912996" cy="7908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 lương</a:t>
            </a:r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47132" y="5993587"/>
            <a:ext cx="1778473" cy="7908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Tìm kiếm </a:t>
            </a:r>
            <a:endParaRPr lang="en-US"/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19" y="6122491"/>
            <a:ext cx="594590" cy="55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68192" y="2329934"/>
            <a:ext cx="240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Set lương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51810" y="2699266"/>
            <a:ext cx="372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Chức vụ </a:t>
            </a:r>
            <a:endParaRPr 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394360" y="2759681"/>
            <a:ext cx="248501" cy="24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49116" y="3527073"/>
            <a:ext cx="2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Số tiền: 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95600" y="4572000"/>
            <a:ext cx="1143001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LƯU</a:t>
            </a: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880260" y="5993587"/>
            <a:ext cx="1912996" cy="7908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 lương</a:t>
            </a:r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101787" y="5993586"/>
            <a:ext cx="1778473" cy="7908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Tìm kiếm </a:t>
            </a:r>
            <a:endParaRPr lang="en-US"/>
          </a:p>
        </p:txBody>
      </p: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74" y="6122490"/>
            <a:ext cx="594590" cy="55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666" y="1378926"/>
            <a:ext cx="594590" cy="55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35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117</Words>
  <Application>Microsoft Office PowerPoint</Application>
  <PresentationFormat>On-screen Show (4:3)</PresentationFormat>
  <Paragraphs>50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Hạnh Lê</cp:lastModifiedBy>
  <cp:revision>12</cp:revision>
  <dcterms:created xsi:type="dcterms:W3CDTF">2020-03-31T15:25:39Z</dcterms:created>
  <dcterms:modified xsi:type="dcterms:W3CDTF">2020-04-02T13:58:17Z</dcterms:modified>
</cp:coreProperties>
</file>