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A5234-3329-473E-B828-C088975C04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9AF34B-0E35-40B2-AFB1-90E5C5DDB48B}">
      <dgm:prSet/>
      <dgm:spPr/>
      <dgm:t>
        <a:bodyPr/>
        <a:lstStyle/>
        <a:p>
          <a:pPr>
            <a:defRPr cap="all"/>
          </a:pPr>
          <a:r>
            <a:rPr lang="en-US"/>
            <a:t>Where is the debt located? </a:t>
          </a:r>
        </a:p>
      </dgm:t>
    </dgm:pt>
    <dgm:pt modelId="{79900369-A051-4644-A2BB-3FB951181B8E}" type="parTrans" cxnId="{6E8805ED-7493-40CA-B96B-FD3A7117C1A0}">
      <dgm:prSet/>
      <dgm:spPr/>
      <dgm:t>
        <a:bodyPr/>
        <a:lstStyle/>
        <a:p>
          <a:endParaRPr lang="en-US"/>
        </a:p>
      </dgm:t>
    </dgm:pt>
    <dgm:pt modelId="{6F0F0E29-F00B-4830-A599-D8160085CCF2}" type="sibTrans" cxnId="{6E8805ED-7493-40CA-B96B-FD3A7117C1A0}">
      <dgm:prSet/>
      <dgm:spPr/>
      <dgm:t>
        <a:bodyPr/>
        <a:lstStyle/>
        <a:p>
          <a:endParaRPr lang="en-US"/>
        </a:p>
      </dgm:t>
    </dgm:pt>
    <dgm:pt modelId="{7A3D4361-B197-4AC0-BAC4-1D96583B3034}">
      <dgm:prSet/>
      <dgm:spPr/>
      <dgm:t>
        <a:bodyPr/>
        <a:lstStyle/>
        <a:p>
          <a:pPr>
            <a:defRPr cap="all"/>
          </a:pPr>
          <a:r>
            <a:rPr lang="en-US"/>
            <a:t>How much debt is there? </a:t>
          </a:r>
        </a:p>
      </dgm:t>
    </dgm:pt>
    <dgm:pt modelId="{8D4AE26A-9BCA-4C5C-A918-90B854D0A2A0}" type="parTrans" cxnId="{E0D8A7C6-8CF9-4D59-8D6C-FB97CEFCD8E8}">
      <dgm:prSet/>
      <dgm:spPr/>
      <dgm:t>
        <a:bodyPr/>
        <a:lstStyle/>
        <a:p>
          <a:endParaRPr lang="en-US"/>
        </a:p>
      </dgm:t>
    </dgm:pt>
    <dgm:pt modelId="{A549C1A8-7CE5-4F78-AE19-77304B928F76}" type="sibTrans" cxnId="{E0D8A7C6-8CF9-4D59-8D6C-FB97CEFCD8E8}">
      <dgm:prSet/>
      <dgm:spPr/>
      <dgm:t>
        <a:bodyPr/>
        <a:lstStyle/>
        <a:p>
          <a:endParaRPr lang="en-US"/>
        </a:p>
      </dgm:t>
    </dgm:pt>
    <dgm:pt modelId="{B78A503C-FFB0-495D-A2B8-FF0668E167BF}">
      <dgm:prSet/>
      <dgm:spPr/>
      <dgm:t>
        <a:bodyPr/>
        <a:lstStyle/>
        <a:p>
          <a:pPr>
            <a:defRPr cap="all"/>
          </a:pPr>
          <a:r>
            <a:rPr lang="en-US"/>
            <a:t>Who are the debtors? </a:t>
          </a:r>
        </a:p>
      </dgm:t>
    </dgm:pt>
    <dgm:pt modelId="{F70E60FF-C0A9-4EB6-8467-4426BF3FE3EB}" type="parTrans" cxnId="{1ED54226-C500-4D8C-9176-AEA4425A682D}">
      <dgm:prSet/>
      <dgm:spPr/>
      <dgm:t>
        <a:bodyPr/>
        <a:lstStyle/>
        <a:p>
          <a:endParaRPr lang="en-US"/>
        </a:p>
      </dgm:t>
    </dgm:pt>
    <dgm:pt modelId="{68A4CC62-3904-485E-BC97-AC3CD4400442}" type="sibTrans" cxnId="{1ED54226-C500-4D8C-9176-AEA4425A682D}">
      <dgm:prSet/>
      <dgm:spPr/>
      <dgm:t>
        <a:bodyPr/>
        <a:lstStyle/>
        <a:p>
          <a:endParaRPr lang="en-US"/>
        </a:p>
      </dgm:t>
    </dgm:pt>
    <dgm:pt modelId="{41132E4F-0F2F-42B8-8B81-A14C453D2E57}" type="pres">
      <dgm:prSet presAssocID="{655A5234-3329-473E-B828-C088975C04FE}" presName="root" presStyleCnt="0">
        <dgm:presLayoutVars>
          <dgm:dir/>
          <dgm:resizeHandles val="exact"/>
        </dgm:presLayoutVars>
      </dgm:prSet>
      <dgm:spPr/>
    </dgm:pt>
    <dgm:pt modelId="{68056DE8-66AA-4E08-8939-D32F3EDCF699}" type="pres">
      <dgm:prSet presAssocID="{529AF34B-0E35-40B2-AFB1-90E5C5DDB48B}" presName="compNode" presStyleCnt="0"/>
      <dgm:spPr/>
    </dgm:pt>
    <dgm:pt modelId="{A2D800A6-B5FD-4CCA-972D-B6256245D3B1}" type="pres">
      <dgm:prSet presAssocID="{529AF34B-0E35-40B2-AFB1-90E5C5DDB48B}" presName="iconBgRect" presStyleLbl="bgShp" presStyleIdx="0" presStyleCnt="3"/>
      <dgm:spPr/>
    </dgm:pt>
    <dgm:pt modelId="{7FF16E66-65E1-4783-B066-549E9A1F4156}" type="pres">
      <dgm:prSet presAssocID="{529AF34B-0E35-40B2-AFB1-90E5C5DDB4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AE1F9D6-DE9E-468D-AC21-35DAA53DF4A9}" type="pres">
      <dgm:prSet presAssocID="{529AF34B-0E35-40B2-AFB1-90E5C5DDB48B}" presName="spaceRect" presStyleCnt="0"/>
      <dgm:spPr/>
    </dgm:pt>
    <dgm:pt modelId="{3CFD6495-093E-454B-8CE5-7147BD0D7E02}" type="pres">
      <dgm:prSet presAssocID="{529AF34B-0E35-40B2-AFB1-90E5C5DDB48B}" presName="textRect" presStyleLbl="revTx" presStyleIdx="0" presStyleCnt="3">
        <dgm:presLayoutVars>
          <dgm:chMax val="1"/>
          <dgm:chPref val="1"/>
        </dgm:presLayoutVars>
      </dgm:prSet>
      <dgm:spPr/>
    </dgm:pt>
    <dgm:pt modelId="{7CA21996-F462-4C67-BAFC-32E9D8F607CC}" type="pres">
      <dgm:prSet presAssocID="{6F0F0E29-F00B-4830-A599-D8160085CCF2}" presName="sibTrans" presStyleCnt="0"/>
      <dgm:spPr/>
    </dgm:pt>
    <dgm:pt modelId="{4C8B5E8F-38CF-4B67-BCB4-940B6DE1243A}" type="pres">
      <dgm:prSet presAssocID="{7A3D4361-B197-4AC0-BAC4-1D96583B3034}" presName="compNode" presStyleCnt="0"/>
      <dgm:spPr/>
    </dgm:pt>
    <dgm:pt modelId="{935C79AD-3019-4043-B108-004AB4FB98AE}" type="pres">
      <dgm:prSet presAssocID="{7A3D4361-B197-4AC0-BAC4-1D96583B3034}" presName="iconBgRect" presStyleLbl="bgShp" presStyleIdx="1" presStyleCnt="3"/>
      <dgm:spPr/>
    </dgm:pt>
    <dgm:pt modelId="{B5389861-2E4C-48D2-A2A3-AB6B830CB91B}" type="pres">
      <dgm:prSet presAssocID="{7A3D4361-B197-4AC0-BAC4-1D96583B30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3081A8C-C993-4511-ABD7-D2CE2A5B6383}" type="pres">
      <dgm:prSet presAssocID="{7A3D4361-B197-4AC0-BAC4-1D96583B3034}" presName="spaceRect" presStyleCnt="0"/>
      <dgm:spPr/>
    </dgm:pt>
    <dgm:pt modelId="{87991E33-AA57-4537-9263-74E928FE2B77}" type="pres">
      <dgm:prSet presAssocID="{7A3D4361-B197-4AC0-BAC4-1D96583B3034}" presName="textRect" presStyleLbl="revTx" presStyleIdx="1" presStyleCnt="3">
        <dgm:presLayoutVars>
          <dgm:chMax val="1"/>
          <dgm:chPref val="1"/>
        </dgm:presLayoutVars>
      </dgm:prSet>
      <dgm:spPr/>
    </dgm:pt>
    <dgm:pt modelId="{ED7FFF8F-7673-4BD8-A2AD-28D1241D5B52}" type="pres">
      <dgm:prSet presAssocID="{A549C1A8-7CE5-4F78-AE19-77304B928F76}" presName="sibTrans" presStyleCnt="0"/>
      <dgm:spPr/>
    </dgm:pt>
    <dgm:pt modelId="{706CB045-E81B-45F4-AF14-437D85225FBB}" type="pres">
      <dgm:prSet presAssocID="{B78A503C-FFB0-495D-A2B8-FF0668E167BF}" presName="compNode" presStyleCnt="0"/>
      <dgm:spPr/>
    </dgm:pt>
    <dgm:pt modelId="{64060C02-6042-4488-BDA7-A2608E830468}" type="pres">
      <dgm:prSet presAssocID="{B78A503C-FFB0-495D-A2B8-FF0668E167BF}" presName="iconBgRect" presStyleLbl="bgShp" presStyleIdx="2" presStyleCnt="3"/>
      <dgm:spPr/>
    </dgm:pt>
    <dgm:pt modelId="{B7F5C048-A8EB-4066-B288-62AEB8ADC1FC}" type="pres">
      <dgm:prSet presAssocID="{B78A503C-FFB0-495D-A2B8-FF0668E167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727FA38-7D49-4FF6-86D8-EB3191BFA59C}" type="pres">
      <dgm:prSet presAssocID="{B78A503C-FFB0-495D-A2B8-FF0668E167BF}" presName="spaceRect" presStyleCnt="0"/>
      <dgm:spPr/>
    </dgm:pt>
    <dgm:pt modelId="{2E27FE9D-4055-4C89-8DCF-107AD5109EF0}" type="pres">
      <dgm:prSet presAssocID="{B78A503C-FFB0-495D-A2B8-FF0668E167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1E4805-A099-45A0-944E-83279F491788}" type="presOf" srcId="{655A5234-3329-473E-B828-C088975C04FE}" destId="{41132E4F-0F2F-42B8-8B81-A14C453D2E57}" srcOrd="0" destOrd="0" presId="urn:microsoft.com/office/officeart/2018/5/layout/IconCircleLabelList"/>
    <dgm:cxn modelId="{1ED54226-C500-4D8C-9176-AEA4425A682D}" srcId="{655A5234-3329-473E-B828-C088975C04FE}" destId="{B78A503C-FFB0-495D-A2B8-FF0668E167BF}" srcOrd="2" destOrd="0" parTransId="{F70E60FF-C0A9-4EB6-8467-4426BF3FE3EB}" sibTransId="{68A4CC62-3904-485E-BC97-AC3CD4400442}"/>
    <dgm:cxn modelId="{7FE40E3F-C3C1-496A-B44C-5093192D863A}" type="presOf" srcId="{529AF34B-0E35-40B2-AFB1-90E5C5DDB48B}" destId="{3CFD6495-093E-454B-8CE5-7147BD0D7E02}" srcOrd="0" destOrd="0" presId="urn:microsoft.com/office/officeart/2018/5/layout/IconCircleLabelList"/>
    <dgm:cxn modelId="{B040B96C-F659-4FDD-93F1-BCA05D26E5C4}" type="presOf" srcId="{7A3D4361-B197-4AC0-BAC4-1D96583B3034}" destId="{87991E33-AA57-4537-9263-74E928FE2B77}" srcOrd="0" destOrd="0" presId="urn:microsoft.com/office/officeart/2018/5/layout/IconCircleLabelList"/>
    <dgm:cxn modelId="{FB21857A-987E-47BA-9014-A1D2508EC00F}" type="presOf" srcId="{B78A503C-FFB0-495D-A2B8-FF0668E167BF}" destId="{2E27FE9D-4055-4C89-8DCF-107AD5109EF0}" srcOrd="0" destOrd="0" presId="urn:microsoft.com/office/officeart/2018/5/layout/IconCircleLabelList"/>
    <dgm:cxn modelId="{E0D8A7C6-8CF9-4D59-8D6C-FB97CEFCD8E8}" srcId="{655A5234-3329-473E-B828-C088975C04FE}" destId="{7A3D4361-B197-4AC0-BAC4-1D96583B3034}" srcOrd="1" destOrd="0" parTransId="{8D4AE26A-9BCA-4C5C-A918-90B854D0A2A0}" sibTransId="{A549C1A8-7CE5-4F78-AE19-77304B928F76}"/>
    <dgm:cxn modelId="{6E8805ED-7493-40CA-B96B-FD3A7117C1A0}" srcId="{655A5234-3329-473E-B828-C088975C04FE}" destId="{529AF34B-0E35-40B2-AFB1-90E5C5DDB48B}" srcOrd="0" destOrd="0" parTransId="{79900369-A051-4644-A2BB-3FB951181B8E}" sibTransId="{6F0F0E29-F00B-4830-A599-D8160085CCF2}"/>
    <dgm:cxn modelId="{7FD46068-7454-438A-8F17-B322A3AAF320}" type="presParOf" srcId="{41132E4F-0F2F-42B8-8B81-A14C453D2E57}" destId="{68056DE8-66AA-4E08-8939-D32F3EDCF699}" srcOrd="0" destOrd="0" presId="urn:microsoft.com/office/officeart/2018/5/layout/IconCircleLabelList"/>
    <dgm:cxn modelId="{5D2969FA-A7DC-4CC2-BAC8-15DB75734EA1}" type="presParOf" srcId="{68056DE8-66AA-4E08-8939-D32F3EDCF699}" destId="{A2D800A6-B5FD-4CCA-972D-B6256245D3B1}" srcOrd="0" destOrd="0" presId="urn:microsoft.com/office/officeart/2018/5/layout/IconCircleLabelList"/>
    <dgm:cxn modelId="{9CEA945D-74F7-4EEF-AC21-753BD3F455C2}" type="presParOf" srcId="{68056DE8-66AA-4E08-8939-D32F3EDCF699}" destId="{7FF16E66-65E1-4783-B066-549E9A1F4156}" srcOrd="1" destOrd="0" presId="urn:microsoft.com/office/officeart/2018/5/layout/IconCircleLabelList"/>
    <dgm:cxn modelId="{B38E3DF5-9AAD-4621-AEF3-4CE319860C37}" type="presParOf" srcId="{68056DE8-66AA-4E08-8939-D32F3EDCF699}" destId="{FAE1F9D6-DE9E-468D-AC21-35DAA53DF4A9}" srcOrd="2" destOrd="0" presId="urn:microsoft.com/office/officeart/2018/5/layout/IconCircleLabelList"/>
    <dgm:cxn modelId="{3E3EF5B2-3058-450F-B8FF-AADD759364C8}" type="presParOf" srcId="{68056DE8-66AA-4E08-8939-D32F3EDCF699}" destId="{3CFD6495-093E-454B-8CE5-7147BD0D7E02}" srcOrd="3" destOrd="0" presId="urn:microsoft.com/office/officeart/2018/5/layout/IconCircleLabelList"/>
    <dgm:cxn modelId="{03C18036-4616-4441-9AA4-1FDFD7EE2A83}" type="presParOf" srcId="{41132E4F-0F2F-42B8-8B81-A14C453D2E57}" destId="{7CA21996-F462-4C67-BAFC-32E9D8F607CC}" srcOrd="1" destOrd="0" presId="urn:microsoft.com/office/officeart/2018/5/layout/IconCircleLabelList"/>
    <dgm:cxn modelId="{9DA6CC3A-9F06-42B3-AA26-4523426998F2}" type="presParOf" srcId="{41132E4F-0F2F-42B8-8B81-A14C453D2E57}" destId="{4C8B5E8F-38CF-4B67-BCB4-940B6DE1243A}" srcOrd="2" destOrd="0" presId="urn:microsoft.com/office/officeart/2018/5/layout/IconCircleLabelList"/>
    <dgm:cxn modelId="{5E464926-F8E4-44E6-9A58-4E2506C92018}" type="presParOf" srcId="{4C8B5E8F-38CF-4B67-BCB4-940B6DE1243A}" destId="{935C79AD-3019-4043-B108-004AB4FB98AE}" srcOrd="0" destOrd="0" presId="urn:microsoft.com/office/officeart/2018/5/layout/IconCircleLabelList"/>
    <dgm:cxn modelId="{2872C2DA-4233-41F8-9C8D-9E8AFE5E3AF3}" type="presParOf" srcId="{4C8B5E8F-38CF-4B67-BCB4-940B6DE1243A}" destId="{B5389861-2E4C-48D2-A2A3-AB6B830CB91B}" srcOrd="1" destOrd="0" presId="urn:microsoft.com/office/officeart/2018/5/layout/IconCircleLabelList"/>
    <dgm:cxn modelId="{59CF9704-613F-4093-8FE8-16B01DD0D90B}" type="presParOf" srcId="{4C8B5E8F-38CF-4B67-BCB4-940B6DE1243A}" destId="{43081A8C-C993-4511-ABD7-D2CE2A5B6383}" srcOrd="2" destOrd="0" presId="urn:microsoft.com/office/officeart/2018/5/layout/IconCircleLabelList"/>
    <dgm:cxn modelId="{DDE09659-881D-48AE-ADF4-8EF25AE5934C}" type="presParOf" srcId="{4C8B5E8F-38CF-4B67-BCB4-940B6DE1243A}" destId="{87991E33-AA57-4537-9263-74E928FE2B77}" srcOrd="3" destOrd="0" presId="urn:microsoft.com/office/officeart/2018/5/layout/IconCircleLabelList"/>
    <dgm:cxn modelId="{E69B80EB-1CEB-47A9-85A6-9782AC2C4A10}" type="presParOf" srcId="{41132E4F-0F2F-42B8-8B81-A14C453D2E57}" destId="{ED7FFF8F-7673-4BD8-A2AD-28D1241D5B52}" srcOrd="3" destOrd="0" presId="urn:microsoft.com/office/officeart/2018/5/layout/IconCircleLabelList"/>
    <dgm:cxn modelId="{EC9772ED-AFDE-4316-B01D-7F9874983046}" type="presParOf" srcId="{41132E4F-0F2F-42B8-8B81-A14C453D2E57}" destId="{706CB045-E81B-45F4-AF14-437D85225FBB}" srcOrd="4" destOrd="0" presId="urn:microsoft.com/office/officeart/2018/5/layout/IconCircleLabelList"/>
    <dgm:cxn modelId="{AFD48DA7-4C4F-476D-9C96-4D79930A0362}" type="presParOf" srcId="{706CB045-E81B-45F4-AF14-437D85225FBB}" destId="{64060C02-6042-4488-BDA7-A2608E830468}" srcOrd="0" destOrd="0" presId="urn:microsoft.com/office/officeart/2018/5/layout/IconCircleLabelList"/>
    <dgm:cxn modelId="{44170850-D0D2-42B8-A537-38CD448EFDB8}" type="presParOf" srcId="{706CB045-E81B-45F4-AF14-437D85225FBB}" destId="{B7F5C048-A8EB-4066-B288-62AEB8ADC1FC}" srcOrd="1" destOrd="0" presId="urn:microsoft.com/office/officeart/2018/5/layout/IconCircleLabelList"/>
    <dgm:cxn modelId="{C41D2B06-15BA-461F-A6F7-D13A145688D9}" type="presParOf" srcId="{706CB045-E81B-45F4-AF14-437D85225FBB}" destId="{1727FA38-7D49-4FF6-86D8-EB3191BFA59C}" srcOrd="2" destOrd="0" presId="urn:microsoft.com/office/officeart/2018/5/layout/IconCircleLabelList"/>
    <dgm:cxn modelId="{92621420-5637-46CD-B45C-F7DBC9A35C65}" type="presParOf" srcId="{706CB045-E81B-45F4-AF14-437D85225FBB}" destId="{2E27FE9D-4055-4C89-8DCF-107AD5109E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72682-AD36-42D0-90AD-04D0D79B8F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29FF82-B0E5-412C-89EF-F0B33A0B619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E107F244-F48C-497E-8BBA-CE4BE8BFB55C}" type="parTrans" cxnId="{3BE0B933-B774-4AEC-8390-326B22457245}">
      <dgm:prSet/>
      <dgm:spPr/>
      <dgm:t>
        <a:bodyPr/>
        <a:lstStyle/>
        <a:p>
          <a:endParaRPr lang="en-US"/>
        </a:p>
      </dgm:t>
    </dgm:pt>
    <dgm:pt modelId="{90AFFD53-E97D-4B28-8062-A2B9F20A9E9B}" type="sibTrans" cxnId="{3BE0B933-B774-4AEC-8390-326B22457245}">
      <dgm:prSet/>
      <dgm:spPr/>
      <dgm:t>
        <a:bodyPr/>
        <a:lstStyle/>
        <a:p>
          <a:endParaRPr lang="en-US"/>
        </a:p>
      </dgm:t>
    </dgm:pt>
    <dgm:pt modelId="{28475BEA-FF5B-4688-89EA-7AFDCE153E89}">
      <dgm:prSet phldrT="[Text]"/>
      <dgm:spPr/>
      <dgm:t>
        <a:bodyPr/>
        <a:lstStyle/>
        <a:p>
          <a:r>
            <a:rPr lang="en-US" dirty="0"/>
            <a:t>Data Cleanup</a:t>
          </a:r>
        </a:p>
      </dgm:t>
    </dgm:pt>
    <dgm:pt modelId="{20DCCA22-BB6C-4ABF-8E4A-D5A819CEB50B}" type="parTrans" cxnId="{62A5B86C-A4E5-4C75-AB2B-7DB4520D8107}">
      <dgm:prSet/>
      <dgm:spPr/>
      <dgm:t>
        <a:bodyPr/>
        <a:lstStyle/>
        <a:p>
          <a:endParaRPr lang="en-US"/>
        </a:p>
      </dgm:t>
    </dgm:pt>
    <dgm:pt modelId="{07D31E98-92B8-46DD-88C5-E8E8F6B74E0D}" type="sibTrans" cxnId="{62A5B86C-A4E5-4C75-AB2B-7DB4520D8107}">
      <dgm:prSet/>
      <dgm:spPr/>
      <dgm:t>
        <a:bodyPr/>
        <a:lstStyle/>
        <a:p>
          <a:endParaRPr lang="en-US"/>
        </a:p>
      </dgm:t>
    </dgm:pt>
    <dgm:pt modelId="{9425852C-551A-45A8-8AA7-B8C4BAB1EC31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EEF7254E-C551-4DF4-A979-8F5319A8C1B2}" type="parTrans" cxnId="{1ADF3488-573D-4B4C-957B-DDC442DDD6C9}">
      <dgm:prSet/>
      <dgm:spPr/>
      <dgm:t>
        <a:bodyPr/>
        <a:lstStyle/>
        <a:p>
          <a:endParaRPr lang="en-US"/>
        </a:p>
      </dgm:t>
    </dgm:pt>
    <dgm:pt modelId="{E3E89953-8805-4A8D-8151-1320D639D210}" type="sibTrans" cxnId="{1ADF3488-573D-4B4C-957B-DDC442DDD6C9}">
      <dgm:prSet/>
      <dgm:spPr/>
      <dgm:t>
        <a:bodyPr/>
        <a:lstStyle/>
        <a:p>
          <a:endParaRPr lang="en-US"/>
        </a:p>
      </dgm:t>
    </dgm:pt>
    <dgm:pt modelId="{A5CC6B63-C1C3-43E3-89A6-D1FB7F944C1C}">
      <dgm:prSet phldrT="[Text]"/>
      <dgm:spPr/>
      <dgm:t>
        <a:bodyPr/>
        <a:lstStyle/>
        <a:p>
          <a:r>
            <a:rPr lang="en-US" dirty="0"/>
            <a:t>Flask Routing </a:t>
          </a:r>
        </a:p>
      </dgm:t>
    </dgm:pt>
    <dgm:pt modelId="{1D7189F3-570E-458C-BFE3-9886E257D9C9}" type="parTrans" cxnId="{94C25D0F-E359-466B-BE99-74FA91A35A38}">
      <dgm:prSet/>
      <dgm:spPr/>
      <dgm:t>
        <a:bodyPr/>
        <a:lstStyle/>
        <a:p>
          <a:endParaRPr lang="en-US"/>
        </a:p>
      </dgm:t>
    </dgm:pt>
    <dgm:pt modelId="{7D7E44AA-47CD-4368-8E35-FD363585BE9B}" type="sibTrans" cxnId="{94C25D0F-E359-466B-BE99-74FA91A35A38}">
      <dgm:prSet/>
      <dgm:spPr/>
      <dgm:t>
        <a:bodyPr/>
        <a:lstStyle/>
        <a:p>
          <a:endParaRPr lang="en-US"/>
        </a:p>
      </dgm:t>
    </dgm:pt>
    <dgm:pt modelId="{F1C7FDEA-B410-46B6-BC3A-75672F1F39B6}">
      <dgm:prSet phldrT="[Text]"/>
      <dgm:spPr/>
      <dgm:t>
        <a:bodyPr/>
        <a:lstStyle/>
        <a:p>
          <a:r>
            <a:rPr lang="en-US" dirty="0"/>
            <a:t>Panda Cleanup</a:t>
          </a:r>
        </a:p>
      </dgm:t>
    </dgm:pt>
    <dgm:pt modelId="{71ED7BF8-C60C-4DEB-89F4-A0DD98BD5F5A}" type="parTrans" cxnId="{1D524C06-F2A1-4943-96F8-7A9D9A8D8B40}">
      <dgm:prSet/>
      <dgm:spPr/>
      <dgm:t>
        <a:bodyPr/>
        <a:lstStyle/>
        <a:p>
          <a:endParaRPr lang="en-US"/>
        </a:p>
      </dgm:t>
    </dgm:pt>
    <dgm:pt modelId="{A4416000-246E-42A1-BF6F-8F75B0D11D22}" type="sibTrans" cxnId="{1D524C06-F2A1-4943-96F8-7A9D9A8D8B40}">
      <dgm:prSet/>
      <dgm:spPr/>
      <dgm:t>
        <a:bodyPr/>
        <a:lstStyle/>
        <a:p>
          <a:endParaRPr lang="en-US"/>
        </a:p>
      </dgm:t>
    </dgm:pt>
    <dgm:pt modelId="{4DF698E8-32C0-4DCA-96E7-075CCE9AE5C0}">
      <dgm:prSet phldrT="[Text]"/>
      <dgm:spPr/>
      <dgm:t>
        <a:bodyPr/>
        <a:lstStyle/>
        <a:p>
          <a:r>
            <a:rPr lang="en-US" dirty="0" err="1"/>
            <a:t>Javascript</a:t>
          </a:r>
          <a:r>
            <a:rPr lang="en-US" dirty="0"/>
            <a:t> UI</a:t>
          </a:r>
        </a:p>
      </dgm:t>
    </dgm:pt>
    <dgm:pt modelId="{6F3E7242-4E4D-4D23-8C81-5717A886E43D}" type="parTrans" cxnId="{C2B550B5-2228-4A74-A95F-A6D4737B7ADB}">
      <dgm:prSet/>
      <dgm:spPr/>
      <dgm:t>
        <a:bodyPr/>
        <a:lstStyle/>
        <a:p>
          <a:endParaRPr lang="en-US"/>
        </a:p>
      </dgm:t>
    </dgm:pt>
    <dgm:pt modelId="{BFE6CF5C-58D8-4E56-805A-B72A36E8E6F3}" type="sibTrans" cxnId="{C2B550B5-2228-4A74-A95F-A6D4737B7ADB}">
      <dgm:prSet/>
      <dgm:spPr/>
      <dgm:t>
        <a:bodyPr/>
        <a:lstStyle/>
        <a:p>
          <a:endParaRPr lang="en-US"/>
        </a:p>
      </dgm:t>
    </dgm:pt>
    <dgm:pt modelId="{442199C8-F9DC-45F5-8723-19C54E78C134}">
      <dgm:prSet phldrT="[Text]"/>
      <dgm:spPr/>
      <dgm:t>
        <a:bodyPr/>
        <a:lstStyle/>
        <a:p>
          <a:r>
            <a:rPr lang="en-US" dirty="0" err="1"/>
            <a:t>Plotly</a:t>
          </a:r>
          <a:r>
            <a:rPr lang="en-US" dirty="0"/>
            <a:t> Visualization</a:t>
          </a:r>
        </a:p>
      </dgm:t>
    </dgm:pt>
    <dgm:pt modelId="{0705782E-CC10-4F20-9C5B-ADE38807C779}" type="parTrans" cxnId="{E29CE2E0-D09F-4232-B92F-5EF5611C5587}">
      <dgm:prSet/>
      <dgm:spPr/>
      <dgm:t>
        <a:bodyPr/>
        <a:lstStyle/>
        <a:p>
          <a:endParaRPr lang="en-US"/>
        </a:p>
      </dgm:t>
    </dgm:pt>
    <dgm:pt modelId="{6B4FE954-F560-411A-9E18-51AD62DA9EC4}" type="sibTrans" cxnId="{E29CE2E0-D09F-4232-B92F-5EF5611C5587}">
      <dgm:prSet/>
      <dgm:spPr/>
      <dgm:t>
        <a:bodyPr/>
        <a:lstStyle/>
        <a:p>
          <a:endParaRPr lang="en-US"/>
        </a:p>
      </dgm:t>
    </dgm:pt>
    <dgm:pt modelId="{19AFD4BD-E021-49B7-95D8-482F54374658}" type="pres">
      <dgm:prSet presAssocID="{35B72682-AD36-42D0-90AD-04D0D79B8F5A}" presName="Name0" presStyleCnt="0">
        <dgm:presLayoutVars>
          <dgm:dir/>
          <dgm:resizeHandles val="exact"/>
        </dgm:presLayoutVars>
      </dgm:prSet>
      <dgm:spPr/>
    </dgm:pt>
    <dgm:pt modelId="{5D7A8DA1-8192-4995-B25A-9FA5217E0042}" type="pres">
      <dgm:prSet presAssocID="{1629FF82-B0E5-412C-89EF-F0B33A0B619F}" presName="node" presStyleLbl="node1" presStyleIdx="0" presStyleCnt="7">
        <dgm:presLayoutVars>
          <dgm:bulletEnabled val="1"/>
        </dgm:presLayoutVars>
      </dgm:prSet>
      <dgm:spPr/>
    </dgm:pt>
    <dgm:pt modelId="{12EE1F08-7BE8-421C-96C0-7E1EB2AC5282}" type="pres">
      <dgm:prSet presAssocID="{90AFFD53-E97D-4B28-8062-A2B9F20A9E9B}" presName="sibTrans" presStyleLbl="sibTrans1D1" presStyleIdx="0" presStyleCnt="6"/>
      <dgm:spPr/>
    </dgm:pt>
    <dgm:pt modelId="{2A7D621D-5DC6-469C-B771-3945DEDE2AE2}" type="pres">
      <dgm:prSet presAssocID="{90AFFD53-E97D-4B28-8062-A2B9F20A9E9B}" presName="connectorText" presStyleLbl="sibTrans1D1" presStyleIdx="0" presStyleCnt="6"/>
      <dgm:spPr/>
    </dgm:pt>
    <dgm:pt modelId="{7BEBE0B8-A2DE-440C-B96B-5019E6E8497C}" type="pres">
      <dgm:prSet presAssocID="{28475BEA-FF5B-4688-89EA-7AFDCE153E89}" presName="node" presStyleLbl="node1" presStyleIdx="1" presStyleCnt="7">
        <dgm:presLayoutVars>
          <dgm:bulletEnabled val="1"/>
        </dgm:presLayoutVars>
      </dgm:prSet>
      <dgm:spPr/>
    </dgm:pt>
    <dgm:pt modelId="{1622A3E7-B1BB-421F-A9C3-B34EF5CE591C}" type="pres">
      <dgm:prSet presAssocID="{07D31E98-92B8-46DD-88C5-E8E8F6B74E0D}" presName="sibTrans" presStyleLbl="sibTrans1D1" presStyleIdx="1" presStyleCnt="6"/>
      <dgm:spPr/>
    </dgm:pt>
    <dgm:pt modelId="{69F95B00-C115-4C6B-AB3B-707C95177493}" type="pres">
      <dgm:prSet presAssocID="{07D31E98-92B8-46DD-88C5-E8E8F6B74E0D}" presName="connectorText" presStyleLbl="sibTrans1D1" presStyleIdx="1" presStyleCnt="6"/>
      <dgm:spPr/>
    </dgm:pt>
    <dgm:pt modelId="{0161F618-90D7-4188-AB9F-9DAEF8E26FB2}" type="pres">
      <dgm:prSet presAssocID="{9425852C-551A-45A8-8AA7-B8C4BAB1EC31}" presName="node" presStyleLbl="node1" presStyleIdx="2" presStyleCnt="7">
        <dgm:presLayoutVars>
          <dgm:bulletEnabled val="1"/>
        </dgm:presLayoutVars>
      </dgm:prSet>
      <dgm:spPr/>
    </dgm:pt>
    <dgm:pt modelId="{186764F0-0727-4137-80C1-E7157F1F3548}" type="pres">
      <dgm:prSet presAssocID="{E3E89953-8805-4A8D-8151-1320D639D210}" presName="sibTrans" presStyleLbl="sibTrans1D1" presStyleIdx="2" presStyleCnt="6"/>
      <dgm:spPr/>
    </dgm:pt>
    <dgm:pt modelId="{110C2B81-88D2-469C-BDB5-A3DBEF4C6AB6}" type="pres">
      <dgm:prSet presAssocID="{E3E89953-8805-4A8D-8151-1320D639D210}" presName="connectorText" presStyleLbl="sibTrans1D1" presStyleIdx="2" presStyleCnt="6"/>
      <dgm:spPr/>
    </dgm:pt>
    <dgm:pt modelId="{41EAFACA-6C25-414B-9F4D-A04E6E37E304}" type="pres">
      <dgm:prSet presAssocID="{A5CC6B63-C1C3-43E3-89A6-D1FB7F944C1C}" presName="node" presStyleLbl="node1" presStyleIdx="3" presStyleCnt="7">
        <dgm:presLayoutVars>
          <dgm:bulletEnabled val="1"/>
        </dgm:presLayoutVars>
      </dgm:prSet>
      <dgm:spPr/>
    </dgm:pt>
    <dgm:pt modelId="{5A4CA967-9D72-4E90-83C7-6A33A034D4AC}" type="pres">
      <dgm:prSet presAssocID="{7D7E44AA-47CD-4368-8E35-FD363585BE9B}" presName="sibTrans" presStyleLbl="sibTrans1D1" presStyleIdx="3" presStyleCnt="6"/>
      <dgm:spPr/>
    </dgm:pt>
    <dgm:pt modelId="{3C532A8E-F4CF-4087-9BA0-06DA96AD2FB1}" type="pres">
      <dgm:prSet presAssocID="{7D7E44AA-47CD-4368-8E35-FD363585BE9B}" presName="connectorText" presStyleLbl="sibTrans1D1" presStyleIdx="3" presStyleCnt="6"/>
      <dgm:spPr/>
    </dgm:pt>
    <dgm:pt modelId="{B7BF9720-F99D-4CD9-8E43-3100FF1D8482}" type="pres">
      <dgm:prSet presAssocID="{F1C7FDEA-B410-46B6-BC3A-75672F1F39B6}" presName="node" presStyleLbl="node1" presStyleIdx="4" presStyleCnt="7">
        <dgm:presLayoutVars>
          <dgm:bulletEnabled val="1"/>
        </dgm:presLayoutVars>
      </dgm:prSet>
      <dgm:spPr/>
    </dgm:pt>
    <dgm:pt modelId="{143239E7-2876-4A94-A6D6-0A92A3B9D551}" type="pres">
      <dgm:prSet presAssocID="{A4416000-246E-42A1-BF6F-8F75B0D11D22}" presName="sibTrans" presStyleLbl="sibTrans1D1" presStyleIdx="4" presStyleCnt="6"/>
      <dgm:spPr/>
    </dgm:pt>
    <dgm:pt modelId="{6C9BD074-6FF8-4098-A1DC-D65C9C2F37C2}" type="pres">
      <dgm:prSet presAssocID="{A4416000-246E-42A1-BF6F-8F75B0D11D22}" presName="connectorText" presStyleLbl="sibTrans1D1" presStyleIdx="4" presStyleCnt="6"/>
      <dgm:spPr/>
    </dgm:pt>
    <dgm:pt modelId="{C0A33439-FE29-489C-83DE-AC354D49EBAB}" type="pres">
      <dgm:prSet presAssocID="{4DF698E8-32C0-4DCA-96E7-075CCE9AE5C0}" presName="node" presStyleLbl="node1" presStyleIdx="5" presStyleCnt="7">
        <dgm:presLayoutVars>
          <dgm:bulletEnabled val="1"/>
        </dgm:presLayoutVars>
      </dgm:prSet>
      <dgm:spPr/>
    </dgm:pt>
    <dgm:pt modelId="{4F6B6E78-E14E-4B93-8C61-4F2A6D43373A}" type="pres">
      <dgm:prSet presAssocID="{BFE6CF5C-58D8-4E56-805A-B72A36E8E6F3}" presName="sibTrans" presStyleLbl="sibTrans1D1" presStyleIdx="5" presStyleCnt="6"/>
      <dgm:spPr/>
    </dgm:pt>
    <dgm:pt modelId="{AE660D3E-2268-4481-9DA4-E096861F17B9}" type="pres">
      <dgm:prSet presAssocID="{BFE6CF5C-58D8-4E56-805A-B72A36E8E6F3}" presName="connectorText" presStyleLbl="sibTrans1D1" presStyleIdx="5" presStyleCnt="6"/>
      <dgm:spPr/>
    </dgm:pt>
    <dgm:pt modelId="{668FB6BC-F8BC-4CAC-89A8-76C7622D62B5}" type="pres">
      <dgm:prSet presAssocID="{442199C8-F9DC-45F5-8723-19C54E78C134}" presName="node" presStyleLbl="node1" presStyleIdx="6" presStyleCnt="7">
        <dgm:presLayoutVars>
          <dgm:bulletEnabled val="1"/>
        </dgm:presLayoutVars>
      </dgm:prSet>
      <dgm:spPr/>
    </dgm:pt>
  </dgm:ptLst>
  <dgm:cxnLst>
    <dgm:cxn modelId="{62577102-ED59-43D4-8593-63491B02EA68}" type="presOf" srcId="{A5CC6B63-C1C3-43E3-89A6-D1FB7F944C1C}" destId="{41EAFACA-6C25-414B-9F4D-A04E6E37E304}" srcOrd="0" destOrd="0" presId="urn:microsoft.com/office/officeart/2016/7/layout/RepeatingBendingProcessNew"/>
    <dgm:cxn modelId="{1D524C06-F2A1-4943-96F8-7A9D9A8D8B40}" srcId="{35B72682-AD36-42D0-90AD-04D0D79B8F5A}" destId="{F1C7FDEA-B410-46B6-BC3A-75672F1F39B6}" srcOrd="4" destOrd="0" parTransId="{71ED7BF8-C60C-4DEB-89F4-A0DD98BD5F5A}" sibTransId="{A4416000-246E-42A1-BF6F-8F75B0D11D22}"/>
    <dgm:cxn modelId="{0B6C170C-AFB1-4775-B87D-23D748919173}" type="presOf" srcId="{E3E89953-8805-4A8D-8151-1320D639D210}" destId="{186764F0-0727-4137-80C1-E7157F1F3548}" srcOrd="0" destOrd="0" presId="urn:microsoft.com/office/officeart/2016/7/layout/RepeatingBendingProcessNew"/>
    <dgm:cxn modelId="{94C25D0F-E359-466B-BE99-74FA91A35A38}" srcId="{35B72682-AD36-42D0-90AD-04D0D79B8F5A}" destId="{A5CC6B63-C1C3-43E3-89A6-D1FB7F944C1C}" srcOrd="3" destOrd="0" parTransId="{1D7189F3-570E-458C-BFE3-9886E257D9C9}" sibTransId="{7D7E44AA-47CD-4368-8E35-FD363585BE9B}"/>
    <dgm:cxn modelId="{56862F26-F648-4051-B512-88434708974F}" type="presOf" srcId="{35B72682-AD36-42D0-90AD-04D0D79B8F5A}" destId="{19AFD4BD-E021-49B7-95D8-482F54374658}" srcOrd="0" destOrd="0" presId="urn:microsoft.com/office/officeart/2016/7/layout/RepeatingBendingProcessNew"/>
    <dgm:cxn modelId="{3BE0B933-B774-4AEC-8390-326B22457245}" srcId="{35B72682-AD36-42D0-90AD-04D0D79B8F5A}" destId="{1629FF82-B0E5-412C-89EF-F0B33A0B619F}" srcOrd="0" destOrd="0" parTransId="{E107F244-F48C-497E-8BBA-CE4BE8BFB55C}" sibTransId="{90AFFD53-E97D-4B28-8062-A2B9F20A9E9B}"/>
    <dgm:cxn modelId="{0324A835-2DC9-48B0-BA60-D158955B3C52}" type="presOf" srcId="{28475BEA-FF5B-4688-89EA-7AFDCE153E89}" destId="{7BEBE0B8-A2DE-440C-B96B-5019E6E8497C}" srcOrd="0" destOrd="0" presId="urn:microsoft.com/office/officeart/2016/7/layout/RepeatingBendingProcessNew"/>
    <dgm:cxn modelId="{6D61DF35-2C23-4A90-9BF2-57CBA7C3D02B}" type="presOf" srcId="{90AFFD53-E97D-4B28-8062-A2B9F20A9E9B}" destId="{2A7D621D-5DC6-469C-B771-3945DEDE2AE2}" srcOrd="1" destOrd="0" presId="urn:microsoft.com/office/officeart/2016/7/layout/RepeatingBendingProcessNew"/>
    <dgm:cxn modelId="{62A5B86C-A4E5-4C75-AB2B-7DB4520D8107}" srcId="{35B72682-AD36-42D0-90AD-04D0D79B8F5A}" destId="{28475BEA-FF5B-4688-89EA-7AFDCE153E89}" srcOrd="1" destOrd="0" parTransId="{20DCCA22-BB6C-4ABF-8E4A-D5A819CEB50B}" sibTransId="{07D31E98-92B8-46DD-88C5-E8E8F6B74E0D}"/>
    <dgm:cxn modelId="{E7023E6D-813D-4F07-8101-B335BDF877F6}" type="presOf" srcId="{BFE6CF5C-58D8-4E56-805A-B72A36E8E6F3}" destId="{4F6B6E78-E14E-4B93-8C61-4F2A6D43373A}" srcOrd="0" destOrd="0" presId="urn:microsoft.com/office/officeart/2016/7/layout/RepeatingBendingProcessNew"/>
    <dgm:cxn modelId="{9AEE2255-C3D7-4C6E-B6F9-69A02A4DD614}" type="presOf" srcId="{442199C8-F9DC-45F5-8723-19C54E78C134}" destId="{668FB6BC-F8BC-4CAC-89A8-76C7622D62B5}" srcOrd="0" destOrd="0" presId="urn:microsoft.com/office/officeart/2016/7/layout/RepeatingBendingProcessNew"/>
    <dgm:cxn modelId="{1ADF3488-573D-4B4C-957B-DDC442DDD6C9}" srcId="{35B72682-AD36-42D0-90AD-04D0D79B8F5A}" destId="{9425852C-551A-45A8-8AA7-B8C4BAB1EC31}" srcOrd="2" destOrd="0" parTransId="{EEF7254E-C551-4DF4-A979-8F5319A8C1B2}" sibTransId="{E3E89953-8805-4A8D-8151-1320D639D210}"/>
    <dgm:cxn modelId="{0377128A-C7E4-4C1D-BE14-2686C5DF2B88}" type="presOf" srcId="{E3E89953-8805-4A8D-8151-1320D639D210}" destId="{110C2B81-88D2-469C-BDB5-A3DBEF4C6AB6}" srcOrd="1" destOrd="0" presId="urn:microsoft.com/office/officeart/2016/7/layout/RepeatingBendingProcessNew"/>
    <dgm:cxn modelId="{62301995-694E-4248-AF79-305E7221D460}" type="presOf" srcId="{1629FF82-B0E5-412C-89EF-F0B33A0B619F}" destId="{5D7A8DA1-8192-4995-B25A-9FA5217E0042}" srcOrd="0" destOrd="0" presId="urn:microsoft.com/office/officeart/2016/7/layout/RepeatingBendingProcessNew"/>
    <dgm:cxn modelId="{CC121498-2180-4006-BF4A-510A149296AC}" type="presOf" srcId="{A4416000-246E-42A1-BF6F-8F75B0D11D22}" destId="{6C9BD074-6FF8-4098-A1DC-D65C9C2F37C2}" srcOrd="1" destOrd="0" presId="urn:microsoft.com/office/officeart/2016/7/layout/RepeatingBendingProcessNew"/>
    <dgm:cxn modelId="{31CAEF98-AECF-48B9-8698-610514FFA90D}" type="presOf" srcId="{A4416000-246E-42A1-BF6F-8F75B0D11D22}" destId="{143239E7-2876-4A94-A6D6-0A92A3B9D551}" srcOrd="0" destOrd="0" presId="urn:microsoft.com/office/officeart/2016/7/layout/RepeatingBendingProcessNew"/>
    <dgm:cxn modelId="{5D47EFA0-152F-42BD-899C-CBF8B7099B9A}" type="presOf" srcId="{BFE6CF5C-58D8-4E56-805A-B72A36E8E6F3}" destId="{AE660D3E-2268-4481-9DA4-E096861F17B9}" srcOrd="1" destOrd="0" presId="urn:microsoft.com/office/officeart/2016/7/layout/RepeatingBendingProcessNew"/>
    <dgm:cxn modelId="{CDEB4FA7-EB29-4AE9-B45E-CC5CC21E3681}" type="presOf" srcId="{7D7E44AA-47CD-4368-8E35-FD363585BE9B}" destId="{5A4CA967-9D72-4E90-83C7-6A33A034D4AC}" srcOrd="0" destOrd="0" presId="urn:microsoft.com/office/officeart/2016/7/layout/RepeatingBendingProcessNew"/>
    <dgm:cxn modelId="{4D0E1BAA-7090-4BD9-8A71-FE6B243D0538}" type="presOf" srcId="{9425852C-551A-45A8-8AA7-B8C4BAB1EC31}" destId="{0161F618-90D7-4188-AB9F-9DAEF8E26FB2}" srcOrd="0" destOrd="0" presId="urn:microsoft.com/office/officeart/2016/7/layout/RepeatingBendingProcessNew"/>
    <dgm:cxn modelId="{C2B550B5-2228-4A74-A95F-A6D4737B7ADB}" srcId="{35B72682-AD36-42D0-90AD-04D0D79B8F5A}" destId="{4DF698E8-32C0-4DCA-96E7-075CCE9AE5C0}" srcOrd="5" destOrd="0" parTransId="{6F3E7242-4E4D-4D23-8C81-5717A886E43D}" sibTransId="{BFE6CF5C-58D8-4E56-805A-B72A36E8E6F3}"/>
    <dgm:cxn modelId="{F1F3EFC3-E43C-4A5E-A01B-BE6424063288}" type="presOf" srcId="{07D31E98-92B8-46DD-88C5-E8E8F6B74E0D}" destId="{1622A3E7-B1BB-421F-A9C3-B34EF5CE591C}" srcOrd="0" destOrd="0" presId="urn:microsoft.com/office/officeart/2016/7/layout/RepeatingBendingProcessNew"/>
    <dgm:cxn modelId="{40324DC5-0B6D-4ECD-8B98-4EBF191D9867}" type="presOf" srcId="{F1C7FDEA-B410-46B6-BC3A-75672F1F39B6}" destId="{B7BF9720-F99D-4CD9-8E43-3100FF1D8482}" srcOrd="0" destOrd="0" presId="urn:microsoft.com/office/officeart/2016/7/layout/RepeatingBendingProcessNew"/>
    <dgm:cxn modelId="{0E6C77CA-6DE2-490B-8EF0-774488B1958C}" type="presOf" srcId="{07D31E98-92B8-46DD-88C5-E8E8F6B74E0D}" destId="{69F95B00-C115-4C6B-AB3B-707C95177493}" srcOrd="1" destOrd="0" presId="urn:microsoft.com/office/officeart/2016/7/layout/RepeatingBendingProcessNew"/>
    <dgm:cxn modelId="{E29CE2E0-D09F-4232-B92F-5EF5611C5587}" srcId="{35B72682-AD36-42D0-90AD-04D0D79B8F5A}" destId="{442199C8-F9DC-45F5-8723-19C54E78C134}" srcOrd="6" destOrd="0" parTransId="{0705782E-CC10-4F20-9C5B-ADE38807C779}" sibTransId="{6B4FE954-F560-411A-9E18-51AD62DA9EC4}"/>
    <dgm:cxn modelId="{A43840EA-C201-4A06-802E-6E42484D332E}" type="presOf" srcId="{90AFFD53-E97D-4B28-8062-A2B9F20A9E9B}" destId="{12EE1F08-7BE8-421C-96C0-7E1EB2AC5282}" srcOrd="0" destOrd="0" presId="urn:microsoft.com/office/officeart/2016/7/layout/RepeatingBendingProcessNew"/>
    <dgm:cxn modelId="{1F3429EF-6439-4F73-9A8D-700D564E5061}" type="presOf" srcId="{4DF698E8-32C0-4DCA-96E7-075CCE9AE5C0}" destId="{C0A33439-FE29-489C-83DE-AC354D49EBAB}" srcOrd="0" destOrd="0" presId="urn:microsoft.com/office/officeart/2016/7/layout/RepeatingBendingProcessNew"/>
    <dgm:cxn modelId="{FAFB14F5-2B88-4BE1-9684-B1D7480E67BB}" type="presOf" srcId="{7D7E44AA-47CD-4368-8E35-FD363585BE9B}" destId="{3C532A8E-F4CF-4087-9BA0-06DA96AD2FB1}" srcOrd="1" destOrd="0" presId="urn:microsoft.com/office/officeart/2016/7/layout/RepeatingBendingProcessNew"/>
    <dgm:cxn modelId="{2ABDC279-01F5-4E7E-9EFB-6FBF5C62B3E2}" type="presParOf" srcId="{19AFD4BD-E021-49B7-95D8-482F54374658}" destId="{5D7A8DA1-8192-4995-B25A-9FA5217E0042}" srcOrd="0" destOrd="0" presId="urn:microsoft.com/office/officeart/2016/7/layout/RepeatingBendingProcessNew"/>
    <dgm:cxn modelId="{60F78975-4EB4-4D14-A382-FFA895C0ADF9}" type="presParOf" srcId="{19AFD4BD-E021-49B7-95D8-482F54374658}" destId="{12EE1F08-7BE8-421C-96C0-7E1EB2AC5282}" srcOrd="1" destOrd="0" presId="urn:microsoft.com/office/officeart/2016/7/layout/RepeatingBendingProcessNew"/>
    <dgm:cxn modelId="{B4393D11-2291-4127-B9B9-E6F275BD7E0D}" type="presParOf" srcId="{12EE1F08-7BE8-421C-96C0-7E1EB2AC5282}" destId="{2A7D621D-5DC6-469C-B771-3945DEDE2AE2}" srcOrd="0" destOrd="0" presId="urn:microsoft.com/office/officeart/2016/7/layout/RepeatingBendingProcessNew"/>
    <dgm:cxn modelId="{82D9CDB8-8F0C-4F44-89B0-9B88D12C7D10}" type="presParOf" srcId="{19AFD4BD-E021-49B7-95D8-482F54374658}" destId="{7BEBE0B8-A2DE-440C-B96B-5019E6E8497C}" srcOrd="2" destOrd="0" presId="urn:microsoft.com/office/officeart/2016/7/layout/RepeatingBendingProcessNew"/>
    <dgm:cxn modelId="{7EB93746-0FED-4605-88E8-E57C4D0D731C}" type="presParOf" srcId="{19AFD4BD-E021-49B7-95D8-482F54374658}" destId="{1622A3E7-B1BB-421F-A9C3-B34EF5CE591C}" srcOrd="3" destOrd="0" presId="urn:microsoft.com/office/officeart/2016/7/layout/RepeatingBendingProcessNew"/>
    <dgm:cxn modelId="{250410A4-461B-4CC0-9677-023B52EAE4BF}" type="presParOf" srcId="{1622A3E7-B1BB-421F-A9C3-B34EF5CE591C}" destId="{69F95B00-C115-4C6B-AB3B-707C95177493}" srcOrd="0" destOrd="0" presId="urn:microsoft.com/office/officeart/2016/7/layout/RepeatingBendingProcessNew"/>
    <dgm:cxn modelId="{4AFE37B6-DE37-40B7-A7AF-2885B862E4B4}" type="presParOf" srcId="{19AFD4BD-E021-49B7-95D8-482F54374658}" destId="{0161F618-90D7-4188-AB9F-9DAEF8E26FB2}" srcOrd="4" destOrd="0" presId="urn:microsoft.com/office/officeart/2016/7/layout/RepeatingBendingProcessNew"/>
    <dgm:cxn modelId="{B55226BD-BC5F-4AA5-8E0B-C4F8DF02A5B2}" type="presParOf" srcId="{19AFD4BD-E021-49B7-95D8-482F54374658}" destId="{186764F0-0727-4137-80C1-E7157F1F3548}" srcOrd="5" destOrd="0" presId="urn:microsoft.com/office/officeart/2016/7/layout/RepeatingBendingProcessNew"/>
    <dgm:cxn modelId="{2A9BA9C4-771B-4F5B-AA34-7C875A30CFF4}" type="presParOf" srcId="{186764F0-0727-4137-80C1-E7157F1F3548}" destId="{110C2B81-88D2-469C-BDB5-A3DBEF4C6AB6}" srcOrd="0" destOrd="0" presId="urn:microsoft.com/office/officeart/2016/7/layout/RepeatingBendingProcessNew"/>
    <dgm:cxn modelId="{E57102BE-B3D2-42A0-8485-9C4E1ED608F2}" type="presParOf" srcId="{19AFD4BD-E021-49B7-95D8-482F54374658}" destId="{41EAFACA-6C25-414B-9F4D-A04E6E37E304}" srcOrd="6" destOrd="0" presId="urn:microsoft.com/office/officeart/2016/7/layout/RepeatingBendingProcessNew"/>
    <dgm:cxn modelId="{401AB8FA-A1A1-492B-8CA2-EDE6BB194673}" type="presParOf" srcId="{19AFD4BD-E021-49B7-95D8-482F54374658}" destId="{5A4CA967-9D72-4E90-83C7-6A33A034D4AC}" srcOrd="7" destOrd="0" presId="urn:microsoft.com/office/officeart/2016/7/layout/RepeatingBendingProcessNew"/>
    <dgm:cxn modelId="{7A94CE9B-3F2A-46AD-9BBF-0FAE5AE8D274}" type="presParOf" srcId="{5A4CA967-9D72-4E90-83C7-6A33A034D4AC}" destId="{3C532A8E-F4CF-4087-9BA0-06DA96AD2FB1}" srcOrd="0" destOrd="0" presId="urn:microsoft.com/office/officeart/2016/7/layout/RepeatingBendingProcessNew"/>
    <dgm:cxn modelId="{802F29D0-382A-402F-AEF2-31491507D05B}" type="presParOf" srcId="{19AFD4BD-E021-49B7-95D8-482F54374658}" destId="{B7BF9720-F99D-4CD9-8E43-3100FF1D8482}" srcOrd="8" destOrd="0" presId="urn:microsoft.com/office/officeart/2016/7/layout/RepeatingBendingProcessNew"/>
    <dgm:cxn modelId="{4C768628-1CCB-49C6-9B53-4BC718BD545F}" type="presParOf" srcId="{19AFD4BD-E021-49B7-95D8-482F54374658}" destId="{143239E7-2876-4A94-A6D6-0A92A3B9D551}" srcOrd="9" destOrd="0" presId="urn:microsoft.com/office/officeart/2016/7/layout/RepeatingBendingProcessNew"/>
    <dgm:cxn modelId="{8F177D79-B41F-44A0-8415-709847D6DFAA}" type="presParOf" srcId="{143239E7-2876-4A94-A6D6-0A92A3B9D551}" destId="{6C9BD074-6FF8-4098-A1DC-D65C9C2F37C2}" srcOrd="0" destOrd="0" presId="urn:microsoft.com/office/officeart/2016/7/layout/RepeatingBendingProcessNew"/>
    <dgm:cxn modelId="{8D669D89-AD2F-4521-A5AF-547EE4FEE9DE}" type="presParOf" srcId="{19AFD4BD-E021-49B7-95D8-482F54374658}" destId="{C0A33439-FE29-489C-83DE-AC354D49EBAB}" srcOrd="10" destOrd="0" presId="urn:microsoft.com/office/officeart/2016/7/layout/RepeatingBendingProcessNew"/>
    <dgm:cxn modelId="{04B28A29-4CDF-4F28-BE92-39CF5334DE84}" type="presParOf" srcId="{19AFD4BD-E021-49B7-95D8-482F54374658}" destId="{4F6B6E78-E14E-4B93-8C61-4F2A6D43373A}" srcOrd="11" destOrd="0" presId="urn:microsoft.com/office/officeart/2016/7/layout/RepeatingBendingProcessNew"/>
    <dgm:cxn modelId="{1557C230-3864-4D43-8B5E-F3DFD797F1D0}" type="presParOf" srcId="{4F6B6E78-E14E-4B93-8C61-4F2A6D43373A}" destId="{AE660D3E-2268-4481-9DA4-E096861F17B9}" srcOrd="0" destOrd="0" presId="urn:microsoft.com/office/officeart/2016/7/layout/RepeatingBendingProcessNew"/>
    <dgm:cxn modelId="{893F8702-10EE-4059-9216-DC5613DF2931}" type="presParOf" srcId="{19AFD4BD-E021-49B7-95D8-482F54374658}" destId="{668FB6BC-F8BC-4CAC-89A8-76C7622D62B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4C2C7-BF32-457B-8B92-E1E6959D37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4C4B64-55DB-4F75-9B7E-29E1EC3C98AD}">
      <dgm:prSet/>
      <dgm:spPr/>
      <dgm:t>
        <a:bodyPr/>
        <a:lstStyle/>
        <a:p>
          <a:r>
            <a:rPr lang="en-US"/>
            <a:t>Radio Buttons</a:t>
          </a:r>
        </a:p>
      </dgm:t>
    </dgm:pt>
    <dgm:pt modelId="{C5E0F06E-00C5-4D87-A591-D63D443EE09D}" type="parTrans" cxnId="{EC83B43E-A67D-43E9-ABAF-3C3824866070}">
      <dgm:prSet/>
      <dgm:spPr/>
      <dgm:t>
        <a:bodyPr/>
        <a:lstStyle/>
        <a:p>
          <a:endParaRPr lang="en-US"/>
        </a:p>
      </dgm:t>
    </dgm:pt>
    <dgm:pt modelId="{262C45D4-BCF8-4387-9957-5B60ED4DEF64}" type="sibTrans" cxnId="{EC83B43E-A67D-43E9-ABAF-3C3824866070}">
      <dgm:prSet/>
      <dgm:spPr/>
      <dgm:t>
        <a:bodyPr/>
        <a:lstStyle/>
        <a:p>
          <a:endParaRPr lang="en-US"/>
        </a:p>
      </dgm:t>
    </dgm:pt>
    <dgm:pt modelId="{E8FD22DD-7C1F-496C-8722-48D6C35A74DC}">
      <dgm:prSet/>
      <dgm:spPr/>
      <dgm:t>
        <a:bodyPr/>
        <a:lstStyle/>
        <a:p>
          <a:r>
            <a:rPr lang="en-US"/>
            <a:t>Legend</a:t>
          </a:r>
        </a:p>
      </dgm:t>
    </dgm:pt>
    <dgm:pt modelId="{C080C8A7-6C7C-4C19-915D-5A7BB283F480}" type="parTrans" cxnId="{F4545067-F58B-4D74-B7E5-E5F483D883FB}">
      <dgm:prSet/>
      <dgm:spPr/>
      <dgm:t>
        <a:bodyPr/>
        <a:lstStyle/>
        <a:p>
          <a:endParaRPr lang="en-US"/>
        </a:p>
      </dgm:t>
    </dgm:pt>
    <dgm:pt modelId="{5ADC0A96-D119-430C-9955-3178F8B38405}" type="sibTrans" cxnId="{F4545067-F58B-4D74-B7E5-E5F483D883FB}">
      <dgm:prSet/>
      <dgm:spPr/>
      <dgm:t>
        <a:bodyPr/>
        <a:lstStyle/>
        <a:p>
          <a:endParaRPr lang="en-US"/>
        </a:p>
      </dgm:t>
    </dgm:pt>
    <dgm:pt modelId="{E128C8E3-ED06-4C29-8046-FB950139ADF9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AFA8A383-4BA3-404A-9ABB-40D4DE94807B}" type="parTrans" cxnId="{6A69EE42-72A8-4B4A-9E2C-B89F1C9BF543}">
      <dgm:prSet/>
      <dgm:spPr/>
      <dgm:t>
        <a:bodyPr/>
        <a:lstStyle/>
        <a:p>
          <a:endParaRPr lang="en-US"/>
        </a:p>
      </dgm:t>
    </dgm:pt>
    <dgm:pt modelId="{909C2BB1-3271-4C38-A9A5-0F3391F5758A}" type="sibTrans" cxnId="{6A69EE42-72A8-4B4A-9E2C-B89F1C9BF543}">
      <dgm:prSet/>
      <dgm:spPr/>
      <dgm:t>
        <a:bodyPr/>
        <a:lstStyle/>
        <a:p>
          <a:endParaRPr lang="en-US"/>
        </a:p>
      </dgm:t>
    </dgm:pt>
    <dgm:pt modelId="{7688030F-B7C2-49E9-B8F7-7E399CBC4E03}">
      <dgm:prSet/>
      <dgm:spPr/>
      <dgm:t>
        <a:bodyPr/>
        <a:lstStyle/>
        <a:p>
          <a:r>
            <a:rPr lang="en-US"/>
            <a:t>Heroku</a:t>
          </a:r>
        </a:p>
      </dgm:t>
    </dgm:pt>
    <dgm:pt modelId="{EC27C150-BED6-4A80-BDD7-F403362C8FF9}" type="parTrans" cxnId="{E2348CB8-2AD1-4F05-975E-E8677D4CD974}">
      <dgm:prSet/>
      <dgm:spPr/>
      <dgm:t>
        <a:bodyPr/>
        <a:lstStyle/>
        <a:p>
          <a:endParaRPr lang="en-US"/>
        </a:p>
      </dgm:t>
    </dgm:pt>
    <dgm:pt modelId="{F9D1E425-B471-4F25-840C-15E587A6F417}" type="sibTrans" cxnId="{E2348CB8-2AD1-4F05-975E-E8677D4CD974}">
      <dgm:prSet/>
      <dgm:spPr/>
      <dgm:t>
        <a:bodyPr/>
        <a:lstStyle/>
        <a:p>
          <a:endParaRPr lang="en-US"/>
        </a:p>
      </dgm:t>
    </dgm:pt>
    <dgm:pt modelId="{FA4F7B73-09BA-4AA3-8C39-36E4DB353B3D}" type="pres">
      <dgm:prSet presAssocID="{2814C2C7-BF32-457B-8B92-E1E6959D371D}" presName="root" presStyleCnt="0">
        <dgm:presLayoutVars>
          <dgm:dir/>
          <dgm:resizeHandles val="exact"/>
        </dgm:presLayoutVars>
      </dgm:prSet>
      <dgm:spPr/>
    </dgm:pt>
    <dgm:pt modelId="{2FB89A0B-FF8C-4A96-84D4-FF486F613731}" type="pres">
      <dgm:prSet presAssocID="{2814C2C7-BF32-457B-8B92-E1E6959D371D}" presName="container" presStyleCnt="0">
        <dgm:presLayoutVars>
          <dgm:dir/>
          <dgm:resizeHandles val="exact"/>
        </dgm:presLayoutVars>
      </dgm:prSet>
      <dgm:spPr/>
    </dgm:pt>
    <dgm:pt modelId="{BAD3205D-93EF-4D5E-9B5D-4CF296F173A8}" type="pres">
      <dgm:prSet presAssocID="{A94C4B64-55DB-4F75-9B7E-29E1EC3C98AD}" presName="compNode" presStyleCnt="0"/>
      <dgm:spPr/>
    </dgm:pt>
    <dgm:pt modelId="{36816163-924E-46C9-971B-63A0790E32BE}" type="pres">
      <dgm:prSet presAssocID="{A94C4B64-55DB-4F75-9B7E-29E1EC3C98AD}" presName="iconBgRect" presStyleLbl="bgShp" presStyleIdx="0" presStyleCnt="4"/>
      <dgm:spPr/>
    </dgm:pt>
    <dgm:pt modelId="{128AE029-7111-4E6E-9ED7-D15067F28842}" type="pres">
      <dgm:prSet presAssocID="{A94C4B64-55DB-4F75-9B7E-29E1EC3C98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D335CBB5-6121-4C0E-B755-D9ED00DA661F}" type="pres">
      <dgm:prSet presAssocID="{A94C4B64-55DB-4F75-9B7E-29E1EC3C98AD}" presName="spaceRect" presStyleCnt="0"/>
      <dgm:spPr/>
    </dgm:pt>
    <dgm:pt modelId="{89EFCE9C-0B67-4FD6-8121-DDF3C509393A}" type="pres">
      <dgm:prSet presAssocID="{A94C4B64-55DB-4F75-9B7E-29E1EC3C98AD}" presName="textRect" presStyleLbl="revTx" presStyleIdx="0" presStyleCnt="4">
        <dgm:presLayoutVars>
          <dgm:chMax val="1"/>
          <dgm:chPref val="1"/>
        </dgm:presLayoutVars>
      </dgm:prSet>
      <dgm:spPr/>
    </dgm:pt>
    <dgm:pt modelId="{33E9B374-4A7C-46E6-AFF4-F0D49D9583C7}" type="pres">
      <dgm:prSet presAssocID="{262C45D4-BCF8-4387-9957-5B60ED4DEF64}" presName="sibTrans" presStyleLbl="sibTrans2D1" presStyleIdx="0" presStyleCnt="0"/>
      <dgm:spPr/>
    </dgm:pt>
    <dgm:pt modelId="{0410AAD6-7FBC-4AB1-928B-614DEB17B1A7}" type="pres">
      <dgm:prSet presAssocID="{E8FD22DD-7C1F-496C-8722-48D6C35A74DC}" presName="compNode" presStyleCnt="0"/>
      <dgm:spPr/>
    </dgm:pt>
    <dgm:pt modelId="{9AA344FC-6437-43E4-A549-80E6EB55F7A4}" type="pres">
      <dgm:prSet presAssocID="{E8FD22DD-7C1F-496C-8722-48D6C35A74DC}" presName="iconBgRect" presStyleLbl="bgShp" presStyleIdx="1" presStyleCnt="4"/>
      <dgm:spPr/>
    </dgm:pt>
    <dgm:pt modelId="{89CD1939-E834-4128-9114-4E66A1E7E269}" type="pres">
      <dgm:prSet presAssocID="{E8FD22DD-7C1F-496C-8722-48D6C35A74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7D5805A8-9E0A-48B4-98F1-B4D16F4931A5}" type="pres">
      <dgm:prSet presAssocID="{E8FD22DD-7C1F-496C-8722-48D6C35A74DC}" presName="spaceRect" presStyleCnt="0"/>
      <dgm:spPr/>
    </dgm:pt>
    <dgm:pt modelId="{BF2E122F-5B5C-4997-BCF7-2358106A6782}" type="pres">
      <dgm:prSet presAssocID="{E8FD22DD-7C1F-496C-8722-48D6C35A74DC}" presName="textRect" presStyleLbl="revTx" presStyleIdx="1" presStyleCnt="4">
        <dgm:presLayoutVars>
          <dgm:chMax val="1"/>
          <dgm:chPref val="1"/>
        </dgm:presLayoutVars>
      </dgm:prSet>
      <dgm:spPr/>
    </dgm:pt>
    <dgm:pt modelId="{5C9CDD93-CA09-45CE-A7D3-F65D76E197E5}" type="pres">
      <dgm:prSet presAssocID="{5ADC0A96-D119-430C-9955-3178F8B38405}" presName="sibTrans" presStyleLbl="sibTrans2D1" presStyleIdx="0" presStyleCnt="0"/>
      <dgm:spPr/>
    </dgm:pt>
    <dgm:pt modelId="{FF29C08D-FA88-40C3-9DE3-D02696EBCD47}" type="pres">
      <dgm:prSet presAssocID="{E128C8E3-ED06-4C29-8046-FB950139ADF9}" presName="compNode" presStyleCnt="0"/>
      <dgm:spPr/>
    </dgm:pt>
    <dgm:pt modelId="{07FB55B5-2BAE-4E40-8613-42295E671052}" type="pres">
      <dgm:prSet presAssocID="{E128C8E3-ED06-4C29-8046-FB950139ADF9}" presName="iconBgRect" presStyleLbl="bgShp" presStyleIdx="2" presStyleCnt="4"/>
      <dgm:spPr/>
    </dgm:pt>
    <dgm:pt modelId="{7DD58F03-69B0-4C5C-839B-9F2B8B6A6B07}" type="pres">
      <dgm:prSet presAssocID="{E128C8E3-ED06-4C29-8046-FB950139AD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03F6895-1642-4806-B615-BBFB4553EA3A}" type="pres">
      <dgm:prSet presAssocID="{E128C8E3-ED06-4C29-8046-FB950139ADF9}" presName="spaceRect" presStyleCnt="0"/>
      <dgm:spPr/>
    </dgm:pt>
    <dgm:pt modelId="{3E8B6233-903A-4711-B80F-982D855C8877}" type="pres">
      <dgm:prSet presAssocID="{E128C8E3-ED06-4C29-8046-FB950139ADF9}" presName="textRect" presStyleLbl="revTx" presStyleIdx="2" presStyleCnt="4">
        <dgm:presLayoutVars>
          <dgm:chMax val="1"/>
          <dgm:chPref val="1"/>
        </dgm:presLayoutVars>
      </dgm:prSet>
      <dgm:spPr/>
    </dgm:pt>
    <dgm:pt modelId="{65613752-7B6F-4D1A-AEBA-6417A2E7E905}" type="pres">
      <dgm:prSet presAssocID="{909C2BB1-3271-4C38-A9A5-0F3391F5758A}" presName="sibTrans" presStyleLbl="sibTrans2D1" presStyleIdx="0" presStyleCnt="0"/>
      <dgm:spPr/>
    </dgm:pt>
    <dgm:pt modelId="{E3D16464-499F-4233-80EA-7758BC3120AC}" type="pres">
      <dgm:prSet presAssocID="{7688030F-B7C2-49E9-B8F7-7E399CBC4E03}" presName="compNode" presStyleCnt="0"/>
      <dgm:spPr/>
    </dgm:pt>
    <dgm:pt modelId="{B55B9CB8-8CC7-4E1E-950E-C07F03F5090D}" type="pres">
      <dgm:prSet presAssocID="{7688030F-B7C2-49E9-B8F7-7E399CBC4E03}" presName="iconBgRect" presStyleLbl="bgShp" presStyleIdx="3" presStyleCnt="4"/>
      <dgm:spPr/>
    </dgm:pt>
    <dgm:pt modelId="{2B566122-5468-4F90-A3A1-4A712107A02E}" type="pres">
      <dgm:prSet presAssocID="{7688030F-B7C2-49E9-B8F7-7E399CBC4E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FE381A-D325-408A-9203-65CFC8E8DA41}" type="pres">
      <dgm:prSet presAssocID="{7688030F-B7C2-49E9-B8F7-7E399CBC4E03}" presName="spaceRect" presStyleCnt="0"/>
      <dgm:spPr/>
    </dgm:pt>
    <dgm:pt modelId="{ECC7F20A-CD6B-4918-B3D6-9FC280291C95}" type="pres">
      <dgm:prSet presAssocID="{7688030F-B7C2-49E9-B8F7-7E399CBC4E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C21721-3A27-4F6A-BF3C-6A498A97B778}" type="presOf" srcId="{262C45D4-BCF8-4387-9957-5B60ED4DEF64}" destId="{33E9B374-4A7C-46E6-AFF4-F0D49D9583C7}" srcOrd="0" destOrd="0" presId="urn:microsoft.com/office/officeart/2018/2/layout/IconCircleList"/>
    <dgm:cxn modelId="{68386033-2513-40DE-8554-FA50004F8716}" type="presOf" srcId="{2814C2C7-BF32-457B-8B92-E1E6959D371D}" destId="{FA4F7B73-09BA-4AA3-8C39-36E4DB353B3D}" srcOrd="0" destOrd="0" presId="urn:microsoft.com/office/officeart/2018/2/layout/IconCircleList"/>
    <dgm:cxn modelId="{EC83B43E-A67D-43E9-ABAF-3C3824866070}" srcId="{2814C2C7-BF32-457B-8B92-E1E6959D371D}" destId="{A94C4B64-55DB-4F75-9B7E-29E1EC3C98AD}" srcOrd="0" destOrd="0" parTransId="{C5E0F06E-00C5-4D87-A591-D63D443EE09D}" sibTransId="{262C45D4-BCF8-4387-9957-5B60ED4DEF64}"/>
    <dgm:cxn modelId="{6A69EE42-72A8-4B4A-9E2C-B89F1C9BF543}" srcId="{2814C2C7-BF32-457B-8B92-E1E6959D371D}" destId="{E128C8E3-ED06-4C29-8046-FB950139ADF9}" srcOrd="2" destOrd="0" parTransId="{AFA8A383-4BA3-404A-9ABB-40D4DE94807B}" sibTransId="{909C2BB1-3271-4C38-A9A5-0F3391F5758A}"/>
    <dgm:cxn modelId="{F4545067-F58B-4D74-B7E5-E5F483D883FB}" srcId="{2814C2C7-BF32-457B-8B92-E1E6959D371D}" destId="{E8FD22DD-7C1F-496C-8722-48D6C35A74DC}" srcOrd="1" destOrd="0" parTransId="{C080C8A7-6C7C-4C19-915D-5A7BB283F480}" sibTransId="{5ADC0A96-D119-430C-9955-3178F8B38405}"/>
    <dgm:cxn modelId="{538E9F77-3065-47D7-8817-760F4C525DFE}" type="presOf" srcId="{E128C8E3-ED06-4C29-8046-FB950139ADF9}" destId="{3E8B6233-903A-4711-B80F-982D855C8877}" srcOrd="0" destOrd="0" presId="urn:microsoft.com/office/officeart/2018/2/layout/IconCircleList"/>
    <dgm:cxn modelId="{624B918E-3616-419D-95D2-B5D8BFFC4704}" type="presOf" srcId="{7688030F-B7C2-49E9-B8F7-7E399CBC4E03}" destId="{ECC7F20A-CD6B-4918-B3D6-9FC280291C95}" srcOrd="0" destOrd="0" presId="urn:microsoft.com/office/officeart/2018/2/layout/IconCircleList"/>
    <dgm:cxn modelId="{E2348CB8-2AD1-4F05-975E-E8677D4CD974}" srcId="{2814C2C7-BF32-457B-8B92-E1E6959D371D}" destId="{7688030F-B7C2-49E9-B8F7-7E399CBC4E03}" srcOrd="3" destOrd="0" parTransId="{EC27C150-BED6-4A80-BDD7-F403362C8FF9}" sibTransId="{F9D1E425-B471-4F25-840C-15E587A6F417}"/>
    <dgm:cxn modelId="{11C41ED6-9E08-43AD-9F4D-D217397119A6}" type="presOf" srcId="{A94C4B64-55DB-4F75-9B7E-29E1EC3C98AD}" destId="{89EFCE9C-0B67-4FD6-8121-DDF3C509393A}" srcOrd="0" destOrd="0" presId="urn:microsoft.com/office/officeart/2018/2/layout/IconCircleList"/>
    <dgm:cxn modelId="{290389DD-C98D-4E3C-B3D0-BDC9B3491569}" type="presOf" srcId="{5ADC0A96-D119-430C-9955-3178F8B38405}" destId="{5C9CDD93-CA09-45CE-A7D3-F65D76E197E5}" srcOrd="0" destOrd="0" presId="urn:microsoft.com/office/officeart/2018/2/layout/IconCircleList"/>
    <dgm:cxn modelId="{1B8E19E0-2D2A-40C7-8482-0800636CC7D6}" type="presOf" srcId="{909C2BB1-3271-4C38-A9A5-0F3391F5758A}" destId="{65613752-7B6F-4D1A-AEBA-6417A2E7E905}" srcOrd="0" destOrd="0" presId="urn:microsoft.com/office/officeart/2018/2/layout/IconCircleList"/>
    <dgm:cxn modelId="{474C6FF0-1A63-4100-BE32-17CFA9A1B8F6}" type="presOf" srcId="{E8FD22DD-7C1F-496C-8722-48D6C35A74DC}" destId="{BF2E122F-5B5C-4997-BCF7-2358106A6782}" srcOrd="0" destOrd="0" presId="urn:microsoft.com/office/officeart/2018/2/layout/IconCircleList"/>
    <dgm:cxn modelId="{13CE46F9-B051-4CE3-BBAC-67D42EB95DD4}" type="presParOf" srcId="{FA4F7B73-09BA-4AA3-8C39-36E4DB353B3D}" destId="{2FB89A0B-FF8C-4A96-84D4-FF486F613731}" srcOrd="0" destOrd="0" presId="urn:microsoft.com/office/officeart/2018/2/layout/IconCircleList"/>
    <dgm:cxn modelId="{672E1533-A50F-43CF-B16D-313794C47694}" type="presParOf" srcId="{2FB89A0B-FF8C-4A96-84D4-FF486F613731}" destId="{BAD3205D-93EF-4D5E-9B5D-4CF296F173A8}" srcOrd="0" destOrd="0" presId="urn:microsoft.com/office/officeart/2018/2/layout/IconCircleList"/>
    <dgm:cxn modelId="{0146F6C1-F0A3-4E89-A38F-9165819D8E3F}" type="presParOf" srcId="{BAD3205D-93EF-4D5E-9B5D-4CF296F173A8}" destId="{36816163-924E-46C9-971B-63A0790E32BE}" srcOrd="0" destOrd="0" presId="urn:microsoft.com/office/officeart/2018/2/layout/IconCircleList"/>
    <dgm:cxn modelId="{D162570E-28CB-473D-A27F-EF032D0A8E7C}" type="presParOf" srcId="{BAD3205D-93EF-4D5E-9B5D-4CF296F173A8}" destId="{128AE029-7111-4E6E-9ED7-D15067F28842}" srcOrd="1" destOrd="0" presId="urn:microsoft.com/office/officeart/2018/2/layout/IconCircleList"/>
    <dgm:cxn modelId="{E0AF3409-C556-4007-B804-A904D18BBDD9}" type="presParOf" srcId="{BAD3205D-93EF-4D5E-9B5D-4CF296F173A8}" destId="{D335CBB5-6121-4C0E-B755-D9ED00DA661F}" srcOrd="2" destOrd="0" presId="urn:microsoft.com/office/officeart/2018/2/layout/IconCircleList"/>
    <dgm:cxn modelId="{8678F7FF-B5EC-41B7-8714-09954FFE28E9}" type="presParOf" srcId="{BAD3205D-93EF-4D5E-9B5D-4CF296F173A8}" destId="{89EFCE9C-0B67-4FD6-8121-DDF3C509393A}" srcOrd="3" destOrd="0" presId="urn:microsoft.com/office/officeart/2018/2/layout/IconCircleList"/>
    <dgm:cxn modelId="{39EEDCB8-8128-44F5-92E2-6E2C048457D3}" type="presParOf" srcId="{2FB89A0B-FF8C-4A96-84D4-FF486F613731}" destId="{33E9B374-4A7C-46E6-AFF4-F0D49D9583C7}" srcOrd="1" destOrd="0" presId="urn:microsoft.com/office/officeart/2018/2/layout/IconCircleList"/>
    <dgm:cxn modelId="{A24A582C-507B-4E50-A34E-CF8787354DC2}" type="presParOf" srcId="{2FB89A0B-FF8C-4A96-84D4-FF486F613731}" destId="{0410AAD6-7FBC-4AB1-928B-614DEB17B1A7}" srcOrd="2" destOrd="0" presId="urn:microsoft.com/office/officeart/2018/2/layout/IconCircleList"/>
    <dgm:cxn modelId="{375C0017-3E58-48F5-A0D4-68407B53EFFB}" type="presParOf" srcId="{0410AAD6-7FBC-4AB1-928B-614DEB17B1A7}" destId="{9AA344FC-6437-43E4-A549-80E6EB55F7A4}" srcOrd="0" destOrd="0" presId="urn:microsoft.com/office/officeart/2018/2/layout/IconCircleList"/>
    <dgm:cxn modelId="{3E53D50C-8B4E-43FB-99E4-D9F0E905C649}" type="presParOf" srcId="{0410AAD6-7FBC-4AB1-928B-614DEB17B1A7}" destId="{89CD1939-E834-4128-9114-4E66A1E7E269}" srcOrd="1" destOrd="0" presId="urn:microsoft.com/office/officeart/2018/2/layout/IconCircleList"/>
    <dgm:cxn modelId="{88CCC28B-6F06-418A-8CBF-080FF092BEE8}" type="presParOf" srcId="{0410AAD6-7FBC-4AB1-928B-614DEB17B1A7}" destId="{7D5805A8-9E0A-48B4-98F1-B4D16F4931A5}" srcOrd="2" destOrd="0" presId="urn:microsoft.com/office/officeart/2018/2/layout/IconCircleList"/>
    <dgm:cxn modelId="{65912167-877C-4400-A90F-0ED0802B86AD}" type="presParOf" srcId="{0410AAD6-7FBC-4AB1-928B-614DEB17B1A7}" destId="{BF2E122F-5B5C-4997-BCF7-2358106A6782}" srcOrd="3" destOrd="0" presId="urn:microsoft.com/office/officeart/2018/2/layout/IconCircleList"/>
    <dgm:cxn modelId="{80325148-4735-453A-84B9-94F570D38825}" type="presParOf" srcId="{2FB89A0B-FF8C-4A96-84D4-FF486F613731}" destId="{5C9CDD93-CA09-45CE-A7D3-F65D76E197E5}" srcOrd="3" destOrd="0" presId="urn:microsoft.com/office/officeart/2018/2/layout/IconCircleList"/>
    <dgm:cxn modelId="{46EA46E7-5166-48BC-AA94-2CEE97F3AE82}" type="presParOf" srcId="{2FB89A0B-FF8C-4A96-84D4-FF486F613731}" destId="{FF29C08D-FA88-40C3-9DE3-D02696EBCD47}" srcOrd="4" destOrd="0" presId="urn:microsoft.com/office/officeart/2018/2/layout/IconCircleList"/>
    <dgm:cxn modelId="{B6DD3F7B-58BB-46F5-98FF-E460A891F31F}" type="presParOf" srcId="{FF29C08D-FA88-40C3-9DE3-D02696EBCD47}" destId="{07FB55B5-2BAE-4E40-8613-42295E671052}" srcOrd="0" destOrd="0" presId="urn:microsoft.com/office/officeart/2018/2/layout/IconCircleList"/>
    <dgm:cxn modelId="{62AAE8C9-0DB1-4921-A82A-49A78F86DFF9}" type="presParOf" srcId="{FF29C08D-FA88-40C3-9DE3-D02696EBCD47}" destId="{7DD58F03-69B0-4C5C-839B-9F2B8B6A6B07}" srcOrd="1" destOrd="0" presId="urn:microsoft.com/office/officeart/2018/2/layout/IconCircleList"/>
    <dgm:cxn modelId="{C367C926-31AA-4974-BEA1-54E7661C243F}" type="presParOf" srcId="{FF29C08D-FA88-40C3-9DE3-D02696EBCD47}" destId="{403F6895-1642-4806-B615-BBFB4553EA3A}" srcOrd="2" destOrd="0" presId="urn:microsoft.com/office/officeart/2018/2/layout/IconCircleList"/>
    <dgm:cxn modelId="{D3900FC5-8103-4EB5-B65A-F003BCB497F6}" type="presParOf" srcId="{FF29C08D-FA88-40C3-9DE3-D02696EBCD47}" destId="{3E8B6233-903A-4711-B80F-982D855C8877}" srcOrd="3" destOrd="0" presId="urn:microsoft.com/office/officeart/2018/2/layout/IconCircleList"/>
    <dgm:cxn modelId="{084F73EE-DD4D-4E0F-A19A-E1A3E6DC76A8}" type="presParOf" srcId="{2FB89A0B-FF8C-4A96-84D4-FF486F613731}" destId="{65613752-7B6F-4D1A-AEBA-6417A2E7E905}" srcOrd="5" destOrd="0" presId="urn:microsoft.com/office/officeart/2018/2/layout/IconCircleList"/>
    <dgm:cxn modelId="{41E531B6-9931-4E65-95D9-F308B4E77A58}" type="presParOf" srcId="{2FB89A0B-FF8C-4A96-84D4-FF486F613731}" destId="{E3D16464-499F-4233-80EA-7758BC3120AC}" srcOrd="6" destOrd="0" presId="urn:microsoft.com/office/officeart/2018/2/layout/IconCircleList"/>
    <dgm:cxn modelId="{A1A97597-AD1F-494E-889C-F2F2E550C762}" type="presParOf" srcId="{E3D16464-499F-4233-80EA-7758BC3120AC}" destId="{B55B9CB8-8CC7-4E1E-950E-C07F03F5090D}" srcOrd="0" destOrd="0" presId="urn:microsoft.com/office/officeart/2018/2/layout/IconCircleList"/>
    <dgm:cxn modelId="{A9C69854-171A-489D-A00F-0A0DAC6A497A}" type="presParOf" srcId="{E3D16464-499F-4233-80EA-7758BC3120AC}" destId="{2B566122-5468-4F90-A3A1-4A712107A02E}" srcOrd="1" destOrd="0" presId="urn:microsoft.com/office/officeart/2018/2/layout/IconCircleList"/>
    <dgm:cxn modelId="{E6EF5038-4966-43CA-9671-0D06141588E0}" type="presParOf" srcId="{E3D16464-499F-4233-80EA-7758BC3120AC}" destId="{42FE381A-D325-408A-9203-65CFC8E8DA41}" srcOrd="2" destOrd="0" presId="urn:microsoft.com/office/officeart/2018/2/layout/IconCircleList"/>
    <dgm:cxn modelId="{EABA364B-5D57-4676-B494-523ADD8DAA2B}" type="presParOf" srcId="{E3D16464-499F-4233-80EA-7758BC3120AC}" destId="{ECC7F20A-CD6B-4918-B3D6-9FC280291C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800A6-B5FD-4CCA-972D-B6256245D3B1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16E66-65E1-4783-B066-549E9A1F4156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D6495-093E-454B-8CE5-7147BD0D7E02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Where is the debt located? </a:t>
          </a:r>
        </a:p>
      </dsp:txBody>
      <dsp:txXfrm>
        <a:off x="77216" y="2624638"/>
        <a:ext cx="3206250" cy="720000"/>
      </dsp:txXfrm>
    </dsp:sp>
    <dsp:sp modelId="{935C79AD-3019-4043-B108-004AB4FB98AE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89861-2E4C-48D2-A2A3-AB6B830CB91B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91E33-AA57-4537-9263-74E928FE2B77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How much debt is there? </a:t>
          </a:r>
        </a:p>
      </dsp:txBody>
      <dsp:txXfrm>
        <a:off x="3844559" y="2624638"/>
        <a:ext cx="3206250" cy="720000"/>
      </dsp:txXfrm>
    </dsp:sp>
    <dsp:sp modelId="{64060C02-6042-4488-BDA7-A2608E830468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5C048-A8EB-4066-B288-62AEB8ADC1FC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7FE9D-4055-4C89-8DCF-107AD5109EF0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Who are the debtors? </a:t>
          </a:r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E1F08-7BE8-421C-96C0-7E1EB2AC5282}">
      <dsp:nvSpPr>
        <dsp:cNvPr id="0" name=""/>
        <dsp:cNvSpPr/>
      </dsp:nvSpPr>
      <dsp:spPr>
        <a:xfrm>
          <a:off x="1622844" y="996203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567" y="1040060"/>
        <a:ext cx="18633" cy="3726"/>
      </dsp:txXfrm>
    </dsp:sp>
    <dsp:sp modelId="{5D7A8DA1-8192-4995-B25A-9FA5217E0042}">
      <dsp:nvSpPr>
        <dsp:cNvPr id="0" name=""/>
        <dsp:cNvSpPr/>
      </dsp:nvSpPr>
      <dsp:spPr>
        <a:xfrm>
          <a:off x="4304" y="555821"/>
          <a:ext cx="1620340" cy="9722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</a:t>
          </a:r>
        </a:p>
      </dsp:txBody>
      <dsp:txXfrm>
        <a:off x="4304" y="555821"/>
        <a:ext cx="1620340" cy="972204"/>
      </dsp:txXfrm>
    </dsp:sp>
    <dsp:sp modelId="{1622A3E7-B1BB-421F-A9C3-B34EF5CE591C}">
      <dsp:nvSpPr>
        <dsp:cNvPr id="0" name=""/>
        <dsp:cNvSpPr/>
      </dsp:nvSpPr>
      <dsp:spPr>
        <a:xfrm>
          <a:off x="3615863" y="996203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accent5">
              <a:hueOff val="1247448"/>
              <a:satOff val="-803"/>
              <a:lumOff val="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7585" y="1040060"/>
        <a:ext cx="18633" cy="3726"/>
      </dsp:txXfrm>
    </dsp:sp>
    <dsp:sp modelId="{7BEBE0B8-A2DE-440C-B96B-5019E6E8497C}">
      <dsp:nvSpPr>
        <dsp:cNvPr id="0" name=""/>
        <dsp:cNvSpPr/>
      </dsp:nvSpPr>
      <dsp:spPr>
        <a:xfrm>
          <a:off x="1997323" y="555821"/>
          <a:ext cx="1620340" cy="972204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Cleanup</a:t>
          </a:r>
        </a:p>
      </dsp:txBody>
      <dsp:txXfrm>
        <a:off x="1997323" y="555821"/>
        <a:ext cx="1620340" cy="972204"/>
      </dsp:txXfrm>
    </dsp:sp>
    <dsp:sp modelId="{186764F0-0727-4137-80C1-E7157F1F3548}">
      <dsp:nvSpPr>
        <dsp:cNvPr id="0" name=""/>
        <dsp:cNvSpPr/>
      </dsp:nvSpPr>
      <dsp:spPr>
        <a:xfrm>
          <a:off x="814474" y="1526226"/>
          <a:ext cx="3986037" cy="342078"/>
        </a:xfrm>
        <a:custGeom>
          <a:avLst/>
          <a:gdLst/>
          <a:ahLst/>
          <a:cxnLst/>
          <a:rect l="0" t="0" r="0" b="0"/>
          <a:pathLst>
            <a:path>
              <a:moveTo>
                <a:pt x="3986037" y="0"/>
              </a:moveTo>
              <a:lnTo>
                <a:pt x="3986037" y="188139"/>
              </a:lnTo>
              <a:lnTo>
                <a:pt x="0" y="188139"/>
              </a:lnTo>
              <a:lnTo>
                <a:pt x="0" y="342078"/>
              </a:lnTo>
            </a:path>
          </a:pathLst>
        </a:custGeom>
        <a:noFill/>
        <a:ln w="9525" cap="rnd" cmpd="sng" algn="ctr">
          <a:solidFill>
            <a:schemeClr val="accent5">
              <a:hueOff val="2494895"/>
              <a:satOff val="-1605"/>
              <a:lumOff val="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7407" y="1695401"/>
        <a:ext cx="200171" cy="3726"/>
      </dsp:txXfrm>
    </dsp:sp>
    <dsp:sp modelId="{0161F618-90D7-4188-AB9F-9DAEF8E26FB2}">
      <dsp:nvSpPr>
        <dsp:cNvPr id="0" name=""/>
        <dsp:cNvSpPr/>
      </dsp:nvSpPr>
      <dsp:spPr>
        <a:xfrm>
          <a:off x="3990342" y="555821"/>
          <a:ext cx="1620340" cy="972204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MongoDB</a:t>
          </a:r>
        </a:p>
      </dsp:txBody>
      <dsp:txXfrm>
        <a:off x="3990342" y="555821"/>
        <a:ext cx="1620340" cy="972204"/>
      </dsp:txXfrm>
    </dsp:sp>
    <dsp:sp modelId="{5A4CA967-9D72-4E90-83C7-6A33A034D4AC}">
      <dsp:nvSpPr>
        <dsp:cNvPr id="0" name=""/>
        <dsp:cNvSpPr/>
      </dsp:nvSpPr>
      <dsp:spPr>
        <a:xfrm>
          <a:off x="1622844" y="2341086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accent5">
              <a:hueOff val="3742343"/>
              <a:satOff val="-2408"/>
              <a:lumOff val="16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567" y="2384943"/>
        <a:ext cx="18633" cy="3726"/>
      </dsp:txXfrm>
    </dsp:sp>
    <dsp:sp modelId="{41EAFACA-6C25-414B-9F4D-A04E6E37E304}">
      <dsp:nvSpPr>
        <dsp:cNvPr id="0" name=""/>
        <dsp:cNvSpPr/>
      </dsp:nvSpPr>
      <dsp:spPr>
        <a:xfrm>
          <a:off x="4304" y="1900704"/>
          <a:ext cx="1620340" cy="972204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Flask Routing </a:t>
          </a:r>
        </a:p>
      </dsp:txBody>
      <dsp:txXfrm>
        <a:off x="4304" y="1900704"/>
        <a:ext cx="1620340" cy="972204"/>
      </dsp:txXfrm>
    </dsp:sp>
    <dsp:sp modelId="{143239E7-2876-4A94-A6D6-0A92A3B9D551}">
      <dsp:nvSpPr>
        <dsp:cNvPr id="0" name=""/>
        <dsp:cNvSpPr/>
      </dsp:nvSpPr>
      <dsp:spPr>
        <a:xfrm>
          <a:off x="3615863" y="2341086"/>
          <a:ext cx="342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78" y="45720"/>
              </a:lnTo>
            </a:path>
          </a:pathLst>
        </a:custGeom>
        <a:noFill/>
        <a:ln w="9525" cap="rnd" cmpd="sng" algn="ctr">
          <a:solidFill>
            <a:schemeClr val="accent5">
              <a:hueOff val="4989790"/>
              <a:satOff val="-3210"/>
              <a:lumOff val="2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7585" y="2384943"/>
        <a:ext cx="18633" cy="3726"/>
      </dsp:txXfrm>
    </dsp:sp>
    <dsp:sp modelId="{B7BF9720-F99D-4CD9-8E43-3100FF1D8482}">
      <dsp:nvSpPr>
        <dsp:cNvPr id="0" name=""/>
        <dsp:cNvSpPr/>
      </dsp:nvSpPr>
      <dsp:spPr>
        <a:xfrm>
          <a:off x="1997323" y="1900704"/>
          <a:ext cx="1620340" cy="972204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Panda Cleanup</a:t>
          </a:r>
        </a:p>
      </dsp:txBody>
      <dsp:txXfrm>
        <a:off x="1997323" y="1900704"/>
        <a:ext cx="1620340" cy="972204"/>
      </dsp:txXfrm>
    </dsp:sp>
    <dsp:sp modelId="{4F6B6E78-E14E-4B93-8C61-4F2A6D43373A}">
      <dsp:nvSpPr>
        <dsp:cNvPr id="0" name=""/>
        <dsp:cNvSpPr/>
      </dsp:nvSpPr>
      <dsp:spPr>
        <a:xfrm>
          <a:off x="814474" y="2871108"/>
          <a:ext cx="3986037" cy="342078"/>
        </a:xfrm>
        <a:custGeom>
          <a:avLst/>
          <a:gdLst/>
          <a:ahLst/>
          <a:cxnLst/>
          <a:rect l="0" t="0" r="0" b="0"/>
          <a:pathLst>
            <a:path>
              <a:moveTo>
                <a:pt x="3986037" y="0"/>
              </a:moveTo>
              <a:lnTo>
                <a:pt x="3986037" y="188139"/>
              </a:lnTo>
              <a:lnTo>
                <a:pt x="0" y="188139"/>
              </a:lnTo>
              <a:lnTo>
                <a:pt x="0" y="342078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7407" y="3040284"/>
        <a:ext cx="200171" cy="3726"/>
      </dsp:txXfrm>
    </dsp:sp>
    <dsp:sp modelId="{C0A33439-FE29-489C-83DE-AC354D49EBAB}">
      <dsp:nvSpPr>
        <dsp:cNvPr id="0" name=""/>
        <dsp:cNvSpPr/>
      </dsp:nvSpPr>
      <dsp:spPr>
        <a:xfrm>
          <a:off x="3990342" y="1900704"/>
          <a:ext cx="1620340" cy="972204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Javascript</a:t>
          </a:r>
          <a:r>
            <a:rPr lang="en-US" sz="1900" kern="1200" dirty="0"/>
            <a:t> UI</a:t>
          </a:r>
        </a:p>
      </dsp:txBody>
      <dsp:txXfrm>
        <a:off x="3990342" y="1900704"/>
        <a:ext cx="1620340" cy="972204"/>
      </dsp:txXfrm>
    </dsp:sp>
    <dsp:sp modelId="{668FB6BC-F8BC-4CAC-89A8-76C7622D62B5}">
      <dsp:nvSpPr>
        <dsp:cNvPr id="0" name=""/>
        <dsp:cNvSpPr/>
      </dsp:nvSpPr>
      <dsp:spPr>
        <a:xfrm>
          <a:off x="4304" y="3245586"/>
          <a:ext cx="1620340" cy="972204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8" tIns="83342" rIns="79398" bIns="8334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Plotly</a:t>
          </a:r>
          <a:r>
            <a:rPr lang="en-US" sz="1900" kern="1200" dirty="0"/>
            <a:t> Visualization</a:t>
          </a:r>
        </a:p>
      </dsp:txBody>
      <dsp:txXfrm>
        <a:off x="4304" y="3245586"/>
        <a:ext cx="1620340" cy="972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16163-924E-46C9-971B-63A0790E32BE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AE029-7111-4E6E-9ED7-D15067F28842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FCE9C-0B67-4FD6-8121-DDF3C509393A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Radio Buttons</a:t>
          </a:r>
        </a:p>
      </dsp:txBody>
      <dsp:txXfrm>
        <a:off x="1939251" y="43630"/>
        <a:ext cx="3227270" cy="1369144"/>
      </dsp:txXfrm>
    </dsp:sp>
    <dsp:sp modelId="{9AA344FC-6437-43E4-A549-80E6EB55F7A4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1939-E834-4128-9114-4E66A1E7E269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122F-5B5C-4997-BCF7-2358106A6782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Legend</a:t>
          </a:r>
        </a:p>
      </dsp:txBody>
      <dsp:txXfrm>
        <a:off x="7391381" y="43630"/>
        <a:ext cx="3227270" cy="1369144"/>
      </dsp:txXfrm>
    </dsp:sp>
    <dsp:sp modelId="{07FB55B5-2BAE-4E40-8613-42295E671052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58F03-69B0-4C5C-839B-9F2B8B6A6B07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B6233-903A-4711-B80F-982D855C8877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Pivot Tables</a:t>
          </a:r>
        </a:p>
      </dsp:txBody>
      <dsp:txXfrm>
        <a:off x="1939251" y="1991502"/>
        <a:ext cx="3227270" cy="1369144"/>
      </dsp:txXfrm>
    </dsp:sp>
    <dsp:sp modelId="{B55B9CB8-8CC7-4E1E-950E-C07F03F5090D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66122-5468-4F90-A3A1-4A712107A02E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7F20A-CD6B-4918-B3D6-9FC280291C95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Heroku</a:t>
          </a:r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2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94A8B8-1B1C-41F8-9DBC-43B295B4D06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5AF6E-53D7-40E1-8326-BD5A20F9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0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tudentaid.gov/data-center/student/portfol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C146-2CA4-4BAD-86EA-81754B20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Team: Abigail, Behamn, Hanh, James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4EB51-6076-497B-A5B5-43D3BAE0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Student Loan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832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DCFE4-D260-413E-81E8-D4923425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Student Loan Debt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9EC07-5427-425E-B7E7-EF19A76CC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2044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6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E634F-8935-486E-B518-58188543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Source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8E9-F313-4EC2-B5DB-377AE005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5122606" cy="3658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Fafsa</a:t>
            </a:r>
            <a:r>
              <a:rPr lang="en-US" b="1" dirty="0"/>
              <a:t> Website: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https://studentaid.gov/data-center/student/portfolio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(September 2019)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Metrics:</a:t>
            </a:r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/>
              <a:t>Location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6FE127BE-CC73-4D62-AA9F-7FD6932B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720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181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94FF-D817-484B-A80A-6FAA3CC7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Project Design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15B8C5-0B16-47F9-876A-C889ECCAA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77999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009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39123-9A5D-4687-BF00-A089C38A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Future Improvements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D50E1BD-F21C-4799-A752-3F047D28A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7340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72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Student Loan Visualization</vt:lpstr>
      <vt:lpstr>Student Loan Debt Visualization</vt:lpstr>
      <vt:lpstr>Data Source</vt:lpstr>
      <vt:lpstr>Project Design 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Loan Visualization</dc:title>
  <dc:creator>James Ng</dc:creator>
  <cp:lastModifiedBy>James Ng</cp:lastModifiedBy>
  <cp:revision>1</cp:revision>
  <dcterms:created xsi:type="dcterms:W3CDTF">2020-01-14T03:35:10Z</dcterms:created>
  <dcterms:modified xsi:type="dcterms:W3CDTF">2020-01-14T03:35:38Z</dcterms:modified>
</cp:coreProperties>
</file>