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	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/>
              <a:t>中国传媒</a:t>
            </a:r>
            <a:r>
              <a:rPr lang="zh-CN" altLang="en-US" dirty="0" smtClean="0"/>
              <a:t>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7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10.1.	</a:t>
            </a:r>
            <a:r>
              <a:rPr lang="zh-CN" altLang="en-US" dirty="0"/>
              <a:t>文件简介</a:t>
            </a:r>
          </a:p>
          <a:p>
            <a:r>
              <a:rPr lang="en-US" altLang="zh-CN" dirty="0"/>
              <a:t>10.2.	</a:t>
            </a:r>
            <a:r>
              <a:rPr lang="zh-CN" altLang="en-US" dirty="0"/>
              <a:t>打开及关闭文件</a:t>
            </a:r>
          </a:p>
          <a:p>
            <a:r>
              <a:rPr lang="en-US" altLang="zh-CN" dirty="0"/>
              <a:t>10.3.	</a:t>
            </a:r>
            <a:r>
              <a:rPr lang="zh-CN" altLang="en-US" dirty="0"/>
              <a:t>文件读写</a:t>
            </a:r>
          </a:p>
          <a:p>
            <a:r>
              <a:rPr lang="en-US" altLang="zh-CN" dirty="0"/>
              <a:t>10.4.	</a:t>
            </a:r>
            <a:r>
              <a:rPr lang="zh-CN" altLang="en-US" dirty="0"/>
              <a:t>在程序中使用外部文件</a:t>
            </a:r>
          </a:p>
          <a:p>
            <a:r>
              <a:rPr lang="en-US" altLang="zh-CN" dirty="0"/>
              <a:t>10.5.	</a:t>
            </a:r>
            <a:r>
              <a:rPr lang="zh-CN" altLang="en-US" dirty="0"/>
              <a:t>改进版坦克大战</a:t>
            </a:r>
          </a:p>
          <a:p>
            <a:r>
              <a:rPr lang="en-US" altLang="zh-CN" dirty="0"/>
              <a:t>10.6.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91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全屏显示(16:9)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第10章 文件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文件</dc:title>
  <dc:creator>HL H</dc:creator>
  <cp:lastModifiedBy>HL H</cp:lastModifiedBy>
  <cp:revision>2</cp:revision>
  <dcterms:created xsi:type="dcterms:W3CDTF">2018-01-30T02:33:21Z</dcterms:created>
  <dcterms:modified xsi:type="dcterms:W3CDTF">2018-01-30T02:34:28Z</dcterms:modified>
</cp:coreProperties>
</file>