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42328-9E3F-40DB-A23B-6E6ACC6D7206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26108-8348-4B29-BCF8-687C8DA88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69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26108-8348-4B29-BCF8-687C8DA882D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4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	程序调试技巧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韩红雷</a:t>
            </a:r>
            <a:endParaRPr lang="en-US" altLang="zh-CN" dirty="0" smtClean="0"/>
          </a:p>
          <a:p>
            <a:r>
              <a:rPr lang="zh-CN" altLang="en-US" dirty="0"/>
              <a:t>中国传媒</a:t>
            </a:r>
            <a:r>
              <a:rPr lang="zh-CN" altLang="en-US" dirty="0" smtClean="0"/>
              <a:t>大学 游戏设计系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68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12.1.	</a:t>
            </a:r>
            <a:r>
              <a:rPr lang="zh-CN" altLang="en-US" dirty="0"/>
              <a:t>编译链接</a:t>
            </a:r>
          </a:p>
          <a:p>
            <a:r>
              <a:rPr lang="en-US" altLang="zh-CN" dirty="0"/>
              <a:t>12.2.	</a:t>
            </a:r>
            <a:r>
              <a:rPr lang="zh-CN" altLang="en-US" dirty="0"/>
              <a:t>编程规范</a:t>
            </a:r>
          </a:p>
          <a:p>
            <a:r>
              <a:rPr lang="en-US" altLang="zh-CN" dirty="0"/>
              <a:t>12.3.	</a:t>
            </a:r>
            <a:r>
              <a:rPr lang="zh-CN" altLang="en-US" dirty="0"/>
              <a:t>断点</a:t>
            </a:r>
          </a:p>
          <a:p>
            <a:r>
              <a:rPr lang="en-US" altLang="zh-CN" dirty="0"/>
              <a:t>12.4.	Watch</a:t>
            </a:r>
          </a:p>
          <a:p>
            <a:r>
              <a:rPr lang="en-US" altLang="zh-CN" dirty="0"/>
              <a:t>12.5.	</a:t>
            </a:r>
            <a:r>
              <a:rPr lang="zh-CN" altLang="en-US" dirty="0"/>
              <a:t>注意指针操作</a:t>
            </a:r>
          </a:p>
          <a:p>
            <a:r>
              <a:rPr lang="en-US" altLang="zh-CN" dirty="0"/>
              <a:t>12.6.	</a:t>
            </a:r>
            <a:r>
              <a:rPr lang="zh-CN" altLang="en-US" dirty="0"/>
              <a:t>其他容易犯的错误</a:t>
            </a:r>
          </a:p>
          <a:p>
            <a:r>
              <a:rPr lang="en-US" altLang="zh-CN" dirty="0"/>
              <a:t>12.7.	</a:t>
            </a:r>
            <a:r>
              <a:rPr lang="zh-CN" altLang="en-US" dirty="0"/>
              <a:t>代码控制</a:t>
            </a:r>
          </a:p>
          <a:p>
            <a:r>
              <a:rPr lang="en-US" altLang="zh-CN" dirty="0"/>
              <a:t>12.8.	</a:t>
            </a:r>
            <a:r>
              <a:rPr lang="zh-CN" altLang="en-US" dirty="0"/>
              <a:t>小蜜蜂游戏</a:t>
            </a:r>
          </a:p>
          <a:p>
            <a:pPr lvl="1"/>
            <a:r>
              <a:rPr lang="en-US" altLang="zh-CN" dirty="0"/>
              <a:t>12.8.1.	</a:t>
            </a:r>
            <a:r>
              <a:rPr lang="zh-CN" altLang="en-US" dirty="0"/>
              <a:t>游戏初始化</a:t>
            </a:r>
          </a:p>
          <a:p>
            <a:pPr lvl="1"/>
            <a:r>
              <a:rPr lang="en-US" altLang="zh-CN" dirty="0"/>
              <a:t>12.8.2.	</a:t>
            </a:r>
            <a:r>
              <a:rPr lang="zh-CN" altLang="en-US" dirty="0"/>
              <a:t>操作方式</a:t>
            </a:r>
          </a:p>
          <a:p>
            <a:pPr lvl="1"/>
            <a:r>
              <a:rPr lang="en-US" altLang="zh-CN" dirty="0"/>
              <a:t>12.8.3.	</a:t>
            </a:r>
            <a:r>
              <a:rPr lang="zh-CN" altLang="en-US" dirty="0"/>
              <a:t>敌人智能</a:t>
            </a:r>
          </a:p>
          <a:p>
            <a:pPr lvl="1"/>
            <a:r>
              <a:rPr lang="en-US" altLang="zh-CN" dirty="0"/>
              <a:t>12.8.4.	</a:t>
            </a:r>
            <a:r>
              <a:rPr lang="zh-CN" altLang="en-US" dirty="0"/>
              <a:t>游戏绘制</a:t>
            </a:r>
          </a:p>
          <a:p>
            <a:r>
              <a:rPr lang="en-US" altLang="zh-CN" dirty="0"/>
              <a:t>12.9.	</a:t>
            </a:r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33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全屏显示(16:9)</PresentationFormat>
  <Paragraphs>18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第12章 程序调试技巧</vt:lpstr>
      <vt:lpstr>大纲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第12章 程序调试技巧</dc:title>
  <dc:creator>HL H</dc:creator>
  <cp:lastModifiedBy>HL H</cp:lastModifiedBy>
  <cp:revision>2</cp:revision>
  <dcterms:created xsi:type="dcterms:W3CDTF">2018-01-30T02:36:13Z</dcterms:created>
  <dcterms:modified xsi:type="dcterms:W3CDTF">2018-01-30T02:41:32Z</dcterms:modified>
</cp:coreProperties>
</file>