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60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	变量和基本类型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韩红雷</a:t>
            </a:r>
            <a:endParaRPr lang="en-US" altLang="zh-CN" dirty="0" smtClean="0"/>
          </a:p>
          <a:p>
            <a:r>
              <a:rPr lang="zh-CN" altLang="en-US" dirty="0" smtClean="0"/>
              <a:t>中国传媒大学 游戏设计系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0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/>
              <a:t>2.1.	</a:t>
            </a:r>
            <a:r>
              <a:rPr lang="zh-CN" altLang="en-US" dirty="0"/>
              <a:t>变量定义</a:t>
            </a:r>
          </a:p>
          <a:p>
            <a:r>
              <a:rPr lang="en-US" altLang="zh-CN" dirty="0"/>
              <a:t>2.2.	</a:t>
            </a:r>
            <a:r>
              <a:rPr lang="zh-CN" altLang="en-US" dirty="0"/>
              <a:t>标识符</a:t>
            </a:r>
          </a:p>
          <a:p>
            <a:r>
              <a:rPr lang="en-US" altLang="zh-CN" dirty="0"/>
              <a:t>2.3.	</a:t>
            </a:r>
            <a:r>
              <a:rPr lang="zh-CN" altLang="en-US" dirty="0"/>
              <a:t>变量与常量类型</a:t>
            </a:r>
          </a:p>
          <a:p>
            <a:pPr lvl="1"/>
            <a:r>
              <a:rPr lang="en-US" altLang="zh-CN" dirty="0"/>
              <a:t>2.3.1.	</a:t>
            </a:r>
            <a:r>
              <a:rPr lang="zh-CN" altLang="en-US" dirty="0"/>
              <a:t>整型</a:t>
            </a:r>
          </a:p>
          <a:p>
            <a:pPr lvl="1"/>
            <a:r>
              <a:rPr lang="en-US" altLang="zh-CN" dirty="0"/>
              <a:t>2.3.2.	</a:t>
            </a:r>
            <a:r>
              <a:rPr lang="zh-CN" altLang="en-US" dirty="0"/>
              <a:t>布尔型</a:t>
            </a:r>
          </a:p>
          <a:p>
            <a:pPr lvl="1"/>
            <a:r>
              <a:rPr lang="en-US" altLang="zh-CN" dirty="0"/>
              <a:t>2.3.3.	</a:t>
            </a:r>
            <a:r>
              <a:rPr lang="zh-CN" altLang="en-US" dirty="0"/>
              <a:t>字符型</a:t>
            </a:r>
          </a:p>
          <a:p>
            <a:pPr lvl="1"/>
            <a:r>
              <a:rPr lang="en-US" altLang="zh-CN" dirty="0"/>
              <a:t>2.3.4.	</a:t>
            </a:r>
            <a:r>
              <a:rPr lang="zh-CN" altLang="en-US" dirty="0"/>
              <a:t>浮点型</a:t>
            </a:r>
          </a:p>
          <a:p>
            <a:r>
              <a:rPr lang="en-US" altLang="zh-CN" dirty="0"/>
              <a:t>2.4.	</a:t>
            </a:r>
            <a:r>
              <a:rPr lang="zh-CN" altLang="en-US" dirty="0"/>
              <a:t>变量的存储类型</a:t>
            </a:r>
          </a:p>
          <a:p>
            <a:pPr lvl="1"/>
            <a:r>
              <a:rPr lang="en-US" altLang="zh-CN" dirty="0"/>
              <a:t>2.4.1.	</a:t>
            </a:r>
            <a:r>
              <a:rPr lang="zh-CN" altLang="en-US" dirty="0"/>
              <a:t>自动类</a:t>
            </a:r>
          </a:p>
          <a:p>
            <a:pPr lvl="1"/>
            <a:r>
              <a:rPr lang="en-US" altLang="zh-CN" dirty="0"/>
              <a:t>2.4.2.	</a:t>
            </a:r>
            <a:r>
              <a:rPr lang="zh-CN" altLang="en-US" dirty="0"/>
              <a:t>寄存器类</a:t>
            </a:r>
          </a:p>
          <a:p>
            <a:pPr lvl="1"/>
            <a:r>
              <a:rPr lang="en-US" altLang="zh-CN" dirty="0"/>
              <a:t>2.4.3.	</a:t>
            </a:r>
            <a:r>
              <a:rPr lang="zh-CN" altLang="en-US" dirty="0"/>
              <a:t>静态类</a:t>
            </a:r>
          </a:p>
          <a:p>
            <a:pPr lvl="1"/>
            <a:r>
              <a:rPr lang="en-US" altLang="zh-CN" dirty="0"/>
              <a:t>2.4.4.	</a:t>
            </a:r>
            <a:r>
              <a:rPr lang="zh-CN" altLang="en-US" dirty="0"/>
              <a:t>外部类</a:t>
            </a:r>
          </a:p>
          <a:p>
            <a:r>
              <a:rPr lang="en-US" altLang="zh-CN" dirty="0"/>
              <a:t>2.5.	</a:t>
            </a:r>
            <a:r>
              <a:rPr lang="zh-CN" altLang="en-US" dirty="0"/>
              <a:t>数据的输入输出</a:t>
            </a:r>
          </a:p>
          <a:p>
            <a:pPr lvl="1"/>
            <a:r>
              <a:rPr lang="en-US" altLang="zh-CN" dirty="0"/>
              <a:t>2.5.1.	</a:t>
            </a:r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函数输出数据</a:t>
            </a:r>
          </a:p>
          <a:p>
            <a:pPr lvl="1"/>
            <a:r>
              <a:rPr lang="en-US" altLang="zh-CN" dirty="0"/>
              <a:t>2.5.2.	</a:t>
            </a:r>
            <a:r>
              <a:rPr lang="zh-CN" altLang="en-US" dirty="0"/>
              <a:t>用</a:t>
            </a:r>
            <a:r>
              <a:rPr lang="en-US" altLang="zh-CN" dirty="0" err="1"/>
              <a:t>scanf</a:t>
            </a:r>
            <a:r>
              <a:rPr lang="zh-CN" altLang="en-US" dirty="0"/>
              <a:t>函数输入数据</a:t>
            </a:r>
          </a:p>
          <a:p>
            <a:r>
              <a:rPr lang="en-US" altLang="zh-CN" dirty="0"/>
              <a:t>2.6.	</a:t>
            </a:r>
            <a:r>
              <a:rPr lang="zh-CN" altLang="en-US" dirty="0"/>
              <a:t>打字母游戏</a:t>
            </a:r>
          </a:p>
          <a:p>
            <a:r>
              <a:rPr lang="en-US" altLang="zh-CN" dirty="0"/>
              <a:t>2.7.	</a:t>
            </a:r>
            <a:r>
              <a:rPr lang="zh-CN" altLang="en-US" dirty="0"/>
              <a:t>小结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37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全屏显示(16:9)</PresentationFormat>
  <Paragraphs>21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第2章 变量和基本类型</vt:lpstr>
      <vt:lpstr>大纲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变量和基本类型</dc:title>
  <dc:creator>HL H</dc:creator>
  <cp:lastModifiedBy>HL H</cp:lastModifiedBy>
  <cp:revision>2</cp:revision>
  <dcterms:created xsi:type="dcterms:W3CDTF">2018-01-30T02:18:53Z</dcterms:created>
  <dcterms:modified xsi:type="dcterms:W3CDTF">2018-01-30T02:24:04Z</dcterms:modified>
</cp:coreProperties>
</file>