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	运算符、表达式和语句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韩红雷</a:t>
            </a:r>
            <a:endParaRPr lang="en-US" altLang="zh-CN" dirty="0" smtClean="0"/>
          </a:p>
          <a:p>
            <a:r>
              <a:rPr lang="zh-CN" altLang="en-US" dirty="0" smtClean="0"/>
              <a:t>中国传媒大学 游戏设计系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92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/>
              <a:t>3.1.	</a:t>
            </a:r>
            <a:r>
              <a:rPr lang="zh-CN" altLang="en-US" dirty="0"/>
              <a:t>运算符及表达式</a:t>
            </a:r>
          </a:p>
          <a:p>
            <a:pPr lvl="1"/>
            <a:r>
              <a:rPr lang="en-US" altLang="zh-CN" dirty="0"/>
              <a:t>3.1.1.	</a:t>
            </a:r>
            <a:r>
              <a:rPr lang="zh-CN" altLang="en-US" dirty="0"/>
              <a:t>算术运算</a:t>
            </a:r>
          </a:p>
          <a:p>
            <a:pPr lvl="1"/>
            <a:r>
              <a:rPr lang="en-US" altLang="zh-CN" dirty="0"/>
              <a:t>3.1.2.	</a:t>
            </a:r>
            <a:r>
              <a:rPr lang="zh-CN" altLang="en-US" dirty="0"/>
              <a:t>关系运算</a:t>
            </a:r>
          </a:p>
          <a:p>
            <a:pPr lvl="1"/>
            <a:r>
              <a:rPr lang="en-US" altLang="zh-CN" dirty="0"/>
              <a:t>3.1.3.	</a:t>
            </a:r>
            <a:r>
              <a:rPr lang="zh-CN" altLang="en-US" dirty="0"/>
              <a:t>逻辑运算</a:t>
            </a:r>
          </a:p>
          <a:p>
            <a:pPr lvl="1"/>
            <a:r>
              <a:rPr lang="en-US" altLang="zh-CN" dirty="0"/>
              <a:t>3.1.4.	</a:t>
            </a:r>
            <a:r>
              <a:rPr lang="zh-CN" altLang="en-US" dirty="0"/>
              <a:t>位运算</a:t>
            </a:r>
          </a:p>
          <a:p>
            <a:pPr lvl="1"/>
            <a:r>
              <a:rPr lang="en-US" altLang="zh-CN" dirty="0"/>
              <a:t>3.1.5.	</a:t>
            </a:r>
            <a:r>
              <a:rPr lang="zh-CN" altLang="en-US" dirty="0"/>
              <a:t>赋值运算</a:t>
            </a:r>
          </a:p>
          <a:p>
            <a:pPr lvl="1"/>
            <a:r>
              <a:rPr lang="en-US" altLang="zh-CN" dirty="0"/>
              <a:t>3.1.6.	</a:t>
            </a:r>
            <a:r>
              <a:rPr lang="zh-CN" altLang="en-US" dirty="0"/>
              <a:t>条件运算</a:t>
            </a:r>
          </a:p>
          <a:p>
            <a:pPr lvl="1"/>
            <a:r>
              <a:rPr lang="en-US" altLang="zh-CN" dirty="0"/>
              <a:t>3.1.7.	</a:t>
            </a:r>
            <a:r>
              <a:rPr lang="zh-CN" altLang="en-US" dirty="0"/>
              <a:t>逗号运算</a:t>
            </a:r>
          </a:p>
          <a:p>
            <a:r>
              <a:rPr lang="en-US" altLang="zh-CN" dirty="0"/>
              <a:t>3.2.	</a:t>
            </a:r>
            <a:r>
              <a:rPr lang="zh-CN" altLang="en-US" dirty="0"/>
              <a:t>优先级</a:t>
            </a:r>
          </a:p>
          <a:p>
            <a:r>
              <a:rPr lang="en-US" altLang="zh-CN" dirty="0"/>
              <a:t>3.3.	</a:t>
            </a:r>
            <a:r>
              <a:rPr lang="zh-CN" altLang="en-US" dirty="0"/>
              <a:t>结合方式</a:t>
            </a:r>
          </a:p>
          <a:p>
            <a:r>
              <a:rPr lang="en-US" altLang="zh-CN" dirty="0"/>
              <a:t>3.4.	</a:t>
            </a:r>
            <a:r>
              <a:rPr lang="zh-CN" altLang="en-US" dirty="0"/>
              <a:t>语句</a:t>
            </a:r>
          </a:p>
          <a:p>
            <a:pPr lvl="1"/>
            <a:r>
              <a:rPr lang="en-US" altLang="zh-CN" dirty="0"/>
              <a:t>3.4.1.	</a:t>
            </a:r>
            <a:r>
              <a:rPr lang="zh-CN" altLang="en-US" dirty="0"/>
              <a:t>表达式语句</a:t>
            </a:r>
          </a:p>
          <a:p>
            <a:pPr lvl="1"/>
            <a:r>
              <a:rPr lang="en-US" altLang="zh-CN" dirty="0"/>
              <a:t>3.4.2.	</a:t>
            </a:r>
            <a:r>
              <a:rPr lang="zh-CN" altLang="en-US" dirty="0"/>
              <a:t>函数调用语句</a:t>
            </a:r>
          </a:p>
          <a:p>
            <a:pPr lvl="1"/>
            <a:r>
              <a:rPr lang="en-US" altLang="zh-CN" dirty="0"/>
              <a:t>3.4.3.	</a:t>
            </a:r>
            <a:r>
              <a:rPr lang="zh-CN" altLang="en-US" dirty="0"/>
              <a:t>控制语句</a:t>
            </a:r>
          </a:p>
          <a:p>
            <a:pPr lvl="1"/>
            <a:r>
              <a:rPr lang="en-US" altLang="zh-CN" dirty="0"/>
              <a:t>3.4.4.	</a:t>
            </a:r>
            <a:r>
              <a:rPr lang="zh-CN" altLang="en-US" dirty="0"/>
              <a:t>复合语句</a:t>
            </a:r>
          </a:p>
          <a:p>
            <a:pPr lvl="1"/>
            <a:r>
              <a:rPr lang="en-US" altLang="zh-CN" dirty="0"/>
              <a:t>3.4.5.	</a:t>
            </a:r>
            <a:r>
              <a:rPr lang="zh-CN" altLang="en-US" dirty="0"/>
              <a:t>空语句</a:t>
            </a:r>
          </a:p>
          <a:p>
            <a:r>
              <a:rPr lang="en-US" altLang="zh-CN" dirty="0"/>
              <a:t>3.5.	</a:t>
            </a:r>
            <a:r>
              <a:rPr lang="zh-CN" altLang="en-US" dirty="0"/>
              <a:t>计算器程序</a:t>
            </a:r>
          </a:p>
          <a:p>
            <a:r>
              <a:rPr lang="en-US" altLang="zh-CN" dirty="0"/>
              <a:t>3.6.	</a:t>
            </a:r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35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全屏显示(16:9)</PresentationFormat>
  <Paragraphs>22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第3章 运算符、表达式和语句</vt:lpstr>
      <vt:lpstr>大纲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运算符、表达式和语句</dc:title>
  <dc:creator>HL H</dc:creator>
  <cp:lastModifiedBy>HL H</cp:lastModifiedBy>
  <cp:revision>3</cp:revision>
  <dcterms:created xsi:type="dcterms:W3CDTF">2018-01-30T02:24:19Z</dcterms:created>
  <dcterms:modified xsi:type="dcterms:W3CDTF">2018-01-30T02:25:19Z</dcterms:modified>
</cp:coreProperties>
</file>