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	选择结构程序设计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4.1.	if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4.2.	switch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4.3.	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4.4.	</a:t>
            </a:r>
            <a:r>
              <a:rPr lang="zh-CN" altLang="en-US" dirty="0"/>
              <a:t>猜数字游戏</a:t>
            </a:r>
          </a:p>
          <a:p>
            <a:r>
              <a:rPr lang="en-US" altLang="zh-CN" dirty="0"/>
              <a:t>4.5.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27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第4章 选择结构程序设计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4</cp:revision>
  <dcterms:created xsi:type="dcterms:W3CDTF">2018-01-30T02:25:40Z</dcterms:created>
  <dcterms:modified xsi:type="dcterms:W3CDTF">2018-01-30T02:26:30Z</dcterms:modified>
</cp:coreProperties>
</file>