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60" y="-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	循环结构程序设计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韩红雷</a:t>
            </a:r>
            <a:endParaRPr lang="en-US" altLang="zh-CN" dirty="0" smtClean="0"/>
          </a:p>
          <a:p>
            <a:r>
              <a:rPr lang="zh-CN" altLang="en-US" dirty="0" smtClean="0"/>
              <a:t>中国传媒大学 游戏设计系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25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5.1.	while</a:t>
            </a:r>
            <a:r>
              <a:rPr lang="zh-CN" altLang="en-US" dirty="0"/>
              <a:t>语句</a:t>
            </a:r>
          </a:p>
          <a:p>
            <a:r>
              <a:rPr lang="en-US" altLang="zh-CN" dirty="0"/>
              <a:t>5.2.	do</a:t>
            </a:r>
            <a:r>
              <a:rPr lang="zh-CN" altLang="en-US" dirty="0"/>
              <a:t>语句</a:t>
            </a:r>
          </a:p>
          <a:p>
            <a:r>
              <a:rPr lang="en-US" altLang="zh-CN" dirty="0"/>
              <a:t>5.3.	for</a:t>
            </a:r>
            <a:r>
              <a:rPr lang="zh-CN" altLang="en-US" dirty="0"/>
              <a:t>语句</a:t>
            </a:r>
          </a:p>
          <a:p>
            <a:r>
              <a:rPr lang="en-US" altLang="zh-CN" dirty="0"/>
              <a:t>5.4.	</a:t>
            </a:r>
            <a:r>
              <a:rPr lang="zh-CN" altLang="en-US" dirty="0"/>
              <a:t>注意事项</a:t>
            </a:r>
          </a:p>
          <a:p>
            <a:r>
              <a:rPr lang="en-US" altLang="zh-CN" dirty="0"/>
              <a:t>5.5.	</a:t>
            </a:r>
            <a:r>
              <a:rPr lang="zh-CN" altLang="en-US" dirty="0"/>
              <a:t>退出循环语句</a:t>
            </a:r>
          </a:p>
          <a:p>
            <a:r>
              <a:rPr lang="en-US" altLang="zh-CN" dirty="0"/>
              <a:t>5.6.	</a:t>
            </a:r>
            <a:r>
              <a:rPr lang="zh-CN" altLang="en-US" dirty="0"/>
              <a:t>分形绘制</a:t>
            </a:r>
          </a:p>
          <a:p>
            <a:r>
              <a:rPr lang="en-US" altLang="zh-CN" dirty="0"/>
              <a:t>5.7.	</a:t>
            </a:r>
            <a:r>
              <a:rPr lang="zh-CN" altLang="en-US" dirty="0"/>
              <a:t>小结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010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全屏显示(16:9)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第5章 循环结构程序设计</vt:lpstr>
      <vt:lpstr>大纲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HL H</dc:creator>
  <cp:lastModifiedBy>HL H</cp:lastModifiedBy>
  <cp:revision>4</cp:revision>
  <dcterms:created xsi:type="dcterms:W3CDTF">2018-01-30T02:26:43Z</dcterms:created>
  <dcterms:modified xsi:type="dcterms:W3CDTF">2018-01-30T02:27:33Z</dcterms:modified>
</cp:coreProperties>
</file>