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	函数及模块化程序设计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62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6.1.	</a:t>
            </a:r>
            <a:r>
              <a:rPr lang="zh-CN" altLang="en-US" dirty="0"/>
              <a:t>函数定义</a:t>
            </a:r>
          </a:p>
          <a:p>
            <a:r>
              <a:rPr lang="en-US" altLang="zh-CN" dirty="0"/>
              <a:t>6.2.	</a:t>
            </a:r>
            <a:r>
              <a:rPr lang="zh-CN" altLang="en-US" dirty="0"/>
              <a:t>函数调用</a:t>
            </a:r>
          </a:p>
          <a:p>
            <a:r>
              <a:rPr lang="en-US" altLang="zh-CN" dirty="0"/>
              <a:t>6.3.	</a:t>
            </a:r>
            <a:r>
              <a:rPr lang="zh-CN" altLang="en-US" dirty="0"/>
              <a:t>函数参数</a:t>
            </a:r>
          </a:p>
          <a:p>
            <a:r>
              <a:rPr lang="en-US" altLang="zh-CN" dirty="0"/>
              <a:t>6.4.	</a:t>
            </a:r>
            <a:r>
              <a:rPr lang="zh-CN" altLang="en-US" dirty="0"/>
              <a:t>递归函数</a:t>
            </a:r>
          </a:p>
          <a:p>
            <a:r>
              <a:rPr lang="en-US" altLang="zh-CN" dirty="0"/>
              <a:t>6.5.	</a:t>
            </a:r>
            <a:r>
              <a:rPr lang="zh-CN" altLang="en-US" dirty="0"/>
              <a:t>和函数有关的变量</a:t>
            </a:r>
          </a:p>
          <a:p>
            <a:r>
              <a:rPr lang="en-US" altLang="zh-CN" dirty="0"/>
              <a:t>6.6.	</a:t>
            </a:r>
            <a:r>
              <a:rPr lang="zh-CN" altLang="en-US" dirty="0"/>
              <a:t>吃砖块游戏</a:t>
            </a:r>
          </a:p>
          <a:p>
            <a:r>
              <a:rPr lang="en-US" altLang="zh-CN" dirty="0"/>
              <a:t>6.7.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87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全屏显示(16:9)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第6章 函数及模块化程序设计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函数及模块化程序设计</dc:title>
  <dc:creator>HL H</dc:creator>
  <cp:lastModifiedBy>HL H</cp:lastModifiedBy>
  <cp:revision>3</cp:revision>
  <dcterms:created xsi:type="dcterms:W3CDTF">2018-01-30T02:28:01Z</dcterms:created>
  <dcterms:modified xsi:type="dcterms:W3CDTF">2018-01-30T02:28:39Z</dcterms:modified>
</cp:coreProperties>
</file>