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	数组及指针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 smtClean="0"/>
              <a:t>中国传媒大学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11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7.1.	</a:t>
            </a:r>
            <a:r>
              <a:rPr lang="zh-CN" altLang="en-US" dirty="0"/>
              <a:t>一维数组</a:t>
            </a:r>
          </a:p>
          <a:p>
            <a:r>
              <a:rPr lang="en-US" altLang="zh-CN" dirty="0"/>
              <a:t>7.2.	</a:t>
            </a:r>
            <a:r>
              <a:rPr lang="zh-CN" altLang="en-US" dirty="0"/>
              <a:t>多维数组</a:t>
            </a:r>
          </a:p>
          <a:p>
            <a:r>
              <a:rPr lang="en-US" altLang="zh-CN" dirty="0"/>
              <a:t>7.3.	</a:t>
            </a:r>
            <a:r>
              <a:rPr lang="zh-CN" altLang="en-US" dirty="0"/>
              <a:t>指针变量</a:t>
            </a:r>
          </a:p>
          <a:p>
            <a:r>
              <a:rPr lang="en-US" altLang="zh-CN" dirty="0"/>
              <a:t>7.4.	</a:t>
            </a:r>
            <a:r>
              <a:rPr lang="zh-CN" altLang="en-US" dirty="0"/>
              <a:t>指针和数组</a:t>
            </a:r>
          </a:p>
          <a:p>
            <a:r>
              <a:rPr lang="en-US" altLang="zh-CN" dirty="0"/>
              <a:t>7.5.	</a:t>
            </a:r>
            <a:r>
              <a:rPr lang="zh-CN" altLang="en-US" dirty="0"/>
              <a:t>指针变量的应用</a:t>
            </a:r>
          </a:p>
          <a:p>
            <a:pPr lvl="1"/>
            <a:r>
              <a:rPr lang="en-US" altLang="zh-CN" dirty="0"/>
              <a:t>7.5.1.	</a:t>
            </a:r>
            <a:r>
              <a:rPr lang="zh-CN" altLang="en-US" dirty="0"/>
              <a:t>指向函数的指针</a:t>
            </a:r>
          </a:p>
          <a:p>
            <a:pPr lvl="1"/>
            <a:r>
              <a:rPr lang="en-US" altLang="zh-CN" dirty="0"/>
              <a:t>7.5.2.	</a:t>
            </a:r>
            <a:r>
              <a:rPr lang="zh-CN" altLang="en-US" dirty="0"/>
              <a:t>返回指针的函数</a:t>
            </a:r>
          </a:p>
          <a:p>
            <a:pPr lvl="1"/>
            <a:r>
              <a:rPr lang="en-US" altLang="zh-CN" dirty="0"/>
              <a:t>7.5.3.	</a:t>
            </a:r>
            <a:r>
              <a:rPr lang="zh-CN" altLang="en-US" dirty="0"/>
              <a:t>指针参数</a:t>
            </a:r>
          </a:p>
          <a:p>
            <a:r>
              <a:rPr lang="en-US" altLang="zh-CN" dirty="0"/>
              <a:t>7.6.	</a:t>
            </a:r>
            <a:r>
              <a:rPr lang="zh-CN" altLang="en-US" dirty="0"/>
              <a:t>弹弹球</a:t>
            </a:r>
          </a:p>
          <a:p>
            <a:r>
              <a:rPr lang="en-US" altLang="zh-CN" dirty="0"/>
              <a:t>7.7.	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36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全屏显示(16:9)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第7章 数组及指针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数组及指针</dc:title>
  <dc:creator>HL H</dc:creator>
  <cp:lastModifiedBy>HL H</cp:lastModifiedBy>
  <cp:revision>3</cp:revision>
  <dcterms:created xsi:type="dcterms:W3CDTF">2018-01-30T02:28:58Z</dcterms:created>
  <dcterms:modified xsi:type="dcterms:W3CDTF">2018-01-30T02:29:53Z</dcterms:modified>
</cp:coreProperties>
</file>