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	字符串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韩红雷</a:t>
            </a:r>
            <a:endParaRPr lang="en-US" altLang="zh-CN" dirty="0" smtClean="0"/>
          </a:p>
          <a:p>
            <a:r>
              <a:rPr lang="zh-CN" altLang="en-US" dirty="0" smtClean="0"/>
              <a:t>中国传媒大学 游戏设计系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33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8.1.	</a:t>
            </a:r>
            <a:r>
              <a:rPr lang="zh-CN" altLang="en-US" dirty="0"/>
              <a:t>字符数组</a:t>
            </a:r>
          </a:p>
          <a:p>
            <a:r>
              <a:rPr lang="en-US" altLang="zh-CN" dirty="0"/>
              <a:t>8.2.	</a:t>
            </a:r>
            <a:r>
              <a:rPr lang="zh-CN" altLang="en-US" dirty="0"/>
              <a:t>字符串的存储</a:t>
            </a:r>
          </a:p>
          <a:p>
            <a:r>
              <a:rPr lang="en-US" altLang="zh-CN" dirty="0"/>
              <a:t>8.3.	</a:t>
            </a:r>
            <a:r>
              <a:rPr lang="zh-CN" altLang="en-US" dirty="0"/>
              <a:t>字符串的输入输出</a:t>
            </a:r>
          </a:p>
          <a:p>
            <a:r>
              <a:rPr lang="en-US" altLang="zh-CN" dirty="0"/>
              <a:t>8.4.	</a:t>
            </a:r>
            <a:r>
              <a:rPr lang="zh-CN" altLang="en-US" dirty="0"/>
              <a:t>字符串处理函数</a:t>
            </a:r>
          </a:p>
          <a:p>
            <a:r>
              <a:rPr lang="en-US" altLang="zh-CN" dirty="0"/>
              <a:t>8.5.	</a:t>
            </a:r>
            <a:r>
              <a:rPr lang="zh-CN" altLang="en-US" dirty="0"/>
              <a:t>单词英雄</a:t>
            </a:r>
          </a:p>
          <a:p>
            <a:r>
              <a:rPr lang="en-US" altLang="zh-CN" dirty="0"/>
              <a:t>8.6.	</a:t>
            </a:r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99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全屏显示(16:9)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第8章 字符串</vt:lpstr>
      <vt:lpstr>大纲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第8章 字符串</dc:title>
  <dc:creator>HL H</dc:creator>
  <cp:lastModifiedBy>HL H</cp:lastModifiedBy>
  <cp:revision>2</cp:revision>
  <dcterms:created xsi:type="dcterms:W3CDTF">2018-01-30T02:30:05Z</dcterms:created>
  <dcterms:modified xsi:type="dcterms:W3CDTF">2018-01-30T02:30:44Z</dcterms:modified>
</cp:coreProperties>
</file>