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	用户自定义数据类型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4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9.1.	</a:t>
            </a:r>
            <a:r>
              <a:rPr lang="zh-CN" altLang="en-US" dirty="0"/>
              <a:t>结构体</a:t>
            </a:r>
          </a:p>
          <a:p>
            <a:r>
              <a:rPr lang="en-US" altLang="zh-CN" dirty="0"/>
              <a:t>9.2.	</a:t>
            </a:r>
            <a:r>
              <a:rPr lang="zh-CN" altLang="en-US" dirty="0"/>
              <a:t>共用体</a:t>
            </a:r>
          </a:p>
          <a:p>
            <a:r>
              <a:rPr lang="en-US" altLang="zh-CN" dirty="0"/>
              <a:t>9.3.	</a:t>
            </a:r>
            <a:r>
              <a:rPr lang="zh-CN" altLang="en-US" dirty="0"/>
              <a:t>枚举类型</a:t>
            </a:r>
          </a:p>
          <a:p>
            <a:r>
              <a:rPr lang="en-US" altLang="zh-CN" dirty="0"/>
              <a:t>9.4.	</a:t>
            </a:r>
            <a:r>
              <a:rPr lang="zh-CN" altLang="en-US" dirty="0"/>
              <a:t>使用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9.5.	</a:t>
            </a:r>
            <a:r>
              <a:rPr lang="zh-CN" altLang="en-US" dirty="0"/>
              <a:t>基本版坦克大战</a:t>
            </a:r>
          </a:p>
          <a:p>
            <a:r>
              <a:rPr lang="en-US" altLang="zh-CN" dirty="0"/>
              <a:t>9.6.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31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全屏显示(16:9)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第9章 用户自定义数据类型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H</dc:creator>
  <cp:lastModifiedBy>HL H</cp:lastModifiedBy>
  <cp:revision>4</cp:revision>
  <dcterms:created xsi:type="dcterms:W3CDTF">2018-01-30T02:31:01Z</dcterms:created>
  <dcterms:modified xsi:type="dcterms:W3CDTF">2018-01-30T02:32:40Z</dcterms:modified>
</cp:coreProperties>
</file>