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3911212"/>
            <a:ext cx="1472173" cy="12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0817"/>
            <a:ext cx="7772400" cy="1102519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069686"/>
            <a:ext cx="6100534" cy="1305742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133"/>
            <a:ext cx="8229600" cy="353618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05979"/>
            <a:ext cx="1400156" cy="4455333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758006" cy="445533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0752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82387"/>
            <a:ext cx="7772400" cy="1125140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176807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6" y="4018370"/>
            <a:ext cx="8226225" cy="576021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321453"/>
            <a:ext cx="5111750" cy="364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7" y="1017973"/>
            <a:ext cx="3008313" cy="29468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160718"/>
            <a:ext cx="7448602" cy="585789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750081"/>
            <a:ext cx="7452360" cy="3911231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1" y="4682725"/>
            <a:ext cx="3180375" cy="460775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4869659"/>
            <a:ext cx="1676384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4869657"/>
            <a:ext cx="264320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4010254"/>
            <a:ext cx="871200" cy="6534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7760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	字符串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 smtClean="0"/>
              <a:t>中国传媒大学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33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在输入的时候，也可以采用逐字符和字符串整体输入两种方法。比如下面的代码片段，可以分别采用这两种方式实现对字符串的格式化输入。</a:t>
            </a:r>
          </a:p>
          <a:p>
            <a:r>
              <a:rPr lang="en-US" altLang="zh-CN" dirty="0"/>
              <a:t>    char string</a:t>
            </a:r>
            <a:r>
              <a:rPr lang="en-US" altLang="zh-CN" b="1" dirty="0"/>
              <a:t>[</a:t>
            </a:r>
            <a:r>
              <a:rPr lang="en-US" altLang="zh-CN" dirty="0"/>
              <a:t>10</a:t>
            </a:r>
            <a:r>
              <a:rPr lang="en-US" altLang="zh-CN" b="1" dirty="0"/>
              <a:t>];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for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0</a:t>
            </a:r>
            <a:r>
              <a:rPr lang="en-US" altLang="zh-CN" b="1" dirty="0"/>
              <a:t>;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&lt;</a:t>
            </a:r>
            <a:r>
              <a:rPr lang="en-US" altLang="zh-CN" dirty="0"/>
              <a:t> 4</a:t>
            </a:r>
            <a:r>
              <a:rPr lang="en-US" altLang="zh-CN" b="1" dirty="0"/>
              <a:t>;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b="1" dirty="0"/>
              <a:t>++)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scanf</a:t>
            </a:r>
            <a:r>
              <a:rPr lang="en-US" altLang="zh-CN" b="1" dirty="0"/>
              <a:t>(</a:t>
            </a:r>
            <a:r>
              <a:rPr lang="en-US" altLang="zh-CN" dirty="0"/>
              <a:t>"%c"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string</a:t>
            </a:r>
            <a:r>
              <a:rPr lang="en-US" altLang="zh-CN" b="1" dirty="0" err="1"/>
              <a:t>+</a:t>
            </a:r>
            <a:r>
              <a:rPr lang="en-US" altLang="zh-CN" dirty="0" err="1"/>
              <a:t>i</a:t>
            </a:r>
            <a:r>
              <a:rPr lang="en-US" altLang="zh-CN" b="1" dirty="0"/>
              <a:t>);</a:t>
            </a:r>
            <a:r>
              <a:rPr lang="en-US" altLang="zh-CN" dirty="0"/>
              <a:t>  </a:t>
            </a:r>
            <a:r>
              <a:rPr lang="en-US" altLang="zh-CN" i="1" dirty="0"/>
              <a:t>// </a:t>
            </a:r>
            <a:r>
              <a:rPr lang="zh-CN" altLang="zh-CN" i="1" dirty="0"/>
              <a:t>逐字符读入用户输入的字符串</a:t>
            </a:r>
            <a:endParaRPr lang="zh-CN" altLang="zh-CN" dirty="0"/>
          </a:p>
          <a:p>
            <a:r>
              <a:rPr lang="en-US" altLang="zh-CN" dirty="0"/>
              <a:t>    string</a:t>
            </a:r>
            <a:r>
              <a:rPr lang="en-US" altLang="zh-CN" b="1" dirty="0"/>
              <a:t>[</a:t>
            </a:r>
            <a:r>
              <a:rPr lang="en-US" altLang="zh-CN" dirty="0"/>
              <a:t>4</a:t>
            </a:r>
            <a:r>
              <a:rPr lang="en-US" altLang="zh-CN" b="1" dirty="0"/>
              <a:t>]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'\0'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b="1" dirty="0"/>
              <a:t>(</a:t>
            </a:r>
            <a:r>
              <a:rPr lang="en-US" altLang="zh-CN" dirty="0"/>
              <a:t>"%s"</a:t>
            </a:r>
            <a:r>
              <a:rPr lang="en-US" altLang="zh-CN" b="1" dirty="0"/>
              <a:t>,</a:t>
            </a:r>
            <a:r>
              <a:rPr lang="en-US" altLang="zh-CN" dirty="0"/>
              <a:t> string</a:t>
            </a:r>
            <a:r>
              <a:rPr lang="en-US" altLang="zh-CN" b="1" dirty="0"/>
              <a:t>);</a:t>
            </a:r>
            <a:r>
              <a:rPr lang="en-US" altLang="zh-CN" dirty="0"/>
              <a:t>        </a:t>
            </a:r>
            <a:r>
              <a:rPr lang="en-US" altLang="zh-CN" i="1" dirty="0"/>
              <a:t>// </a:t>
            </a:r>
            <a:r>
              <a:rPr lang="zh-CN" altLang="zh-CN" i="1" dirty="0"/>
              <a:t>直接读入整个字符串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17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当用户输入</a:t>
            </a:r>
            <a:r>
              <a:rPr lang="en-US" altLang="zh-CN" dirty="0"/>
              <a:t>Game</a:t>
            </a:r>
            <a:r>
              <a:rPr lang="zh-CN" altLang="zh-CN" dirty="0"/>
              <a:t>，然后按下回车后，程序会通过</a:t>
            </a:r>
            <a:r>
              <a:rPr lang="en-US" altLang="zh-CN" dirty="0" err="1"/>
              <a:t>scanf</a:t>
            </a:r>
            <a:r>
              <a:rPr lang="zh-CN" altLang="zh-CN" dirty="0"/>
              <a:t>函数逐字符地读入用户输入，然后将其保存到字符型数组</a:t>
            </a:r>
            <a:r>
              <a:rPr lang="en-US" altLang="zh-CN" dirty="0"/>
              <a:t>string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r>
              <a:rPr lang="zh-CN" altLang="zh-CN" dirty="0" smtClean="0"/>
              <a:t>为了</a:t>
            </a:r>
            <a:r>
              <a:rPr lang="zh-CN" altLang="zh-CN" dirty="0"/>
              <a:t>表示这是一个字符串，需要在后面手动添加字符串结束标志。最后的一个语句则是将用户的输入作为一个字符串读入，保存到</a:t>
            </a:r>
            <a:r>
              <a:rPr lang="en-US" altLang="zh-CN" dirty="0"/>
              <a:t>string</a:t>
            </a:r>
            <a:r>
              <a:rPr lang="zh-CN" altLang="zh-CN" dirty="0"/>
              <a:t>字符数组中。</a:t>
            </a:r>
          </a:p>
          <a:p>
            <a:r>
              <a:rPr lang="zh-CN" altLang="zh-CN" dirty="0"/>
              <a:t>需要特别注意的是，和前面“数组及指针”章节中介绍的“野指针”一样，当一个字符指针不指向一个特定的字符数组时，它无法保存用户输入的字符串，如：</a:t>
            </a:r>
          </a:p>
          <a:p>
            <a:r>
              <a:rPr lang="en-US" altLang="zh-CN" dirty="0"/>
              <a:t>    char </a:t>
            </a:r>
            <a:r>
              <a:rPr lang="en-US" altLang="zh-CN" b="1" dirty="0"/>
              <a:t>*</a:t>
            </a:r>
            <a:r>
              <a:rPr lang="en-US" altLang="zh-CN" dirty="0"/>
              <a:t>p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b="1" dirty="0"/>
              <a:t>(</a:t>
            </a:r>
            <a:r>
              <a:rPr lang="en-US" altLang="zh-CN" dirty="0"/>
              <a:t>"%s"</a:t>
            </a:r>
            <a:r>
              <a:rPr lang="en-US" altLang="zh-CN" b="1" dirty="0"/>
              <a:t>,</a:t>
            </a:r>
            <a:r>
              <a:rPr lang="en-US" altLang="zh-CN" dirty="0"/>
              <a:t> p</a:t>
            </a:r>
            <a:r>
              <a:rPr lang="en-US" altLang="zh-CN" b="1" dirty="0"/>
              <a:t>);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4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但下面的代码片段是合理的，因为指针</a:t>
            </a:r>
            <a:r>
              <a:rPr lang="en-US" altLang="zh-CN" dirty="0"/>
              <a:t>p</a:t>
            </a:r>
            <a:r>
              <a:rPr lang="zh-CN" altLang="zh-CN" dirty="0"/>
              <a:t>指向了数组</a:t>
            </a:r>
            <a:r>
              <a:rPr lang="en-US" altLang="zh-CN" dirty="0"/>
              <a:t>string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    char string</a:t>
            </a:r>
            <a:r>
              <a:rPr lang="en-US" altLang="zh-CN" b="1" dirty="0"/>
              <a:t>[</a:t>
            </a:r>
            <a:r>
              <a:rPr lang="en-US" altLang="zh-CN" dirty="0"/>
              <a:t>10</a:t>
            </a:r>
            <a:r>
              <a:rPr lang="en-US" altLang="zh-CN" b="1" dirty="0"/>
              <a:t>];</a:t>
            </a:r>
            <a:endParaRPr lang="zh-CN" altLang="zh-CN" dirty="0"/>
          </a:p>
          <a:p>
            <a:r>
              <a:rPr lang="en-US" altLang="zh-CN" dirty="0"/>
              <a:t>    char </a:t>
            </a:r>
            <a:r>
              <a:rPr lang="en-US" altLang="zh-CN" b="1" dirty="0"/>
              <a:t>*</a:t>
            </a:r>
            <a:r>
              <a:rPr lang="en-US" altLang="zh-CN" dirty="0"/>
              <a:t>p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p </a:t>
            </a:r>
            <a:r>
              <a:rPr lang="en-US" altLang="zh-CN" b="1" dirty="0"/>
              <a:t>=</a:t>
            </a:r>
            <a:r>
              <a:rPr lang="en-US" altLang="zh-CN" dirty="0"/>
              <a:t> string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b="1" dirty="0"/>
              <a:t>(</a:t>
            </a:r>
            <a:r>
              <a:rPr lang="en-US" altLang="zh-CN" dirty="0"/>
              <a:t>"%s"</a:t>
            </a:r>
            <a:r>
              <a:rPr lang="en-US" altLang="zh-CN" b="1" dirty="0"/>
              <a:t>,</a:t>
            </a:r>
            <a:r>
              <a:rPr lang="en-US" altLang="zh-CN" dirty="0"/>
              <a:t> p</a:t>
            </a:r>
            <a:r>
              <a:rPr lang="en-US" altLang="zh-CN" b="1" dirty="0"/>
              <a:t>);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61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还可以使用一些现成的针对字符串的输入输出函数，比如常用的</a:t>
            </a:r>
            <a:r>
              <a:rPr lang="en-US" altLang="zh-CN" dirty="0"/>
              <a:t>puts</a:t>
            </a:r>
            <a:r>
              <a:rPr lang="zh-CN" altLang="zh-CN" dirty="0"/>
              <a:t>和</a:t>
            </a:r>
            <a:r>
              <a:rPr lang="en-US" altLang="zh-CN" dirty="0"/>
              <a:t>gets</a:t>
            </a:r>
            <a:r>
              <a:rPr lang="zh-CN" altLang="zh-CN" dirty="0"/>
              <a:t>函数，后缀</a:t>
            </a:r>
            <a:r>
              <a:rPr lang="en-US" altLang="zh-CN" dirty="0"/>
              <a:t>s</a:t>
            </a:r>
            <a:r>
              <a:rPr lang="zh-CN" altLang="zh-CN" dirty="0"/>
              <a:t>表示字符串。</a:t>
            </a:r>
          </a:p>
          <a:p>
            <a:r>
              <a:rPr lang="en-US" altLang="zh-CN" dirty="0"/>
              <a:t>puts</a:t>
            </a:r>
            <a:r>
              <a:rPr lang="zh-CN" altLang="zh-CN" dirty="0"/>
              <a:t>函数可以将一个字符串输出到终端，下面的程序片段可以直接输出字符串</a:t>
            </a:r>
            <a:r>
              <a:rPr lang="en-US" altLang="zh-CN" dirty="0"/>
              <a:t>Game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	char </a:t>
            </a:r>
            <a:r>
              <a:rPr lang="en-US" altLang="zh-CN" dirty="0" err="1"/>
              <a:t>str</a:t>
            </a:r>
            <a:r>
              <a:rPr lang="en-US" altLang="zh-CN" b="1" dirty="0"/>
              <a:t>[</a:t>
            </a:r>
            <a:r>
              <a:rPr lang="en-US" altLang="zh-CN" dirty="0"/>
              <a:t>20</a:t>
            </a:r>
            <a:r>
              <a:rPr lang="en-US" altLang="zh-CN" b="1" dirty="0"/>
              <a:t>]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"Game"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	puts</a:t>
            </a:r>
            <a:r>
              <a:rPr lang="en-US" altLang="zh-CN" b="1" dirty="0"/>
              <a:t>(</a:t>
            </a:r>
            <a:r>
              <a:rPr lang="en-US" altLang="zh-CN" dirty="0" err="1"/>
              <a:t>str</a:t>
            </a:r>
            <a:r>
              <a:rPr lang="en-US" altLang="zh-CN" b="1" dirty="0"/>
              <a:t>);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gets</a:t>
            </a:r>
            <a:r>
              <a:rPr lang="zh-CN" altLang="zh-CN" dirty="0"/>
              <a:t>函数可以读取用户输入的字符串到字符数组中，比如下面的程序片段，可以将用户输入的字符串读取到字符数组</a:t>
            </a:r>
            <a:r>
              <a:rPr lang="en-US" altLang="zh-CN" dirty="0" err="1"/>
              <a:t>str</a:t>
            </a:r>
            <a:r>
              <a:rPr lang="zh-CN" altLang="zh-CN" dirty="0"/>
              <a:t>中。</a:t>
            </a:r>
          </a:p>
          <a:p>
            <a:r>
              <a:rPr lang="en-US" altLang="zh-CN" dirty="0"/>
              <a:t>	char </a:t>
            </a:r>
            <a:r>
              <a:rPr lang="en-US" altLang="zh-CN" dirty="0" err="1"/>
              <a:t>str</a:t>
            </a:r>
            <a:r>
              <a:rPr lang="en-US" altLang="zh-CN" b="1" dirty="0"/>
              <a:t>[</a:t>
            </a:r>
            <a:r>
              <a:rPr lang="en-US" altLang="zh-CN" dirty="0"/>
              <a:t>20</a:t>
            </a:r>
            <a:r>
              <a:rPr lang="en-US" altLang="zh-CN" b="1" dirty="0"/>
              <a:t>];</a:t>
            </a:r>
            <a:endParaRPr lang="zh-CN" altLang="zh-CN" dirty="0"/>
          </a:p>
          <a:p>
            <a:r>
              <a:rPr lang="en-US" altLang="zh-CN" dirty="0"/>
              <a:t>	gets</a:t>
            </a:r>
            <a:r>
              <a:rPr lang="en-US" altLang="zh-CN" b="1" dirty="0"/>
              <a:t>(</a:t>
            </a:r>
            <a:r>
              <a:rPr lang="en-US" altLang="zh-CN" dirty="0" err="1"/>
              <a:t>str</a:t>
            </a:r>
            <a:r>
              <a:rPr lang="en-US" altLang="zh-CN" b="1" dirty="0"/>
              <a:t>);</a:t>
            </a:r>
            <a:r>
              <a:rPr lang="en-US" altLang="zh-CN" dirty="0"/>
              <a:t> 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86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字符串处理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由于</a:t>
            </a:r>
            <a:r>
              <a:rPr lang="zh-CN" altLang="zh-CN" dirty="0"/>
              <a:t>字符串在编程时很常用，因此标准库中也提供了大量针对字符串操作的函数（需要包含头文件</a:t>
            </a:r>
            <a:r>
              <a:rPr lang="en-US" altLang="zh-CN" dirty="0" err="1"/>
              <a:t>string.h</a:t>
            </a:r>
            <a:r>
              <a:rPr lang="zh-CN" altLang="zh-CN" dirty="0"/>
              <a:t>）。接下来，介绍几个比较常用的字符串处理函数，其他函数留待读者自学。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56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2831"/>
            <a:ext cx="4659412" cy="4711167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85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接下来，通过一个程序题目来了解部分字符串处理函数的用法。要求用户输入两个字符串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，不考虑大小写的情况下，输出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的最大公共子串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比如</a:t>
            </a:r>
            <a:r>
              <a:rPr lang="en-US" altLang="zh-CN" dirty="0"/>
              <a:t>A="</a:t>
            </a:r>
            <a:r>
              <a:rPr lang="en-US" altLang="zh-CN" dirty="0" err="1"/>
              <a:t>aocDfe</a:t>
            </a:r>
            <a:r>
              <a:rPr lang="en-US" altLang="zh-CN" dirty="0"/>
              <a:t>" B="</a:t>
            </a:r>
            <a:r>
              <a:rPr lang="en-US" altLang="zh-CN" dirty="0" err="1"/>
              <a:t>pMcdFa</a:t>
            </a:r>
            <a:r>
              <a:rPr lang="en-US" altLang="zh-CN" dirty="0"/>
              <a:t>" </a:t>
            </a:r>
            <a:r>
              <a:rPr lang="zh-CN" altLang="zh-CN" dirty="0"/>
              <a:t>则输出</a:t>
            </a:r>
            <a:r>
              <a:rPr lang="en-US" altLang="zh-CN" dirty="0"/>
              <a:t>"</a:t>
            </a:r>
            <a:r>
              <a:rPr lang="en-US" altLang="zh-CN" dirty="0" err="1"/>
              <a:t>cdf</a:t>
            </a:r>
            <a:r>
              <a:rPr lang="en-US" altLang="zh-CN" dirty="0"/>
              <a:t>"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3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12" y="79866"/>
            <a:ext cx="4032580" cy="558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48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main</a:t>
            </a:r>
            <a:r>
              <a:rPr lang="zh-CN" altLang="zh-CN" dirty="0"/>
              <a:t>函数中可以采用用户输入的方法，获得任意两个</a:t>
            </a:r>
            <a:r>
              <a:rPr lang="zh-CN" altLang="zh-CN" dirty="0" smtClean="0"/>
              <a:t>字符串</a:t>
            </a:r>
            <a:endParaRPr lang="en-US" altLang="zh-CN" dirty="0" smtClean="0"/>
          </a:p>
          <a:p>
            <a:r>
              <a:rPr lang="zh-CN" altLang="zh-CN" dirty="0" smtClean="0"/>
              <a:t>由于</a:t>
            </a:r>
            <a:r>
              <a:rPr lang="en-US" altLang="zh-CN" dirty="0" err="1"/>
              <a:t>MaxSubstring</a:t>
            </a:r>
            <a:r>
              <a:rPr lang="zh-CN" altLang="zh-CN" dirty="0"/>
              <a:t>函数的参数采用了</a:t>
            </a:r>
            <a:r>
              <a:rPr lang="en-US" altLang="zh-CN" dirty="0" err="1"/>
              <a:t>const</a:t>
            </a:r>
            <a:r>
              <a:rPr lang="zh-CN" altLang="zh-CN" dirty="0"/>
              <a:t>修饰，可以防止程序在函数内部对实参进行修改，这样保证了函数的安全</a:t>
            </a:r>
            <a:r>
              <a:rPr lang="zh-CN" altLang="zh-CN" dirty="0" smtClean="0"/>
              <a:t>调用</a:t>
            </a:r>
            <a:endParaRPr lang="en-US" altLang="zh-CN" dirty="0" smtClean="0"/>
          </a:p>
          <a:p>
            <a:r>
              <a:rPr lang="zh-CN" altLang="zh-CN" dirty="0" smtClean="0"/>
              <a:t>下面</a:t>
            </a:r>
            <a:r>
              <a:rPr lang="zh-CN" altLang="zh-CN" dirty="0"/>
              <a:t>是在</a:t>
            </a:r>
            <a:r>
              <a:rPr lang="en-US" altLang="zh-CN" dirty="0"/>
              <a:t>main</a:t>
            </a:r>
            <a:r>
              <a:rPr lang="zh-CN" altLang="zh-CN" dirty="0"/>
              <a:t>函数中，调用求最大子串函数的代码片段。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225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本</a:t>
            </a:r>
            <a:r>
              <a:rPr lang="zh-CN" altLang="zh-CN" dirty="0"/>
              <a:t>例中，我们使用了</a:t>
            </a:r>
            <a:r>
              <a:rPr lang="en-US" altLang="zh-CN" dirty="0" err="1"/>
              <a:t>strlen</a:t>
            </a:r>
            <a:r>
              <a:rPr lang="zh-CN" altLang="zh-CN" dirty="0"/>
              <a:t>、</a:t>
            </a:r>
            <a:r>
              <a:rPr lang="en-US" altLang="zh-CN" dirty="0" err="1"/>
              <a:t>strcpy</a:t>
            </a:r>
            <a:r>
              <a:rPr lang="zh-CN" altLang="zh-CN" dirty="0"/>
              <a:t>、</a:t>
            </a:r>
            <a:r>
              <a:rPr lang="en-US" altLang="zh-CN" dirty="0" err="1"/>
              <a:t>strlwr</a:t>
            </a:r>
            <a:r>
              <a:rPr lang="zh-CN" altLang="zh-CN" dirty="0"/>
              <a:t>、</a:t>
            </a:r>
            <a:r>
              <a:rPr lang="en-US" altLang="zh-CN" dirty="0" err="1"/>
              <a:t>strncpy</a:t>
            </a:r>
            <a:r>
              <a:rPr lang="zh-CN" altLang="zh-CN" dirty="0"/>
              <a:t>、</a:t>
            </a:r>
            <a:r>
              <a:rPr lang="en-US" altLang="zh-CN" dirty="0" err="1"/>
              <a:t>strstr</a:t>
            </a:r>
            <a:r>
              <a:rPr lang="zh-CN" altLang="zh-CN" dirty="0"/>
              <a:t>和</a:t>
            </a:r>
            <a:r>
              <a:rPr lang="en-US" altLang="zh-CN" dirty="0"/>
              <a:t>gets</a:t>
            </a:r>
            <a:r>
              <a:rPr lang="zh-CN" altLang="zh-CN" dirty="0"/>
              <a:t>这些针对字符串处理的库函数。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7614"/>
            <a:ext cx="52879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64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8.1.	</a:t>
            </a:r>
            <a:r>
              <a:rPr lang="zh-CN" altLang="en-US" dirty="0"/>
              <a:t>字符数组</a:t>
            </a:r>
          </a:p>
          <a:p>
            <a:r>
              <a:rPr lang="en-US" altLang="zh-CN" dirty="0"/>
              <a:t>8.2.	</a:t>
            </a:r>
            <a:r>
              <a:rPr lang="zh-CN" altLang="en-US" dirty="0"/>
              <a:t>字符串的存储</a:t>
            </a:r>
          </a:p>
          <a:p>
            <a:r>
              <a:rPr lang="en-US" altLang="zh-CN" dirty="0"/>
              <a:t>8.3.	</a:t>
            </a:r>
            <a:r>
              <a:rPr lang="zh-CN" altLang="en-US" dirty="0"/>
              <a:t>字符串的输入输出</a:t>
            </a:r>
          </a:p>
          <a:p>
            <a:r>
              <a:rPr lang="en-US" altLang="zh-CN" dirty="0"/>
              <a:t>8.4.	</a:t>
            </a:r>
            <a:r>
              <a:rPr lang="zh-CN" altLang="en-US" dirty="0"/>
              <a:t>字符串处理函数</a:t>
            </a:r>
          </a:p>
          <a:p>
            <a:r>
              <a:rPr lang="en-US" altLang="zh-CN" dirty="0"/>
              <a:t>8.5.	</a:t>
            </a:r>
            <a:r>
              <a:rPr lang="zh-CN" altLang="en-US" dirty="0"/>
              <a:t>单词英雄</a:t>
            </a:r>
          </a:p>
          <a:p>
            <a:r>
              <a:rPr lang="en-US" altLang="zh-CN" dirty="0"/>
              <a:t>8.6.	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999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单词</a:t>
            </a:r>
            <a:r>
              <a:rPr lang="zh-CN" altLang="en-US" dirty="0"/>
              <a:t>英雄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34845" y="1174750"/>
            <a:ext cx="527431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79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上机练习题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增加</a:t>
            </a:r>
            <a:r>
              <a:rPr lang="zh-CN" altLang="zh-CN" dirty="0"/>
              <a:t>更多的单词量</a:t>
            </a:r>
          </a:p>
          <a:p>
            <a:pPr lvl="0"/>
            <a:r>
              <a:rPr lang="zh-CN" altLang="zh-CN" dirty="0"/>
              <a:t>提高部分匹配的识别度，让屏幕中落下的单词中，部分匹配的字母用高亮显示并放大字体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38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在编写程序时，经常遇到需要保存一段文字的</a:t>
            </a:r>
            <a:r>
              <a:rPr lang="zh-CN" altLang="zh-CN" dirty="0" smtClean="0"/>
              <a:t>情况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比如</a:t>
            </a:r>
            <a:r>
              <a:rPr lang="zh-CN" altLang="zh-CN" dirty="0"/>
              <a:t>玩家的姓名、玩家之间的对话和某个物品的资料介绍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/>
              <a:t>C</a:t>
            </a:r>
            <a:r>
              <a:rPr lang="zh-CN" altLang="zh-CN" dirty="0"/>
              <a:t>语言中，字符串是以字符数组的形式进行存储的，且在数组中以</a:t>
            </a:r>
            <a:r>
              <a:rPr lang="en-US" altLang="zh-CN" dirty="0"/>
              <a:t>'\0'</a:t>
            </a:r>
            <a:r>
              <a:rPr lang="zh-CN" altLang="zh-CN" dirty="0"/>
              <a:t>作为</a:t>
            </a:r>
            <a:r>
              <a:rPr lang="zh-CN" altLang="zh-CN" dirty="0" smtClean="0"/>
              <a:t>终结符</a:t>
            </a:r>
            <a:endParaRPr lang="en-US" altLang="zh-CN" dirty="0" smtClean="0"/>
          </a:p>
          <a:p>
            <a:r>
              <a:rPr lang="zh-CN" altLang="zh-CN" dirty="0" smtClean="0"/>
              <a:t>本章</a:t>
            </a:r>
            <a:r>
              <a:rPr lang="zh-CN" altLang="zh-CN" dirty="0"/>
              <a:t>要点是字符数组如何应用于字符串的保存，字符串如何进行各种形式的输入输出，以及常用的字符串处理函数。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7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zh-CN" dirty="0" smtClean="0"/>
              <a:t>存放</a:t>
            </a:r>
            <a:r>
              <a:rPr lang="zh-CN" altLang="zh-CN" dirty="0"/>
              <a:t>字符数据的数组是字符数组，和其他类型数组一样，字符数组中的每个元素都是相同的类型，定义字符数组的方法与定义数值型数组的方法类似。</a:t>
            </a:r>
          </a:p>
          <a:p>
            <a:r>
              <a:rPr lang="zh-CN" altLang="zh-CN" dirty="0"/>
              <a:t>可以在字符数组定义的同时对其进行初始化：</a:t>
            </a:r>
          </a:p>
          <a:p>
            <a:r>
              <a:rPr lang="en-US" altLang="zh-CN" dirty="0"/>
              <a:t>    char </a:t>
            </a:r>
            <a:r>
              <a:rPr lang="en-US" altLang="zh-CN" dirty="0" err="1"/>
              <a:t>msg</a:t>
            </a:r>
            <a:r>
              <a:rPr lang="en-US" altLang="zh-CN" b="1" dirty="0"/>
              <a:t>[]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</a:t>
            </a:r>
            <a:r>
              <a:rPr lang="en-US" altLang="zh-CN" b="1" dirty="0"/>
              <a:t>{</a:t>
            </a:r>
            <a:r>
              <a:rPr lang="en-US" altLang="zh-CN" dirty="0"/>
              <a:t>'I'</a:t>
            </a:r>
            <a:r>
              <a:rPr lang="en-US" altLang="zh-CN" b="1" dirty="0"/>
              <a:t>,</a:t>
            </a:r>
            <a:r>
              <a:rPr lang="en-US" altLang="zh-CN" dirty="0"/>
              <a:t> ' '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endParaRPr lang="zh-CN" altLang="zh-CN" sz="3600" dirty="0"/>
          </a:p>
          <a:p>
            <a:r>
              <a:rPr lang="en-US" altLang="zh-CN" dirty="0"/>
              <a:t>        'l'</a:t>
            </a:r>
            <a:r>
              <a:rPr lang="en-US" altLang="zh-CN" b="1" dirty="0"/>
              <a:t>,</a:t>
            </a:r>
            <a:r>
              <a:rPr lang="en-US" altLang="zh-CN" dirty="0"/>
              <a:t>  'o'</a:t>
            </a:r>
            <a:r>
              <a:rPr lang="en-US" altLang="zh-CN" b="1" dirty="0"/>
              <a:t>,</a:t>
            </a:r>
            <a:r>
              <a:rPr lang="en-US" altLang="zh-CN" dirty="0"/>
              <a:t> 'v'</a:t>
            </a:r>
            <a:r>
              <a:rPr lang="en-US" altLang="zh-CN" b="1" dirty="0"/>
              <a:t>,</a:t>
            </a:r>
            <a:r>
              <a:rPr lang="en-US" altLang="zh-CN" dirty="0"/>
              <a:t> 'e'</a:t>
            </a:r>
            <a:r>
              <a:rPr lang="en-US" altLang="zh-CN" b="1" dirty="0"/>
              <a:t>,</a:t>
            </a:r>
            <a:r>
              <a:rPr lang="en-US" altLang="zh-CN" dirty="0"/>
              <a:t>' '</a:t>
            </a:r>
            <a:r>
              <a:rPr lang="en-US" altLang="zh-CN" b="1" dirty="0"/>
              <a:t>,</a:t>
            </a:r>
            <a:endParaRPr lang="zh-CN" altLang="zh-CN" sz="3600" dirty="0"/>
          </a:p>
          <a:p>
            <a:r>
              <a:rPr lang="en-US" altLang="zh-CN" dirty="0"/>
              <a:t>        'g'</a:t>
            </a:r>
            <a:r>
              <a:rPr lang="en-US" altLang="zh-CN" b="1" dirty="0"/>
              <a:t>,</a:t>
            </a:r>
            <a:r>
              <a:rPr lang="en-US" altLang="zh-CN" dirty="0"/>
              <a:t> 'a'</a:t>
            </a:r>
            <a:r>
              <a:rPr lang="en-US" altLang="zh-CN" b="1" dirty="0"/>
              <a:t>,</a:t>
            </a:r>
            <a:r>
              <a:rPr lang="en-US" altLang="zh-CN" dirty="0"/>
              <a:t> 'm'</a:t>
            </a:r>
            <a:r>
              <a:rPr lang="en-US" altLang="zh-CN" b="1" dirty="0"/>
              <a:t>,</a:t>
            </a:r>
            <a:r>
              <a:rPr lang="en-US" altLang="zh-CN" dirty="0"/>
              <a:t> 'e'</a:t>
            </a:r>
            <a:r>
              <a:rPr lang="en-US" altLang="zh-CN" b="1" dirty="0"/>
              <a:t>,</a:t>
            </a:r>
            <a:r>
              <a:rPr lang="en-US" altLang="zh-CN" dirty="0"/>
              <a:t> ' '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endParaRPr lang="zh-CN" altLang="zh-CN" sz="3600" dirty="0"/>
          </a:p>
          <a:p>
            <a:r>
              <a:rPr lang="en-US" altLang="zh-CN" dirty="0"/>
              <a:t>        'p'</a:t>
            </a:r>
            <a:r>
              <a:rPr lang="en-US" altLang="zh-CN" b="1" dirty="0"/>
              <a:t>,</a:t>
            </a:r>
            <a:r>
              <a:rPr lang="en-US" altLang="zh-CN" dirty="0"/>
              <a:t> 'r'</a:t>
            </a:r>
            <a:r>
              <a:rPr lang="en-US" altLang="zh-CN" b="1" dirty="0"/>
              <a:t>,</a:t>
            </a:r>
            <a:r>
              <a:rPr lang="en-US" altLang="zh-CN" dirty="0"/>
              <a:t> 'o'</a:t>
            </a:r>
            <a:r>
              <a:rPr lang="en-US" altLang="zh-CN" b="1" dirty="0"/>
              <a:t>,</a:t>
            </a:r>
            <a:r>
              <a:rPr lang="en-US" altLang="zh-CN" dirty="0"/>
              <a:t> 'g'</a:t>
            </a:r>
            <a:r>
              <a:rPr lang="en-US" altLang="zh-CN" b="1" dirty="0"/>
              <a:t>,</a:t>
            </a:r>
            <a:r>
              <a:rPr lang="en-US" altLang="zh-CN" dirty="0"/>
              <a:t> 'r'</a:t>
            </a:r>
            <a:r>
              <a:rPr lang="en-US" altLang="zh-CN" b="1" dirty="0"/>
              <a:t>,</a:t>
            </a:r>
            <a:r>
              <a:rPr lang="en-US" altLang="zh-CN" dirty="0"/>
              <a:t> 'a'</a:t>
            </a:r>
            <a:r>
              <a:rPr lang="en-US" altLang="zh-CN" b="1" dirty="0"/>
              <a:t>,</a:t>
            </a:r>
            <a:r>
              <a:rPr lang="en-US" altLang="zh-CN" dirty="0"/>
              <a:t> 'm'</a:t>
            </a:r>
            <a:r>
              <a:rPr lang="en-US" altLang="zh-CN" b="1" dirty="0"/>
              <a:t>,</a:t>
            </a:r>
            <a:r>
              <a:rPr lang="en-US" altLang="zh-CN" dirty="0"/>
              <a:t> 'm'</a:t>
            </a:r>
            <a:r>
              <a:rPr lang="en-US" altLang="zh-CN" b="1" dirty="0"/>
              <a:t>,</a:t>
            </a:r>
            <a:r>
              <a:rPr lang="en-US" altLang="zh-CN" dirty="0"/>
              <a:t> '</a:t>
            </a:r>
            <a:r>
              <a:rPr lang="en-US" altLang="zh-CN" dirty="0" err="1"/>
              <a:t>i</a:t>
            </a:r>
            <a:r>
              <a:rPr lang="en-US" altLang="zh-CN" dirty="0"/>
              <a:t>'</a:t>
            </a:r>
            <a:r>
              <a:rPr lang="en-US" altLang="zh-CN" b="1" dirty="0"/>
              <a:t>,</a:t>
            </a:r>
            <a:r>
              <a:rPr lang="en-US" altLang="zh-CN" dirty="0"/>
              <a:t> 'n'</a:t>
            </a:r>
            <a:r>
              <a:rPr lang="en-US" altLang="zh-CN" b="1" dirty="0"/>
              <a:t>,</a:t>
            </a:r>
            <a:r>
              <a:rPr lang="en-US" altLang="zh-CN" dirty="0"/>
              <a:t> 'g'</a:t>
            </a:r>
            <a:r>
              <a:rPr lang="en-US" altLang="zh-CN" b="1" dirty="0"/>
              <a:t>,</a:t>
            </a:r>
            <a:r>
              <a:rPr lang="en-US" altLang="zh-CN" dirty="0"/>
              <a:t> '!'</a:t>
            </a:r>
            <a:r>
              <a:rPr lang="en-US" altLang="zh-CN" b="1" dirty="0"/>
              <a:t>};</a:t>
            </a:r>
            <a:endParaRPr lang="zh-CN" altLang="zh-CN" sz="3600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for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0</a:t>
            </a:r>
            <a:r>
              <a:rPr lang="en-US" altLang="zh-CN" b="1" dirty="0"/>
              <a:t>;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&lt;</a:t>
            </a:r>
            <a:r>
              <a:rPr lang="en-US" altLang="zh-CN" dirty="0"/>
              <a:t> </a:t>
            </a:r>
            <a:r>
              <a:rPr lang="en-US" altLang="zh-CN" b="1" dirty="0" err="1"/>
              <a:t>sizeof</a:t>
            </a:r>
            <a:r>
              <a:rPr lang="en-US" altLang="zh-CN" b="1" dirty="0"/>
              <a:t>(</a:t>
            </a:r>
            <a:r>
              <a:rPr lang="en-US" altLang="zh-CN" dirty="0" err="1"/>
              <a:t>msg</a:t>
            </a:r>
            <a:r>
              <a:rPr lang="en-US" altLang="zh-CN" b="1" dirty="0"/>
              <a:t>);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b="1" dirty="0"/>
              <a:t>++)</a:t>
            </a:r>
            <a:endParaRPr lang="zh-CN" altLang="zh-CN" sz="3600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"%c"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msg</a:t>
            </a:r>
            <a:r>
              <a:rPr lang="en-US" altLang="zh-CN" b="1" dirty="0"/>
              <a:t>[</a:t>
            </a:r>
            <a:r>
              <a:rPr lang="en-US" altLang="zh-CN" dirty="0" err="1"/>
              <a:t>i</a:t>
            </a:r>
            <a:r>
              <a:rPr lang="en-US" altLang="zh-CN" b="1" dirty="0"/>
              <a:t>]);</a:t>
            </a:r>
            <a:endParaRPr lang="zh-CN" altLang="zh-CN" sz="3600" dirty="0"/>
          </a:p>
          <a:p>
            <a:r>
              <a:rPr lang="zh-CN" altLang="zh-CN" dirty="0"/>
              <a:t>上面的代码片段可以逐字符地输出字符数组的内容，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msg</a:t>
            </a:r>
            <a:r>
              <a:rPr lang="en-US" altLang="zh-CN" dirty="0"/>
              <a:t>)</a:t>
            </a:r>
            <a:r>
              <a:rPr lang="zh-CN" altLang="zh-CN" dirty="0"/>
              <a:t>能够求出</a:t>
            </a:r>
            <a:r>
              <a:rPr lang="en-US" altLang="zh-CN" dirty="0" err="1"/>
              <a:t>msg</a:t>
            </a:r>
            <a:r>
              <a:rPr lang="zh-CN" altLang="zh-CN" dirty="0"/>
              <a:t>数组所占的内存大小，单位是字节，而每个字符占据一个字节内存，所以它也表示字符数组中的元素个数。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42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当然也可以使用下面的代码片段，首先定义好字符数组，然后逐元素为其赋值。</a:t>
            </a:r>
          </a:p>
          <a:p>
            <a:r>
              <a:rPr lang="en-US" altLang="zh-CN" dirty="0"/>
              <a:t>    char </a:t>
            </a:r>
            <a:r>
              <a:rPr lang="en-US" altLang="zh-CN" dirty="0" err="1"/>
              <a:t>msg</a:t>
            </a:r>
            <a:r>
              <a:rPr lang="en-US" altLang="zh-CN" b="1" dirty="0"/>
              <a:t>[</a:t>
            </a:r>
            <a:r>
              <a:rPr lang="en-US" altLang="zh-CN" dirty="0"/>
              <a:t>26</a:t>
            </a:r>
            <a:r>
              <a:rPr lang="en-US" altLang="zh-CN" b="1" dirty="0"/>
              <a:t>];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for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0</a:t>
            </a:r>
            <a:r>
              <a:rPr lang="en-US" altLang="zh-CN" b="1" dirty="0"/>
              <a:t>;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&lt;</a:t>
            </a:r>
            <a:r>
              <a:rPr lang="en-US" altLang="zh-CN" dirty="0"/>
              <a:t> </a:t>
            </a:r>
            <a:r>
              <a:rPr lang="en-US" altLang="zh-CN" b="1" dirty="0" err="1"/>
              <a:t>sizeof</a:t>
            </a:r>
            <a:r>
              <a:rPr lang="en-US" altLang="zh-CN" b="1" dirty="0"/>
              <a:t>(</a:t>
            </a:r>
            <a:r>
              <a:rPr lang="en-US" altLang="zh-CN" dirty="0" err="1"/>
              <a:t>msg</a:t>
            </a:r>
            <a:r>
              <a:rPr lang="en-US" altLang="zh-CN" b="1" dirty="0"/>
              <a:t>);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b="1" dirty="0"/>
              <a:t>++)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msg</a:t>
            </a:r>
            <a:r>
              <a:rPr lang="en-US" altLang="zh-CN" b="1" dirty="0"/>
              <a:t>[</a:t>
            </a:r>
            <a:r>
              <a:rPr lang="en-US" altLang="zh-CN" dirty="0" err="1"/>
              <a:t>i</a:t>
            </a:r>
            <a:r>
              <a:rPr lang="en-US" altLang="zh-CN" b="1" dirty="0"/>
              <a:t>]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'a'</a:t>
            </a:r>
            <a:r>
              <a:rPr lang="en-US" altLang="zh-CN" b="1" dirty="0"/>
              <a:t>+</a:t>
            </a:r>
            <a:r>
              <a:rPr lang="en-US" altLang="zh-CN" dirty="0" err="1"/>
              <a:t>i</a:t>
            </a:r>
            <a:r>
              <a:rPr lang="en-US" altLang="zh-CN" b="1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93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字符串的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 smtClean="0"/>
              <a:t>可以</a:t>
            </a:r>
            <a:r>
              <a:rPr lang="zh-CN" altLang="zh-CN" dirty="0"/>
              <a:t>通过上面介绍的字符数组存放一个字符串，也可以用字符指针来指向一个</a:t>
            </a:r>
            <a:r>
              <a:rPr lang="zh-CN" altLang="zh-CN" dirty="0" smtClean="0"/>
              <a:t>字符串</a:t>
            </a:r>
            <a:endParaRPr lang="en-US" altLang="zh-CN" dirty="0" smtClean="0"/>
          </a:p>
          <a:p>
            <a:r>
              <a:rPr lang="zh-CN" altLang="zh-CN" dirty="0" smtClean="0"/>
              <a:t>和</a:t>
            </a:r>
            <a:r>
              <a:rPr lang="zh-CN" altLang="zh-CN" dirty="0"/>
              <a:t>普通字符数组不同的是，当字符串以字符数组保存时，需要在字符串结束部位，保存一个特殊字符</a:t>
            </a:r>
            <a:r>
              <a:rPr lang="en-US" altLang="zh-CN" dirty="0"/>
              <a:t>'\0'</a:t>
            </a:r>
            <a:r>
              <a:rPr lang="zh-CN" altLang="zh-CN" dirty="0"/>
              <a:t>，代表这个字符数组保存的是字符串，而且到此</a:t>
            </a:r>
            <a:r>
              <a:rPr lang="zh-CN" altLang="zh-CN" dirty="0" smtClean="0"/>
              <a:t>结束</a:t>
            </a:r>
            <a:endParaRPr lang="en-US" altLang="zh-CN" dirty="0" smtClean="0"/>
          </a:p>
          <a:p>
            <a:r>
              <a:rPr lang="zh-CN" altLang="zh-CN" dirty="0" smtClean="0"/>
              <a:t>由于</a:t>
            </a:r>
            <a:r>
              <a:rPr lang="en-US" altLang="zh-CN" dirty="0"/>
              <a:t>'\0'</a:t>
            </a:r>
            <a:r>
              <a:rPr lang="zh-CN" altLang="zh-CN" dirty="0"/>
              <a:t>在</a:t>
            </a:r>
            <a:r>
              <a:rPr lang="en-US" altLang="zh-CN" dirty="0"/>
              <a:t>ASCII</a:t>
            </a:r>
            <a:r>
              <a:rPr lang="zh-CN" altLang="zh-CN" dirty="0"/>
              <a:t>中表示空字符（</a:t>
            </a:r>
            <a:r>
              <a:rPr lang="en-US" altLang="zh-CN" dirty="0"/>
              <a:t>NULL</a:t>
            </a:r>
            <a:r>
              <a:rPr lang="zh-CN" altLang="zh-CN" dirty="0"/>
              <a:t>），即在语义上不可能有有效字符与之重复，故用其来表示字符串的结尾至少在</a:t>
            </a:r>
            <a:r>
              <a:rPr lang="en-US" altLang="zh-CN" dirty="0"/>
              <a:t>ASCII</a:t>
            </a:r>
            <a:r>
              <a:rPr lang="zh-CN" altLang="zh-CN" dirty="0"/>
              <a:t>编码下是合理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由于</a:t>
            </a:r>
            <a:r>
              <a:rPr lang="en-US" altLang="zh-CN" dirty="0"/>
              <a:t>'\0'</a:t>
            </a:r>
            <a:r>
              <a:rPr lang="zh-CN" altLang="zh-CN" dirty="0"/>
              <a:t>仅用于表明字符串结束，它本身并不属于字符串，因此字符串的实际长度比它的存储长度要少一个。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15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下面的程序片段演示了如何使用字符数组保存字符串，并且可以看到字符数组的长度要比字符串中包含的有效字符多一个。</a:t>
            </a:r>
          </a:p>
          <a:p>
            <a:r>
              <a:rPr lang="en-US" altLang="zh-CN" dirty="0"/>
              <a:t>    char string</a:t>
            </a:r>
            <a:r>
              <a:rPr lang="en-US" altLang="zh-CN" b="1" dirty="0"/>
              <a:t>[]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"Game"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"%s, store length:%d\n"</a:t>
            </a:r>
            <a:r>
              <a:rPr lang="en-US" altLang="zh-CN" b="1" dirty="0"/>
              <a:t>,</a:t>
            </a:r>
            <a:r>
              <a:rPr lang="en-US" altLang="zh-CN" dirty="0"/>
              <a:t> string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b="1" dirty="0" err="1"/>
              <a:t>sizeof</a:t>
            </a:r>
            <a:r>
              <a:rPr lang="en-US" altLang="zh-CN" b="1" dirty="0"/>
              <a:t>(</a:t>
            </a:r>
            <a:r>
              <a:rPr lang="en-US" altLang="zh-CN" dirty="0"/>
              <a:t>string</a:t>
            </a:r>
            <a:r>
              <a:rPr lang="en-US" altLang="zh-CN" b="1" dirty="0"/>
              <a:t>));</a:t>
            </a:r>
            <a:endParaRPr lang="zh-CN" altLang="zh-CN" dirty="0"/>
          </a:p>
          <a:p>
            <a:r>
              <a:rPr lang="zh-CN" altLang="zh-CN" dirty="0"/>
              <a:t>上面程序片段的输出为：</a:t>
            </a:r>
          </a:p>
          <a:p>
            <a:r>
              <a:rPr lang="en-US" altLang="zh-CN" dirty="0"/>
              <a:t>Game, store length:5</a:t>
            </a:r>
            <a:endParaRPr lang="zh-CN" altLang="zh-CN" dirty="0"/>
          </a:p>
          <a:p>
            <a:r>
              <a:rPr lang="zh-CN" altLang="zh-CN" dirty="0"/>
              <a:t>从这个输出可以看出，字符串</a:t>
            </a:r>
            <a:r>
              <a:rPr lang="en-US" altLang="zh-CN" dirty="0"/>
              <a:t>Game</a:t>
            </a:r>
            <a:r>
              <a:rPr lang="zh-CN" altLang="zh-CN" dirty="0"/>
              <a:t>有效的字符数是</a:t>
            </a:r>
            <a:r>
              <a:rPr lang="en-US" altLang="zh-CN" dirty="0"/>
              <a:t>4</a:t>
            </a:r>
            <a:r>
              <a:rPr lang="zh-CN" altLang="zh-CN" dirty="0"/>
              <a:t>，但需要</a:t>
            </a:r>
            <a:r>
              <a:rPr lang="en-US" altLang="zh-CN" dirty="0"/>
              <a:t>5</a:t>
            </a:r>
            <a:r>
              <a:rPr lang="zh-CN" altLang="zh-CN" dirty="0"/>
              <a:t>个字符长度的数组来保存，因为需要最后的字符结束标记字符。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59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/>
              <a:t>还可以采用下面的字符指针形式，直接指向一个字符串。和字符数组不同的是，这个字符串的字符长度是</a:t>
            </a:r>
            <a:r>
              <a:rPr lang="en-US" altLang="zh-CN" dirty="0"/>
              <a:t>4</a:t>
            </a:r>
            <a:r>
              <a:rPr lang="zh-CN" altLang="zh-CN" dirty="0"/>
              <a:t>，而不是</a:t>
            </a:r>
            <a:r>
              <a:rPr lang="en-US" altLang="zh-CN" dirty="0"/>
              <a:t>5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    char </a:t>
            </a:r>
            <a:r>
              <a:rPr lang="en-US" altLang="zh-CN" b="1" dirty="0"/>
              <a:t>*</a:t>
            </a:r>
            <a:r>
              <a:rPr lang="en-US" altLang="zh-CN" dirty="0"/>
              <a:t>string </a:t>
            </a:r>
            <a:r>
              <a:rPr lang="en-US" altLang="zh-CN" b="1" dirty="0"/>
              <a:t>=</a:t>
            </a:r>
            <a:r>
              <a:rPr lang="en-US" altLang="zh-CN" dirty="0"/>
              <a:t> "Game"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"%s, store length:%d\n"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string</a:t>
            </a:r>
            <a:r>
              <a:rPr lang="en-US" altLang="zh-CN" b="1" dirty="0" err="1"/>
              <a:t>,sizeof</a:t>
            </a:r>
            <a:r>
              <a:rPr lang="en-US" altLang="zh-CN" b="1" dirty="0"/>
              <a:t>(</a:t>
            </a:r>
            <a:r>
              <a:rPr lang="en-US" altLang="zh-CN" dirty="0"/>
              <a:t>string</a:t>
            </a:r>
            <a:r>
              <a:rPr lang="en-US" altLang="zh-CN" b="1" dirty="0"/>
              <a:t>));</a:t>
            </a:r>
            <a:endParaRPr lang="zh-CN" altLang="zh-CN" dirty="0"/>
          </a:p>
          <a:p>
            <a:r>
              <a:rPr lang="zh-CN" altLang="zh-CN" dirty="0"/>
              <a:t>这是因为在进行</a:t>
            </a:r>
            <a:r>
              <a:rPr lang="en-US" altLang="zh-CN" dirty="0"/>
              <a:t>string</a:t>
            </a:r>
            <a:r>
              <a:rPr lang="zh-CN" altLang="zh-CN" dirty="0"/>
              <a:t>指针赋值的时候，实际上系统是产生了一个字符串常量</a:t>
            </a:r>
            <a:r>
              <a:rPr lang="en-US" altLang="zh-CN" dirty="0"/>
              <a:t>"Game"</a:t>
            </a:r>
            <a:r>
              <a:rPr lang="zh-CN" altLang="zh-CN" dirty="0"/>
              <a:t>，然后让指针</a:t>
            </a:r>
            <a:r>
              <a:rPr lang="en-US" altLang="zh-CN" dirty="0"/>
              <a:t>string</a:t>
            </a:r>
            <a:r>
              <a:rPr lang="zh-CN" altLang="zh-CN" dirty="0"/>
              <a:t>指向它。可以像前面的字符数组一样，对这个字符串逐字符输出：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for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0</a:t>
            </a:r>
            <a:r>
              <a:rPr lang="en-US" altLang="zh-CN" b="1" dirty="0"/>
              <a:t>;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&lt;</a:t>
            </a:r>
            <a:r>
              <a:rPr lang="en-US" altLang="zh-CN" dirty="0"/>
              <a:t> </a:t>
            </a:r>
            <a:r>
              <a:rPr lang="en-US" altLang="zh-CN" b="1" dirty="0" err="1"/>
              <a:t>sizeof</a:t>
            </a:r>
            <a:r>
              <a:rPr lang="en-US" altLang="zh-CN" b="1" dirty="0"/>
              <a:t>(</a:t>
            </a:r>
            <a:r>
              <a:rPr lang="en-US" altLang="zh-CN" dirty="0"/>
              <a:t>string</a:t>
            </a:r>
            <a:r>
              <a:rPr lang="en-US" altLang="zh-CN" b="1" dirty="0"/>
              <a:t>);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b="1" dirty="0"/>
              <a:t>++)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"%c"</a:t>
            </a:r>
            <a:r>
              <a:rPr lang="en-US" altLang="zh-CN" b="1" dirty="0"/>
              <a:t>,</a:t>
            </a:r>
            <a:r>
              <a:rPr lang="en-US" altLang="zh-CN" dirty="0"/>
              <a:t> string</a:t>
            </a:r>
            <a:r>
              <a:rPr lang="en-US" altLang="zh-CN" b="1" dirty="0"/>
              <a:t>[</a:t>
            </a:r>
            <a:r>
              <a:rPr lang="en-US" altLang="zh-CN" dirty="0" err="1"/>
              <a:t>i</a:t>
            </a:r>
            <a:r>
              <a:rPr lang="en-US" altLang="zh-CN" b="1" dirty="0"/>
              <a:t>]);</a:t>
            </a:r>
            <a:endParaRPr lang="zh-CN" altLang="zh-CN" dirty="0"/>
          </a:p>
          <a:p>
            <a:r>
              <a:rPr lang="zh-CN" altLang="zh-CN" dirty="0"/>
              <a:t>然而，我们不能修改每个元素的值，比如执行</a:t>
            </a:r>
            <a:r>
              <a:rPr lang="en-US" altLang="zh-CN" dirty="0"/>
              <a:t>string[0] = ‘N’</a:t>
            </a:r>
            <a:r>
              <a:rPr lang="zh-CN" altLang="zh-CN" dirty="0"/>
              <a:t>，程序在运行时会产生错误。因为</a:t>
            </a:r>
            <a:r>
              <a:rPr lang="en-US" altLang="zh-CN" dirty="0"/>
              <a:t>"Game"</a:t>
            </a:r>
            <a:r>
              <a:rPr lang="zh-CN" altLang="zh-CN" dirty="0"/>
              <a:t>是一个字符串常量，</a:t>
            </a:r>
            <a:r>
              <a:rPr lang="en-US" altLang="zh-CN" dirty="0"/>
              <a:t>string</a:t>
            </a:r>
            <a:r>
              <a:rPr lang="zh-CN" altLang="zh-CN" dirty="0"/>
              <a:t>指针仅是指向了它，我们无法对一个常量进行修改。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46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字符串的</a:t>
            </a:r>
            <a:r>
              <a:rPr lang="zh-CN" altLang="en-US" dirty="0" smtClean="0"/>
              <a:t>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在</a:t>
            </a:r>
            <a:r>
              <a:rPr lang="en-US" altLang="zh-CN" dirty="0"/>
              <a:t>C</a:t>
            </a:r>
            <a:r>
              <a:rPr lang="zh-CN" altLang="zh-CN" dirty="0"/>
              <a:t>语言中，并没有单独的字符串类型，字符串都是通过字符组合来表示的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因此</a:t>
            </a:r>
            <a:r>
              <a:rPr lang="zh-CN" altLang="zh-CN" dirty="0"/>
              <a:t>可以采用逐字符和整体两种方式，对字符串进行输出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将</a:t>
            </a:r>
            <a:r>
              <a:rPr lang="zh-CN" altLang="zh-CN" dirty="0"/>
              <a:t>字符串中每个字符逐个输出可以最终表现为输出字符串；而通过</a:t>
            </a:r>
            <a:r>
              <a:rPr lang="en-US" altLang="zh-CN" dirty="0"/>
              <a:t>%s</a:t>
            </a:r>
            <a:r>
              <a:rPr lang="zh-CN" altLang="zh-CN" dirty="0"/>
              <a:t>这种格式化方式则可以直接输出整个字符串。</a:t>
            </a:r>
          </a:p>
          <a:p>
            <a:r>
              <a:rPr lang="zh-CN" altLang="zh-CN" dirty="0"/>
              <a:t>需要注意的是，当采用字符数组来存储字符串的时候，输出的字符串中并不包含字符串结束标志字符。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208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34</TotalTime>
  <Words>1360</Words>
  <Application>Microsoft Office PowerPoint</Application>
  <PresentationFormat>全屏显示(16:9)</PresentationFormat>
  <Paragraphs>90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凤舞九天</vt:lpstr>
      <vt:lpstr>第8章 字符串</vt:lpstr>
      <vt:lpstr>大纲</vt:lpstr>
      <vt:lpstr>综述</vt:lpstr>
      <vt:lpstr>字符数组</vt:lpstr>
      <vt:lpstr>PowerPoint 演示文稿</vt:lpstr>
      <vt:lpstr>字符串的存储</vt:lpstr>
      <vt:lpstr>PowerPoint 演示文稿</vt:lpstr>
      <vt:lpstr>PowerPoint 演示文稿</vt:lpstr>
      <vt:lpstr>字符串的输入输出</vt:lpstr>
      <vt:lpstr>PowerPoint 演示文稿</vt:lpstr>
      <vt:lpstr>PowerPoint 演示文稿</vt:lpstr>
      <vt:lpstr>PowerPoint 演示文稿</vt:lpstr>
      <vt:lpstr>PowerPoint 演示文稿</vt:lpstr>
      <vt:lpstr>字符串处理函数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单词英雄</vt:lpstr>
      <vt:lpstr>上机练习题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字符串</dc:title>
  <dc:creator>HL H</dc:creator>
  <cp:lastModifiedBy>ForWork</cp:lastModifiedBy>
  <cp:revision>11</cp:revision>
  <dcterms:created xsi:type="dcterms:W3CDTF">2018-01-30T02:30:05Z</dcterms:created>
  <dcterms:modified xsi:type="dcterms:W3CDTF">2018-05-17T09:27:57Z</dcterms:modified>
</cp:coreProperties>
</file>