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拾取物品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28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利用碰撞得到拾取物品信息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可以利用</a:t>
            </a:r>
            <a:r>
              <a:rPr lang="en-US" altLang="zh-CN" dirty="0" smtClean="0"/>
              <a:t>tag</a:t>
            </a:r>
          </a:p>
          <a:p>
            <a:r>
              <a:rPr lang="zh-CN" altLang="en-US" dirty="0" smtClean="0"/>
              <a:t>按照物品的信息给予玩家不同的资源</a:t>
            </a:r>
            <a:endParaRPr lang="en-US" altLang="zh-CN" dirty="0" smtClean="0"/>
          </a:p>
          <a:p>
            <a:r>
              <a:rPr lang="zh-CN" altLang="en-US" dirty="0" smtClean="0"/>
              <a:t>将物品移除</a:t>
            </a:r>
            <a:endParaRPr lang="en-US" altLang="zh-CN" dirty="0" smtClean="0"/>
          </a:p>
          <a:p>
            <a:r>
              <a:rPr lang="zh-CN" altLang="en-US" dirty="0" smtClean="0"/>
              <a:t>使用其他脚本的变量可以：脚本名</a:t>
            </a:r>
            <a:r>
              <a:rPr lang="en-US" altLang="zh-CN" dirty="0" smtClean="0"/>
              <a:t>.</a:t>
            </a:r>
            <a:r>
              <a:rPr lang="zh-CN" altLang="en-US" smtClean="0"/>
              <a:t>变量名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05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7375513" cy="1648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381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控制角色身体部分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43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5029495" cy="1655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03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考虑旋转速度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36912"/>
            <a:ext cx="8748719" cy="1090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628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考虑距离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0848"/>
            <a:ext cx="7700597" cy="247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052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考虑可见性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882308" cy="4167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618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调整输出信息的显示方式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6850838" cy="3635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186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全屏显示(4:3)</PresentationFormat>
  <Paragraphs>12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拾取物品</vt:lpstr>
      <vt:lpstr>实现原理</vt:lpstr>
      <vt:lpstr>PowerPoint 演示文稿</vt:lpstr>
      <vt:lpstr>控制角色身体部分</vt:lpstr>
      <vt:lpstr>PowerPoint 演示文稿</vt:lpstr>
      <vt:lpstr>考虑旋转速度</vt:lpstr>
      <vt:lpstr>考虑距离</vt:lpstr>
      <vt:lpstr>考虑可见性</vt:lpstr>
      <vt:lpstr>调整输出信息的显示方式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</dc:creator>
  <cp:lastModifiedBy>Han</cp:lastModifiedBy>
  <cp:revision>3</cp:revision>
  <dcterms:created xsi:type="dcterms:W3CDTF">2013-09-06T07:30:11Z</dcterms:created>
  <dcterms:modified xsi:type="dcterms:W3CDTF">2014-05-06T03:38:16Z</dcterms:modified>
</cp:coreProperties>
</file>