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摄像机操作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基本摄像机操作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第一人称摄像机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人称摄像机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6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</a:p>
          <a:p>
            <a:r>
              <a:rPr lang="en-US" altLang="zh-CN" dirty="0" smtClean="0"/>
              <a:t>Unity</a:t>
            </a:r>
            <a:r>
              <a:rPr lang="zh-CN" altLang="en-US" dirty="0" smtClean="0"/>
              <a:t>自带脚本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262512" cy="37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42100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8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使用基本控制摄像机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和其他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r>
              <a:rPr lang="zh-CN" altLang="en-US" dirty="0" smtClean="0"/>
              <a:t>位置控制</a:t>
            </a:r>
            <a:endParaRPr lang="en-US" altLang="zh-CN" dirty="0" smtClean="0"/>
          </a:p>
          <a:p>
            <a:r>
              <a:rPr lang="zh-CN" altLang="en-US" dirty="0" smtClean="0"/>
              <a:t>朝向控制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#pragma strict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from : Transform;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to : Transform;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speed = 10.1;</a:t>
            </a:r>
          </a:p>
          <a:p>
            <a:r>
              <a:rPr lang="en-US" altLang="zh-CN" dirty="0"/>
              <a:t>// Time when the movement started.</a:t>
            </a:r>
          </a:p>
          <a:p>
            <a:r>
              <a:rPr lang="en-US" altLang="zh-CN" dirty="0"/>
              <a:t>private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startTime</a:t>
            </a:r>
            <a:r>
              <a:rPr lang="en-US" altLang="zh-CN" dirty="0"/>
              <a:t>: float;</a:t>
            </a:r>
          </a:p>
          <a:p>
            <a:r>
              <a:rPr lang="en-US" altLang="zh-CN" dirty="0"/>
              <a:t>// Total distance between the markers.</a:t>
            </a:r>
          </a:p>
          <a:p>
            <a:r>
              <a:rPr lang="en-US" altLang="zh-CN" dirty="0"/>
              <a:t>private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journeyLength</a:t>
            </a:r>
            <a:r>
              <a:rPr lang="en-US" altLang="zh-CN" dirty="0"/>
              <a:t>: float;</a:t>
            </a:r>
          </a:p>
          <a:p>
            <a:r>
              <a:rPr lang="en-US" altLang="zh-CN" dirty="0"/>
              <a:t>function Start() {</a:t>
            </a:r>
          </a:p>
          <a:p>
            <a:r>
              <a:rPr lang="en-US" altLang="zh-CN" dirty="0"/>
              <a:t>		// Keep a note of the time the movement started.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startTime</a:t>
            </a:r>
            <a:r>
              <a:rPr lang="en-US" altLang="zh-CN" dirty="0"/>
              <a:t> = </a:t>
            </a:r>
            <a:r>
              <a:rPr lang="en-US" altLang="zh-CN" dirty="0" err="1"/>
              <a:t>Time.time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// Calculate the journey length.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journeyLength</a:t>
            </a:r>
            <a:r>
              <a:rPr lang="en-US" altLang="zh-CN" dirty="0"/>
              <a:t> = Vector3.Distance(</a:t>
            </a:r>
            <a:r>
              <a:rPr lang="en-US" altLang="zh-CN" dirty="0" err="1"/>
              <a:t>from.position</a:t>
            </a:r>
            <a:r>
              <a:rPr lang="en-US" altLang="zh-CN" dirty="0"/>
              <a:t>, </a:t>
            </a:r>
            <a:r>
              <a:rPr lang="en-US" altLang="zh-CN" dirty="0" err="1"/>
              <a:t>to.position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// Follows the target position like with a spring</a:t>
            </a:r>
          </a:p>
          <a:p>
            <a:r>
              <a:rPr lang="en-US" altLang="zh-CN" dirty="0"/>
              <a:t>function Update () {</a:t>
            </a:r>
          </a:p>
          <a:p>
            <a:r>
              <a:rPr lang="en-US" altLang="zh-CN" dirty="0"/>
              <a:t>		// Distance moved = time * speed.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distCovered</a:t>
            </a:r>
            <a:r>
              <a:rPr lang="en-US" altLang="zh-CN" dirty="0"/>
              <a:t> = (</a:t>
            </a:r>
            <a:r>
              <a:rPr lang="en-US" altLang="zh-CN" dirty="0" err="1"/>
              <a:t>Time.time</a:t>
            </a:r>
            <a:r>
              <a:rPr lang="en-US" altLang="zh-CN" dirty="0"/>
              <a:t> - </a:t>
            </a:r>
            <a:r>
              <a:rPr lang="en-US" altLang="zh-CN" dirty="0" err="1"/>
              <a:t>startTime</a:t>
            </a:r>
            <a:r>
              <a:rPr lang="en-US" altLang="zh-CN" dirty="0"/>
              <a:t>) * speed;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// Fraction of journey completed = current distance divided by total distance.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fracJourney</a:t>
            </a:r>
            <a:r>
              <a:rPr lang="en-US" altLang="zh-CN" dirty="0"/>
              <a:t> = </a:t>
            </a:r>
            <a:r>
              <a:rPr lang="en-US" altLang="zh-CN" dirty="0" err="1"/>
              <a:t>distCovered</a:t>
            </a:r>
            <a:r>
              <a:rPr lang="en-US" altLang="zh-CN" dirty="0"/>
              <a:t> / </a:t>
            </a:r>
            <a:r>
              <a:rPr lang="en-US" altLang="zh-CN" dirty="0" err="1"/>
              <a:t>journeyLength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// Set our position as a fraction of the distance between the markers.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curpos</a:t>
            </a:r>
            <a:r>
              <a:rPr lang="en-US" altLang="zh-CN" dirty="0"/>
              <a:t> = Vector3.Lerp(</a:t>
            </a:r>
            <a:r>
              <a:rPr lang="en-US" altLang="zh-CN" dirty="0" err="1"/>
              <a:t>from.position</a:t>
            </a:r>
            <a:r>
              <a:rPr lang="en-US" altLang="zh-CN" dirty="0"/>
              <a:t>, </a:t>
            </a:r>
            <a:r>
              <a:rPr lang="en-US" altLang="zh-CN" dirty="0" err="1"/>
              <a:t>to.position</a:t>
            </a:r>
            <a:r>
              <a:rPr lang="en-US" altLang="zh-CN" dirty="0"/>
              <a:t>, </a:t>
            </a:r>
            <a:r>
              <a:rPr lang="en-US" altLang="zh-CN" dirty="0" err="1"/>
              <a:t>fracJourney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Debug.Log</a:t>
            </a:r>
            <a:r>
              <a:rPr lang="en-US" altLang="zh-CN" dirty="0"/>
              <a:t>(</a:t>
            </a:r>
            <a:r>
              <a:rPr lang="en-US" altLang="zh-CN" dirty="0" err="1"/>
              <a:t>curpos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transform.position</a:t>
            </a:r>
            <a:r>
              <a:rPr lang="en-US" altLang="zh-CN" dirty="0"/>
              <a:t> = </a:t>
            </a:r>
            <a:r>
              <a:rPr lang="en-US" altLang="zh-CN" dirty="0" err="1"/>
              <a:t>curpos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transform.rotation</a:t>
            </a:r>
            <a:r>
              <a:rPr lang="en-US" altLang="zh-CN" dirty="0"/>
              <a:t> =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Quaternion.Slerp</a:t>
            </a:r>
            <a:r>
              <a:rPr lang="en-US" altLang="zh-CN" dirty="0"/>
              <a:t> (</a:t>
            </a:r>
            <a:r>
              <a:rPr lang="en-US" altLang="zh-CN" dirty="0" err="1"/>
              <a:t>from.rotation</a:t>
            </a:r>
            <a:r>
              <a:rPr lang="en-US" altLang="zh-CN" dirty="0"/>
              <a:t>, </a:t>
            </a:r>
            <a:r>
              <a:rPr lang="en-US" altLang="zh-CN" dirty="0" err="1"/>
              <a:t>to.rotation</a:t>
            </a:r>
            <a:r>
              <a:rPr lang="en-US" altLang="zh-CN" dirty="0"/>
              <a:t>, </a:t>
            </a:r>
            <a:r>
              <a:rPr lang="en-US" altLang="zh-CN" dirty="0" err="1"/>
              <a:t>fracJourney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摄像机操作</vt:lpstr>
      <vt:lpstr>基本摄像机操作</vt:lpstr>
      <vt:lpstr>摄像机控制</vt:lpstr>
      <vt:lpstr>使用基本控制摄像机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摄像机操作</dc:title>
  <dc:creator>Han</dc:creator>
  <cp:lastModifiedBy>Han</cp:lastModifiedBy>
  <cp:revision>8</cp:revision>
  <dcterms:created xsi:type="dcterms:W3CDTF">2013-09-06T07:30:33Z</dcterms:created>
  <dcterms:modified xsi:type="dcterms:W3CDTF">2014-05-06T03:38:33Z</dcterms:modified>
</cp:coreProperties>
</file>