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粒子系统及其他二维效果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三维游戏中大量使用的粒子系统</a:t>
            </a:r>
          </a:p>
          <a:p>
            <a:r>
              <a:rPr lang="zh-CN" altLang="en-US" dirty="0" smtClean="0"/>
              <a:t>绘制</a:t>
            </a:r>
            <a:r>
              <a:rPr lang="zh-CN" altLang="en-US" dirty="0"/>
              <a:t>游戏界面以及游戏中的一些二维元素</a:t>
            </a:r>
          </a:p>
          <a:p>
            <a:r>
              <a:rPr lang="zh-CN" altLang="en-US" dirty="0" smtClean="0"/>
              <a:t>比如</a:t>
            </a:r>
            <a:r>
              <a:rPr lang="zh-CN" altLang="en-US" dirty="0"/>
              <a:t>游戏中的日光光晕等特效需要使用布告板方式产生。</a:t>
            </a:r>
          </a:p>
          <a:p>
            <a:r>
              <a:rPr lang="zh-CN" altLang="en-US" dirty="0"/>
              <a:t>而烟雾等效果需要使用粒子系统产生。</a:t>
            </a:r>
          </a:p>
          <a:p>
            <a:r>
              <a:rPr lang="en-US" altLang="zh-CN" dirty="0"/>
              <a:t>2.5d</a:t>
            </a:r>
            <a:r>
              <a:rPr lang="zh-CN" altLang="en-US" dirty="0"/>
              <a:t>游戏也需要使用多图层的方式来表现</a:t>
            </a:r>
            <a:r>
              <a:rPr lang="en-US" altLang="zh-CN" dirty="0"/>
              <a:t>3D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粒子（</a:t>
            </a:r>
            <a:r>
              <a:rPr lang="en-US" altLang="zh-CN" dirty="0"/>
              <a:t>Particles</a:t>
            </a:r>
            <a:r>
              <a:rPr lang="zh-CN" altLang="zh-CN" dirty="0"/>
              <a:t>）实际上是三维空间中渲染的二维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可以使用粒子系统制作各种各样的</a:t>
            </a:r>
            <a:r>
              <a:rPr lang="zh-CN" altLang="zh-CN" dirty="0" smtClean="0"/>
              <a:t>特效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zh-CN" altLang="zh-CN" dirty="0"/>
              <a:t>烟雾、火焰、水滴或者</a:t>
            </a:r>
            <a:r>
              <a:rPr lang="zh-CN" altLang="zh-CN" dirty="0" smtClean="0"/>
              <a:t>树叶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构造粒子系统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一个粒子系统由三个组件组成：粒子发射器（</a:t>
            </a:r>
            <a:r>
              <a:rPr lang="en-US" altLang="zh-CN" dirty="0"/>
              <a:t>Particle Emitter</a:t>
            </a:r>
            <a:r>
              <a:rPr lang="zh-CN" altLang="zh-CN" dirty="0"/>
              <a:t>）、粒子动画器（</a:t>
            </a:r>
            <a:r>
              <a:rPr lang="en-US" altLang="zh-CN" dirty="0"/>
              <a:t>Particle Animator</a:t>
            </a:r>
            <a:r>
              <a:rPr lang="zh-CN" altLang="zh-CN" dirty="0"/>
              <a:t>）和粒子渲染器（</a:t>
            </a:r>
            <a:r>
              <a:rPr lang="en-US" altLang="zh-CN" dirty="0"/>
              <a:t>Particle Renderer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如</a:t>
            </a:r>
            <a:r>
              <a:rPr lang="zh-CN" altLang="zh-CN" dirty="0"/>
              <a:t>要制作静态粒子效果，使用粒子发射器和粒子渲染器就</a:t>
            </a:r>
            <a:r>
              <a:rPr lang="zh-CN" altLang="zh-CN" dirty="0" smtClean="0"/>
              <a:t>可以</a:t>
            </a:r>
            <a:endParaRPr lang="en-US" altLang="zh-CN" dirty="0" smtClean="0"/>
          </a:p>
          <a:p>
            <a:r>
              <a:rPr lang="zh-CN" altLang="zh-CN" dirty="0" smtClean="0"/>
              <a:t>粒子</a:t>
            </a:r>
            <a:r>
              <a:rPr lang="zh-CN" altLang="zh-CN" dirty="0"/>
              <a:t>动画器能使粒子向不同方向运动并且可以转换</a:t>
            </a:r>
            <a:r>
              <a:rPr lang="zh-CN" altLang="zh-CN" dirty="0" smtClean="0"/>
              <a:t>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0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实时构造粒子系统效果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使用预制件</a:t>
            </a:r>
            <a:endParaRPr lang="en-US" altLang="zh-CN" dirty="0" smtClean="0"/>
          </a:p>
          <a:p>
            <a:r>
              <a:rPr lang="zh-CN" altLang="en-US" dirty="0" smtClean="0"/>
              <a:t>将粒子系统作为预制件的成员</a:t>
            </a:r>
            <a:endParaRPr lang="en-US" altLang="zh-CN" dirty="0" smtClean="0"/>
          </a:p>
          <a:p>
            <a:r>
              <a:rPr lang="zh-CN" altLang="en-US" smtClean="0"/>
              <a:t>使用预制件实例化来实时生成粒子系统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各种二维特效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735263"/>
            <a:ext cx="385603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6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235200"/>
            <a:ext cx="421481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9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957388"/>
            <a:ext cx="4183063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镜头光晕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838450"/>
            <a:ext cx="42148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0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193</Words>
  <Application>Microsoft Office PowerPoint</Application>
  <PresentationFormat>全屏显示(4:3)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粒子系统及其他二维效果</vt:lpstr>
      <vt:lpstr>PowerPoint 演示文稿</vt:lpstr>
      <vt:lpstr>定义</vt:lpstr>
      <vt:lpstr>构造粒子系统</vt:lpstr>
      <vt:lpstr>实时构造粒子系统效果</vt:lpstr>
      <vt:lpstr>各种二维特效</vt:lpstr>
      <vt:lpstr>尾迹</vt:lpstr>
      <vt:lpstr>线迹</vt:lpstr>
      <vt:lpstr>镜头光晕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粒子系统</dc:title>
  <dc:creator>Han Honglei</dc:creator>
  <cp:lastModifiedBy>Han</cp:lastModifiedBy>
  <cp:revision>15</cp:revision>
  <dcterms:created xsi:type="dcterms:W3CDTF">2011-10-09T08:56:27Z</dcterms:created>
  <dcterms:modified xsi:type="dcterms:W3CDTF">2013-11-24T13:28:16Z</dcterms:modified>
</cp:coreProperties>
</file>