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282"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2014/5/6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file:///C:\Users\Han%20Honglei\Documentation\Documentation\Components\class-Transform.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file:///C:\Users\Han%20Honglei\Documentation\Documentation\Manual\HOWTO-InstallStandardAssets.html" TargetMode="External"/><Relationship Id="rId2" Type="http://schemas.openxmlformats.org/officeDocument/2006/relationships/hyperlink" Target="file:///C:\Users\Han%20Honglei\Documentation\Documentation\Components\class-PhysicMaterial.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物理引擎</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616236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t>混合碰撞体</a:t>
            </a:r>
            <a:br>
              <a:rPr lang="zh-CN" altLang="zh-CN" b="1" dirty="0"/>
            </a:br>
            <a:endParaRPr lang="zh-CN" altLang="en-US" dirty="0"/>
          </a:p>
        </p:txBody>
      </p:sp>
      <p:sp>
        <p:nvSpPr>
          <p:cNvPr id="3" name="内容占位符 2"/>
          <p:cNvSpPr>
            <a:spLocks noGrp="1"/>
          </p:cNvSpPr>
          <p:nvPr>
            <p:ph idx="1"/>
          </p:nvPr>
        </p:nvSpPr>
        <p:spPr/>
        <p:txBody>
          <a:bodyPr/>
          <a:lstStyle/>
          <a:p>
            <a:r>
              <a:rPr lang="zh-CN" altLang="zh-CN" dirty="0" smtClean="0"/>
              <a:t>混合</a:t>
            </a:r>
            <a:r>
              <a:rPr lang="zh-CN" altLang="zh-CN" dirty="0"/>
              <a:t>碰撞体（</a:t>
            </a:r>
            <a:r>
              <a:rPr lang="en-US" altLang="zh-CN" dirty="0"/>
              <a:t>Compound Colliders</a:t>
            </a:r>
            <a:r>
              <a:rPr lang="zh-CN" altLang="zh-CN" dirty="0"/>
              <a:t>）是由多种基础碰撞体组合起来构成一个混合碰撞</a:t>
            </a:r>
            <a:r>
              <a:rPr lang="zh-CN" altLang="zh-CN" dirty="0" smtClean="0"/>
              <a:t>体</a:t>
            </a:r>
            <a:endParaRPr lang="en-US" altLang="zh-CN" dirty="0" smtClean="0"/>
          </a:p>
          <a:p>
            <a:r>
              <a:rPr lang="zh-CN" altLang="zh-CN" dirty="0" smtClean="0"/>
              <a:t>它</a:t>
            </a:r>
            <a:r>
              <a:rPr lang="zh-CN" altLang="zh-CN" dirty="0"/>
              <a:t>适用于碰撞模型比较复杂的情况，这时候不能使用网格碰撞体（</a:t>
            </a:r>
            <a:r>
              <a:rPr lang="en-US" altLang="zh-CN" dirty="0"/>
              <a:t>Mesh Collider</a:t>
            </a:r>
            <a:r>
              <a:rPr lang="zh-CN" altLang="zh-CN" dirty="0" smtClean="0"/>
              <a:t>）</a:t>
            </a:r>
            <a:endParaRPr lang="en-US" altLang="zh-CN" dirty="0" smtClean="0"/>
          </a:p>
          <a:p>
            <a:r>
              <a:rPr lang="zh-CN" altLang="zh-CN" dirty="0" smtClean="0"/>
              <a:t>我们</a:t>
            </a:r>
            <a:r>
              <a:rPr lang="zh-CN" altLang="zh-CN" dirty="0"/>
              <a:t>在设置混合碰撞体时，需要将物体分解为多个子物体，然后给每一个子物体添加基础碰撞体。</a:t>
            </a:r>
            <a:endParaRPr lang="zh-CN" altLang="en-US" dirty="0"/>
          </a:p>
        </p:txBody>
      </p:sp>
    </p:spTree>
    <p:extLst>
      <p:ext uri="{BB962C8B-B14F-4D97-AF65-F5344CB8AC3E}">
        <p14:creationId xmlns:p14="http://schemas.microsoft.com/office/powerpoint/2010/main" val="897583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Physics-3"/>
          <p:cNvPicPr/>
          <p:nvPr/>
        </p:nvPicPr>
        <p:blipFill>
          <a:blip r:embed="rId2" cstate="print"/>
          <a:srcRect/>
          <a:stretch>
            <a:fillRect/>
          </a:stretch>
        </p:blipFill>
        <p:spPr bwMode="auto">
          <a:xfrm>
            <a:off x="1956117" y="2550477"/>
            <a:ext cx="5231765" cy="1757045"/>
          </a:xfrm>
          <a:prstGeom prst="rect">
            <a:avLst/>
          </a:prstGeom>
          <a:noFill/>
          <a:ln w="9525">
            <a:noFill/>
            <a:miter lim="800000"/>
            <a:headEnd/>
            <a:tailEnd/>
          </a:ln>
        </p:spPr>
      </p:pic>
    </p:spTree>
    <p:extLst>
      <p:ext uri="{BB962C8B-B14F-4D97-AF65-F5344CB8AC3E}">
        <p14:creationId xmlns:p14="http://schemas.microsoft.com/office/powerpoint/2010/main" val="1737448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物理材质</a:t>
            </a:r>
            <a:endParaRPr lang="zh-CN" altLang="en-US" dirty="0"/>
          </a:p>
        </p:txBody>
      </p:sp>
      <p:sp>
        <p:nvSpPr>
          <p:cNvPr id="3" name="内容占位符 2"/>
          <p:cNvSpPr>
            <a:spLocks noGrp="1"/>
          </p:cNvSpPr>
          <p:nvPr>
            <p:ph idx="1"/>
          </p:nvPr>
        </p:nvSpPr>
        <p:spPr/>
        <p:txBody>
          <a:bodyPr/>
          <a:lstStyle/>
          <a:p>
            <a:r>
              <a:rPr lang="zh-CN" altLang="zh-CN" dirty="0"/>
              <a:t>物理材质（</a:t>
            </a:r>
            <a:r>
              <a:rPr lang="en-US" altLang="zh-CN" dirty="0"/>
              <a:t>Physic Material</a:t>
            </a:r>
            <a:r>
              <a:rPr lang="zh-CN" altLang="zh-CN" dirty="0"/>
              <a:t>）用于确定物体表面的摩擦力和弹力。可以通过选择菜单栏中的</a:t>
            </a:r>
            <a:r>
              <a:rPr lang="en-US" altLang="zh-CN" dirty="0"/>
              <a:t>Assets-&gt;Create-&gt;Physic Material</a:t>
            </a:r>
            <a:r>
              <a:rPr lang="zh-CN" altLang="zh-CN" dirty="0"/>
              <a:t>创建一个物理材质，可以将物理材质从工程视图拖拽到场景中的碰撞体上。</a:t>
            </a:r>
          </a:p>
          <a:p>
            <a:endParaRPr lang="zh-CN" altLang="en-US" dirty="0"/>
          </a:p>
        </p:txBody>
      </p:sp>
    </p:spTree>
    <p:extLst>
      <p:ext uri="{BB962C8B-B14F-4D97-AF65-F5344CB8AC3E}">
        <p14:creationId xmlns:p14="http://schemas.microsoft.com/office/powerpoint/2010/main" val="3985625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164588373"/>
              </p:ext>
            </p:extLst>
          </p:nvPr>
        </p:nvGraphicFramePr>
        <p:xfrm>
          <a:off x="1924050" y="1571625"/>
          <a:ext cx="5295900" cy="3713163"/>
        </p:xfrm>
        <a:graphic>
          <a:graphicData uri="http://schemas.openxmlformats.org/presentationml/2006/ole">
            <mc:AlternateContent xmlns:mc="http://schemas.openxmlformats.org/markup-compatibility/2006">
              <mc:Choice xmlns:v="urn:schemas-microsoft-com:vml" Requires="v">
                <p:oleObj spid="_x0000_s1029" name="文档" r:id="rId3" imgW="5295320" imgH="3712588" progId="Word.Document.12">
                  <p:embed/>
                </p:oleObj>
              </mc:Choice>
              <mc:Fallback>
                <p:oleObj name="文档" r:id="rId3" imgW="5295320" imgH="3712588" progId="Word.Document.12">
                  <p:embed/>
                  <p:pic>
                    <p:nvPicPr>
                      <p:cNvPr id="0" name=""/>
                      <p:cNvPicPr/>
                      <p:nvPr/>
                    </p:nvPicPr>
                    <p:blipFill>
                      <a:blip r:embed="rId4"/>
                      <a:stretch>
                        <a:fillRect/>
                      </a:stretch>
                    </p:blipFill>
                    <p:spPr>
                      <a:xfrm>
                        <a:off x="1924050" y="1571625"/>
                        <a:ext cx="5295900" cy="3713163"/>
                      </a:xfrm>
                      <a:prstGeom prst="rect">
                        <a:avLst/>
                      </a:prstGeom>
                    </p:spPr>
                  </p:pic>
                </p:oleObj>
              </mc:Fallback>
            </mc:AlternateContent>
          </a:graphicData>
        </a:graphic>
      </p:graphicFrame>
    </p:spTree>
    <p:extLst>
      <p:ext uri="{BB962C8B-B14F-4D97-AF65-F5344CB8AC3E}">
        <p14:creationId xmlns:p14="http://schemas.microsoft.com/office/powerpoint/2010/main" val="2077879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铰链</a:t>
            </a:r>
            <a:r>
              <a:rPr lang="zh-CN" altLang="en-US" dirty="0" smtClean="0"/>
              <a:t>关节</a:t>
            </a:r>
            <a:endParaRPr lang="zh-CN" altLang="en-US" dirty="0"/>
          </a:p>
        </p:txBody>
      </p:sp>
      <p:sp>
        <p:nvSpPr>
          <p:cNvPr id="3" name="内容占位符 2"/>
          <p:cNvSpPr>
            <a:spLocks noGrp="1"/>
          </p:cNvSpPr>
          <p:nvPr>
            <p:ph idx="1"/>
          </p:nvPr>
        </p:nvSpPr>
        <p:spPr/>
        <p:txBody>
          <a:bodyPr/>
          <a:lstStyle/>
          <a:p>
            <a:r>
              <a:rPr lang="zh-CN" altLang="en-US" dirty="0" smtClean="0"/>
              <a:t>铰链</a:t>
            </a:r>
            <a:r>
              <a:rPr lang="zh-CN" altLang="en-US" dirty="0"/>
              <a:t>关节（</a:t>
            </a:r>
            <a:r>
              <a:rPr lang="en-US" altLang="zh-CN" dirty="0"/>
              <a:t>Hinge Joint</a:t>
            </a:r>
            <a:r>
              <a:rPr lang="zh-CN" altLang="en-US" dirty="0"/>
              <a:t>）可以将两个刚体像门和墙那样连接起来，正如其名字所暗示的那样，这种关节适合于表示门、窗等效果，也可以用于表示履带，或者摇摆的物体</a:t>
            </a:r>
            <a:r>
              <a:rPr lang="zh-CN" altLang="en-US" dirty="0" smtClean="0"/>
              <a:t>等</a:t>
            </a:r>
            <a:endParaRPr lang="zh-CN" altLang="en-US" dirty="0"/>
          </a:p>
        </p:txBody>
      </p:sp>
    </p:spTree>
    <p:extLst>
      <p:ext uri="{BB962C8B-B14F-4D97-AF65-F5344CB8AC3E}">
        <p14:creationId xmlns:p14="http://schemas.microsoft.com/office/powerpoint/2010/main" val="626495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39940389"/>
              </p:ext>
            </p:extLst>
          </p:nvPr>
        </p:nvGraphicFramePr>
        <p:xfrm>
          <a:off x="1924050" y="1177925"/>
          <a:ext cx="5295900" cy="4503738"/>
        </p:xfrm>
        <a:graphic>
          <a:graphicData uri="http://schemas.openxmlformats.org/presentationml/2006/ole">
            <mc:AlternateContent xmlns:mc="http://schemas.openxmlformats.org/markup-compatibility/2006">
              <mc:Choice xmlns:v="urn:schemas-microsoft-com:vml" Requires="v">
                <p:oleObj spid="_x0000_s2051" name="文档" r:id="rId3" imgW="5295320" imgH="4504060" progId="Word.Document.12">
                  <p:embed/>
                </p:oleObj>
              </mc:Choice>
              <mc:Fallback>
                <p:oleObj name="文档" r:id="rId3" imgW="5295320" imgH="4504060" progId="Word.Document.12">
                  <p:embed/>
                  <p:pic>
                    <p:nvPicPr>
                      <p:cNvPr id="0" name=""/>
                      <p:cNvPicPr/>
                      <p:nvPr/>
                    </p:nvPicPr>
                    <p:blipFill>
                      <a:blip r:embed="rId4"/>
                      <a:stretch>
                        <a:fillRect/>
                      </a:stretch>
                    </p:blipFill>
                    <p:spPr>
                      <a:xfrm>
                        <a:off x="1924050" y="1177925"/>
                        <a:ext cx="5295900" cy="4503738"/>
                      </a:xfrm>
                      <a:prstGeom prst="rect">
                        <a:avLst/>
                      </a:prstGeom>
                    </p:spPr>
                  </p:pic>
                </p:oleObj>
              </mc:Fallback>
            </mc:AlternateContent>
          </a:graphicData>
        </a:graphic>
      </p:graphicFrame>
    </p:spTree>
    <p:extLst>
      <p:ext uri="{BB962C8B-B14F-4D97-AF65-F5344CB8AC3E}">
        <p14:creationId xmlns:p14="http://schemas.microsoft.com/office/powerpoint/2010/main" val="2161311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Unity</a:t>
            </a:r>
            <a:r>
              <a:rPr lang="zh-CN" altLang="zh-CN" dirty="0"/>
              <a:t>中集成了</a:t>
            </a:r>
            <a:r>
              <a:rPr lang="en-US" altLang="zh-CN" dirty="0"/>
              <a:t>PhysX</a:t>
            </a:r>
            <a:r>
              <a:rPr lang="zh-CN" altLang="zh-CN" dirty="0"/>
              <a:t>物理引擎对游戏物体进行实时物理</a:t>
            </a:r>
            <a:r>
              <a:rPr lang="zh-CN" altLang="zh-CN" dirty="0" smtClean="0"/>
              <a:t>验算</a:t>
            </a:r>
            <a:endParaRPr lang="en-US" altLang="zh-CN" dirty="0" smtClean="0"/>
          </a:p>
          <a:p>
            <a:endParaRPr lang="zh-CN" altLang="en-US" dirty="0"/>
          </a:p>
        </p:txBody>
      </p:sp>
    </p:spTree>
    <p:extLst>
      <p:ext uri="{BB962C8B-B14F-4D97-AF65-F5344CB8AC3E}">
        <p14:creationId xmlns:p14="http://schemas.microsoft.com/office/powerpoint/2010/main" val="774013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b="1" dirty="0"/>
              <a:t>刚体</a:t>
            </a:r>
          </a:p>
          <a:p>
            <a:r>
              <a:rPr lang="zh-CN" altLang="zh-CN" dirty="0"/>
              <a:t>要使物体以一种自然真实的方式运行的话，只要给它添加一个刚体组件即</a:t>
            </a:r>
            <a:r>
              <a:rPr lang="zh-CN" altLang="zh-CN" dirty="0" smtClean="0"/>
              <a:t>可</a:t>
            </a:r>
            <a:endParaRPr lang="en-US" altLang="zh-CN" dirty="0" smtClean="0"/>
          </a:p>
          <a:p>
            <a:pPr lvl="1"/>
            <a:r>
              <a:rPr lang="zh-CN" altLang="zh-CN" dirty="0" smtClean="0"/>
              <a:t>这样</a:t>
            </a:r>
            <a:r>
              <a:rPr lang="zh-CN" altLang="zh-CN" dirty="0"/>
              <a:t>，这个物体就将受重力影响，并且可以与其他物体发生</a:t>
            </a:r>
            <a:r>
              <a:rPr lang="zh-CN" altLang="zh-CN" dirty="0" smtClean="0"/>
              <a:t>碰撞</a:t>
            </a:r>
            <a:endParaRPr lang="en-US" altLang="zh-CN" dirty="0" smtClean="0"/>
          </a:p>
          <a:p>
            <a:r>
              <a:rPr lang="zh-CN" altLang="zh-CN" dirty="0" smtClean="0"/>
              <a:t>在</a:t>
            </a:r>
            <a:r>
              <a:rPr lang="zh-CN" altLang="zh-CN" dirty="0"/>
              <a:t>刚体之间添加关节（</a:t>
            </a:r>
            <a:r>
              <a:rPr lang="en-US" altLang="zh-CN" dirty="0"/>
              <a:t>Joints</a:t>
            </a:r>
            <a:r>
              <a:rPr lang="zh-CN" altLang="zh-CN" dirty="0"/>
              <a:t>）可以得到具有更加复杂物理属性的</a:t>
            </a:r>
            <a:r>
              <a:rPr lang="zh-CN" altLang="zh-CN" dirty="0" smtClean="0"/>
              <a:t>物体</a:t>
            </a:r>
            <a:endParaRPr lang="en-US" altLang="zh-CN" dirty="0" smtClean="0"/>
          </a:p>
          <a:p>
            <a:pPr lvl="1"/>
            <a:r>
              <a:rPr lang="zh-CN" altLang="zh-CN" dirty="0" smtClean="0"/>
              <a:t>例如</a:t>
            </a:r>
            <a:r>
              <a:rPr lang="zh-CN" altLang="zh-CN" dirty="0"/>
              <a:t>，可以创建一个物理真实的门，门是刚体，利用铰链关节和墙壁连接。</a:t>
            </a:r>
          </a:p>
          <a:p>
            <a:r>
              <a:rPr lang="zh-CN" altLang="zh-CN" dirty="0"/>
              <a:t>可以使用刚体来创建汽车，包括一个刚体控制的车体、</a:t>
            </a:r>
            <a:r>
              <a:rPr lang="en-US" altLang="zh-CN" dirty="0"/>
              <a:t>4</a:t>
            </a:r>
            <a:r>
              <a:rPr lang="zh-CN" altLang="zh-CN" dirty="0"/>
              <a:t>个轮子，在脚本中根据用户输入将力施加到轮子上面，可以实现用户的交互。</a:t>
            </a:r>
          </a:p>
          <a:p>
            <a:r>
              <a:rPr lang="zh-CN" altLang="zh-CN" dirty="0"/>
              <a:t>刚体经常与基础碰撞体（</a:t>
            </a:r>
            <a:r>
              <a:rPr lang="en-US" altLang="zh-CN" dirty="0"/>
              <a:t>Primitive Colliders</a:t>
            </a:r>
            <a:r>
              <a:rPr lang="zh-CN" altLang="zh-CN" dirty="0"/>
              <a:t>）一起</a:t>
            </a:r>
            <a:r>
              <a:rPr lang="zh-CN" altLang="zh-CN" dirty="0" smtClean="0"/>
              <a:t>使用</a:t>
            </a:r>
            <a:endParaRPr lang="en-US" altLang="zh-CN" dirty="0" smtClean="0"/>
          </a:p>
          <a:p>
            <a:pPr lvl="1"/>
            <a:r>
              <a:rPr lang="en-US" altLang="zh-CN" dirty="0"/>
              <a:t> </a:t>
            </a:r>
            <a:r>
              <a:rPr lang="en-US" altLang="zh-CN" dirty="0" smtClean="0"/>
              <a:t>	</a:t>
            </a:r>
            <a:r>
              <a:rPr lang="zh-CN" altLang="zh-CN" dirty="0" smtClean="0"/>
              <a:t>需要</a:t>
            </a:r>
            <a:r>
              <a:rPr lang="zh-CN" altLang="zh-CN" dirty="0"/>
              <a:t>注意的是，不要对刚体的父对象进行缩放操作。</a:t>
            </a:r>
          </a:p>
          <a:p>
            <a:endParaRPr lang="zh-CN" altLang="en-US" dirty="0"/>
          </a:p>
        </p:txBody>
      </p:sp>
    </p:spTree>
    <p:extLst>
      <p:ext uri="{BB962C8B-B14F-4D97-AF65-F5344CB8AC3E}">
        <p14:creationId xmlns:p14="http://schemas.microsoft.com/office/powerpoint/2010/main" val="3945432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b="1" dirty="0"/>
              <a:t>运动学刚体</a:t>
            </a:r>
          </a:p>
          <a:p>
            <a:r>
              <a:rPr lang="zh-CN" altLang="zh-CN" dirty="0"/>
              <a:t>运动学刚体（</a:t>
            </a:r>
            <a:r>
              <a:rPr lang="en-US" altLang="zh-CN" dirty="0"/>
              <a:t>Kinematic </a:t>
            </a:r>
            <a:r>
              <a:rPr lang="en-US" altLang="zh-CN" dirty="0" err="1"/>
              <a:t>Rigidbody</a:t>
            </a:r>
            <a:r>
              <a:rPr lang="zh-CN" altLang="zh-CN" dirty="0"/>
              <a:t>）不受力、重力和碰撞的影响，它的变换是通过脚本的方式直接控制的，不过它们仍可以和其他非运动学刚体的物体发生</a:t>
            </a:r>
            <a:r>
              <a:rPr lang="zh-CN" altLang="zh-CN" dirty="0" smtClean="0"/>
              <a:t>交互</a:t>
            </a:r>
            <a:endParaRPr lang="en-US" altLang="zh-CN" dirty="0" smtClean="0"/>
          </a:p>
          <a:p>
            <a:pPr lvl="1"/>
            <a:r>
              <a:rPr lang="zh-CN" altLang="zh-CN" dirty="0" smtClean="0"/>
              <a:t>有些</a:t>
            </a:r>
            <a:r>
              <a:rPr lang="zh-CN" altLang="zh-CN" dirty="0"/>
              <a:t>游戏物体，一般情况下采用传统的动画或者脚本来控制其行为，但有些状态下需要采用物理仿真的方式来控制。比如在布娃娃系统中，他的骨骼是刚体，使用关节连接。大多数时间这个角色采用传统骨骼动画控制，因此需要使用运动学刚体。但当它受到打击的时候或者死亡的时候，希望它转变成一个布娃娃系统，受物理控制，这时候只要关闭</a:t>
            </a:r>
            <a:r>
              <a:rPr lang="en-US" altLang="zh-CN" dirty="0"/>
              <a:t>Kinematic</a:t>
            </a:r>
            <a:r>
              <a:rPr lang="zh-CN" altLang="zh-CN" dirty="0"/>
              <a:t>属性即可。</a:t>
            </a:r>
          </a:p>
          <a:p>
            <a:pPr lvl="1"/>
            <a:r>
              <a:rPr lang="zh-CN" altLang="zh-CN" dirty="0"/>
              <a:t>运动学刚体可以和其他刚体进行很好的交互。例如在一个移动平台上放置一些刚体的盒子，我们可以把平台设置为运动学刚体。</a:t>
            </a:r>
          </a:p>
          <a:p>
            <a:pPr lvl="1"/>
            <a:r>
              <a:rPr lang="zh-CN" altLang="zh-CN" dirty="0"/>
              <a:t>采用传统动画方式控制的运动学刚体，可以采用关节结构和刚体物体相连，这样后者会跟着运动学刚体进行运动，并且满足物理真实的要求。</a:t>
            </a:r>
          </a:p>
          <a:p>
            <a:endParaRPr lang="zh-CN" altLang="en-US" dirty="0"/>
          </a:p>
        </p:txBody>
      </p:sp>
    </p:spTree>
    <p:extLst>
      <p:ext uri="{BB962C8B-B14F-4D97-AF65-F5344CB8AC3E}">
        <p14:creationId xmlns:p14="http://schemas.microsoft.com/office/powerpoint/2010/main" val="1963410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角色控制器</a:t>
            </a:r>
          </a:p>
          <a:p>
            <a:r>
              <a:rPr lang="zh-CN" altLang="zh-CN" dirty="0"/>
              <a:t>角色控制器（</a:t>
            </a:r>
            <a:r>
              <a:rPr lang="en-US" altLang="zh-CN" dirty="0"/>
              <a:t>Character Controller</a:t>
            </a:r>
            <a:r>
              <a:rPr lang="zh-CN" altLang="zh-CN" dirty="0"/>
              <a:t>）用来制作人形角色，可以用于第三人称游戏的主角或第一人称射击游戏的敌人角色。角色控制器能够和其他物体进行碰撞检测，但它们并不遵循物理规律——角色在绳子上摇摆，被石头绊倒这样的效果不能够实现。</a:t>
            </a:r>
          </a:p>
          <a:p>
            <a:endParaRPr lang="zh-CN" altLang="en-US" dirty="0"/>
          </a:p>
        </p:txBody>
      </p:sp>
    </p:spTree>
    <p:extLst>
      <p:ext uri="{BB962C8B-B14F-4D97-AF65-F5344CB8AC3E}">
        <p14:creationId xmlns:p14="http://schemas.microsoft.com/office/powerpoint/2010/main" val="3778027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碰撞体</a:t>
            </a:r>
            <a:r>
              <a:rPr lang="zh-CN" altLang="en-US" dirty="0" smtClean="0"/>
              <a:t>说明</a:t>
            </a:r>
            <a:endParaRPr lang="zh-CN" altLang="en-US" dirty="0"/>
          </a:p>
        </p:txBody>
      </p:sp>
      <p:sp>
        <p:nvSpPr>
          <p:cNvPr id="3" name="内容占位符 2"/>
          <p:cNvSpPr>
            <a:spLocks noGrp="1"/>
          </p:cNvSpPr>
          <p:nvPr>
            <p:ph idx="1"/>
          </p:nvPr>
        </p:nvSpPr>
        <p:spPr/>
        <p:txBody>
          <a:bodyPr>
            <a:normAutofit/>
          </a:bodyPr>
          <a:lstStyle/>
          <a:p>
            <a:r>
              <a:rPr lang="en-US" altLang="zh-CN" dirty="0" smtClean="0"/>
              <a:t>Unity</a:t>
            </a:r>
            <a:r>
              <a:rPr lang="zh-CN" altLang="en-US" dirty="0"/>
              <a:t>中物理仿真的实现有赖于碰撞体和刚体相</a:t>
            </a:r>
            <a:r>
              <a:rPr lang="zh-CN" altLang="en-US" dirty="0" smtClean="0"/>
              <a:t>结合</a:t>
            </a:r>
            <a:endParaRPr lang="en-US" altLang="zh-CN" dirty="0" smtClean="0"/>
          </a:p>
          <a:p>
            <a:r>
              <a:rPr lang="zh-CN" altLang="en-US" dirty="0" smtClean="0"/>
              <a:t>游戏</a:t>
            </a:r>
            <a:r>
              <a:rPr lang="zh-CN" altLang="en-US" dirty="0"/>
              <a:t>物体由于具有刚体属性才获得了物理性质，而碰撞体是物理仿真的</a:t>
            </a:r>
            <a:r>
              <a:rPr lang="zh-CN" altLang="en-US" dirty="0" smtClean="0"/>
              <a:t>前提</a:t>
            </a:r>
            <a:endParaRPr lang="en-US" altLang="zh-CN" dirty="0" smtClean="0"/>
          </a:p>
          <a:p>
            <a:r>
              <a:rPr lang="zh-CN" altLang="en-US" dirty="0" smtClean="0"/>
              <a:t>碰撞</a:t>
            </a:r>
            <a:r>
              <a:rPr lang="zh-CN" altLang="en-US" dirty="0"/>
              <a:t>体不一定需要刚体，但刚体必须附加碰撞体，因为只有进行正确的碰撞检测，才能进行下一步的物理仿真</a:t>
            </a:r>
            <a:r>
              <a:rPr lang="zh-CN" altLang="en-US" dirty="0" smtClean="0"/>
              <a:t>运算</a:t>
            </a:r>
            <a:endParaRPr lang="zh-CN" altLang="en-US" dirty="0"/>
          </a:p>
        </p:txBody>
      </p:sp>
    </p:spTree>
    <p:extLst>
      <p:ext uri="{BB962C8B-B14F-4D97-AF65-F5344CB8AC3E}">
        <p14:creationId xmlns:p14="http://schemas.microsoft.com/office/powerpoint/2010/main" val="429071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zh-CN" b="1" dirty="0"/>
              <a:t>刚体碰撞体</a:t>
            </a:r>
          </a:p>
          <a:p>
            <a:r>
              <a:rPr lang="zh-CN" altLang="zh-CN" dirty="0"/>
              <a:t>指的是既包含刚体又包含碰撞体的游戏对象，这类游戏对象的运动完全受控于脚本中赋予的力以及物理引擎和碰撞，这是游戏中最常用也是最基本的碰撞体。</a:t>
            </a:r>
          </a:p>
          <a:p>
            <a:r>
              <a:rPr lang="zh-CN" altLang="zh-CN" b="1" dirty="0"/>
              <a:t>静态碰撞体</a:t>
            </a:r>
          </a:p>
          <a:p>
            <a:r>
              <a:rPr lang="zh-CN" altLang="zh-CN" dirty="0"/>
              <a:t>指的是没有添加刚体但是有碰撞体的游戏物体，它们需要保持静止，或者只进行很细微的移动。静态碰撞不会因为受到刚体碰撞体的冲击而移动，它适用于环境地形等游戏元素，通过给地形添加网格碰撞体来实现，当然也可以在导入设置中勾选</a:t>
            </a:r>
            <a:r>
              <a:rPr lang="en-US" altLang="zh-CN" dirty="0"/>
              <a:t>Generate Colliders</a:t>
            </a:r>
            <a:r>
              <a:rPr lang="zh-CN" altLang="zh-CN" dirty="0"/>
              <a:t>来得到静态碰撞体。静态碰撞体仍然可以控制其移动，但如果该物体经常移动的话，最好使用刚体或者运动学刚体。</a:t>
            </a:r>
          </a:p>
          <a:p>
            <a:r>
              <a:rPr lang="zh-CN" altLang="zh-CN" b="1" dirty="0"/>
              <a:t>运动学刚体碰撞体</a:t>
            </a:r>
          </a:p>
          <a:p>
            <a:r>
              <a:rPr lang="zh-CN" altLang="zh-CN" dirty="0"/>
              <a:t>指的是包含碰撞体和刚体（标记了</a:t>
            </a:r>
            <a:r>
              <a:rPr lang="en-US" altLang="zh-CN" dirty="0" err="1"/>
              <a:t>IsKinematic</a:t>
            </a:r>
            <a:r>
              <a:rPr lang="zh-CN" altLang="zh-CN" dirty="0"/>
              <a:t>属性）的游戏对象。要移动这种游戏物体，需要修改它的</a:t>
            </a:r>
            <a:r>
              <a:rPr lang="en-US" altLang="zh-CN" dirty="0" err="1">
                <a:hlinkClick r:id="rId2"/>
              </a:rPr>
              <a:t>变换</a:t>
            </a:r>
            <a:r>
              <a:rPr lang="zh-CN" altLang="zh-CN" dirty="0"/>
              <a:t>组件，而不是施加力。它跟静态碰撞体有一定的相似之处，不同的是，这种碰撞体可以自由移动。特别适用于需要静态碰撞体具有触发事件功能的场合，因为触发器必须具有</a:t>
            </a:r>
            <a:r>
              <a:rPr lang="zh-CN" altLang="zh-CN" dirty="0" smtClean="0"/>
              <a:t>刚体</a:t>
            </a:r>
            <a:endParaRPr lang="zh-CN" altLang="zh-CN" dirty="0"/>
          </a:p>
        </p:txBody>
      </p:sp>
    </p:spTree>
    <p:extLst>
      <p:ext uri="{BB962C8B-B14F-4D97-AF65-F5344CB8AC3E}">
        <p14:creationId xmlns:p14="http://schemas.microsoft.com/office/powerpoint/2010/main" val="1869103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触发事件</a:t>
            </a:r>
          </a:p>
        </p:txBody>
      </p:sp>
      <p:sp>
        <p:nvSpPr>
          <p:cNvPr id="3" name="内容占位符 2"/>
          <p:cNvSpPr>
            <a:spLocks noGrp="1"/>
          </p:cNvSpPr>
          <p:nvPr>
            <p:ph idx="1"/>
          </p:nvPr>
        </p:nvSpPr>
        <p:spPr/>
        <p:txBody>
          <a:bodyPr>
            <a:normAutofit fontScale="92500" lnSpcReduction="10000"/>
          </a:bodyPr>
          <a:lstStyle/>
          <a:p>
            <a:r>
              <a:rPr lang="zh-CN" altLang="zh-CN" dirty="0"/>
              <a:t>碰撞体除了用于碰撞检测之外，还有一个很重要的用途是作为触发器（</a:t>
            </a:r>
            <a:r>
              <a:rPr lang="en-US" altLang="zh-CN" dirty="0"/>
              <a:t>Trigger</a:t>
            </a:r>
            <a:r>
              <a:rPr lang="zh-CN" altLang="zh-CN" dirty="0"/>
              <a:t>），这可以在属性视图通过</a:t>
            </a:r>
            <a:r>
              <a:rPr lang="en-US" altLang="zh-CN" dirty="0" err="1"/>
              <a:t>IsTrigger</a:t>
            </a:r>
            <a:r>
              <a:rPr lang="zh-CN" altLang="zh-CN" dirty="0"/>
              <a:t>属性进行</a:t>
            </a:r>
            <a:r>
              <a:rPr lang="zh-CN" altLang="zh-CN" dirty="0" smtClean="0"/>
              <a:t>设置</a:t>
            </a:r>
            <a:endParaRPr lang="en-US" altLang="zh-CN" dirty="0" smtClean="0"/>
          </a:p>
          <a:p>
            <a:r>
              <a:rPr lang="zh-CN" altLang="zh-CN" dirty="0" smtClean="0"/>
              <a:t>触发器</a:t>
            </a:r>
            <a:r>
              <a:rPr lang="zh-CN" altLang="zh-CN" dirty="0"/>
              <a:t>不参与物理运算，当有物体与触发器碰撞时，系统将发送三个触发器信息。触发器可以用于触发游戏中的事件，比如说自动开门、电梯和传送点等。</a:t>
            </a:r>
          </a:p>
          <a:p>
            <a:r>
              <a:rPr lang="zh-CN" altLang="zh-CN" dirty="0"/>
              <a:t>为了确保当两个触发器发生碰撞时触发事件，其中之一必须附加刚体；触发器和碰撞体碰撞，其中之一必须附加刚体。</a:t>
            </a:r>
          </a:p>
          <a:p>
            <a:endParaRPr lang="zh-CN" altLang="en-US" dirty="0"/>
          </a:p>
        </p:txBody>
      </p:sp>
    </p:spTree>
    <p:extLst>
      <p:ext uri="{BB962C8B-B14F-4D97-AF65-F5344CB8AC3E}">
        <p14:creationId xmlns:p14="http://schemas.microsoft.com/office/powerpoint/2010/main" val="152296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摩擦力和</a:t>
            </a:r>
            <a:r>
              <a:rPr lang="zh-CN" altLang="zh-CN" b="1" dirty="0" smtClean="0"/>
              <a:t>弹力</a:t>
            </a:r>
            <a:endParaRPr lang="zh-CN" altLang="en-US" dirty="0"/>
          </a:p>
        </p:txBody>
      </p:sp>
      <p:sp>
        <p:nvSpPr>
          <p:cNvPr id="3" name="内容占位符 2"/>
          <p:cNvSpPr>
            <a:spLocks noGrp="1"/>
          </p:cNvSpPr>
          <p:nvPr>
            <p:ph idx="1"/>
          </p:nvPr>
        </p:nvSpPr>
        <p:spPr/>
        <p:txBody>
          <a:bodyPr/>
          <a:lstStyle/>
          <a:p>
            <a:r>
              <a:rPr lang="zh-CN" altLang="zh-CN" dirty="0" smtClean="0"/>
              <a:t>物理</a:t>
            </a:r>
            <a:r>
              <a:rPr lang="zh-CN" altLang="zh-CN" dirty="0"/>
              <a:t>材质（</a:t>
            </a:r>
            <a:r>
              <a:rPr lang="en-US" altLang="zh-CN" dirty="0">
                <a:hlinkClick r:id="rId2"/>
              </a:rPr>
              <a:t>Physic Material</a:t>
            </a:r>
            <a:r>
              <a:rPr lang="zh-CN" altLang="zh-CN" dirty="0"/>
              <a:t>）决定物体的摩擦力、弹力和柔软</a:t>
            </a:r>
            <a:r>
              <a:rPr lang="zh-CN" altLang="zh-CN" dirty="0" smtClean="0"/>
              <a:t>度</a:t>
            </a:r>
            <a:endParaRPr lang="en-US" altLang="zh-CN" dirty="0" smtClean="0"/>
          </a:p>
          <a:p>
            <a:r>
              <a:rPr lang="zh-CN" altLang="zh-CN" dirty="0" smtClean="0"/>
              <a:t>标准</a:t>
            </a:r>
            <a:r>
              <a:rPr lang="zh-CN" altLang="zh-CN" dirty="0"/>
              <a:t>资源库（</a:t>
            </a:r>
            <a:r>
              <a:rPr lang="en-US" altLang="zh-CN" dirty="0">
                <a:hlinkClick r:id="rId3"/>
              </a:rPr>
              <a:t>Standard Assets</a:t>
            </a:r>
            <a:r>
              <a:rPr lang="zh-CN" altLang="zh-CN" dirty="0"/>
              <a:t>）里包括了最基本的物理材质，点击</a:t>
            </a:r>
            <a:r>
              <a:rPr lang="en-US" altLang="zh-CN" dirty="0"/>
              <a:t>Physic Material</a:t>
            </a:r>
            <a:r>
              <a:rPr lang="zh-CN" altLang="zh-CN" dirty="0"/>
              <a:t>下拉菜单可以进行选择。用户也可以自定义物理材质，设置摩擦力等值。</a:t>
            </a:r>
          </a:p>
          <a:p>
            <a:endParaRPr lang="zh-CN" altLang="en-US" dirty="0"/>
          </a:p>
        </p:txBody>
      </p:sp>
    </p:spTree>
    <p:extLst>
      <p:ext uri="{BB962C8B-B14F-4D97-AF65-F5344CB8AC3E}">
        <p14:creationId xmlns:p14="http://schemas.microsoft.com/office/powerpoint/2010/main" val="38879821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1041</Words>
  <Application>Microsoft Office PowerPoint</Application>
  <PresentationFormat>全屏显示(4:3)</PresentationFormat>
  <Paragraphs>43</Paragraphs>
  <Slides>15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17" baseType="lpstr">
      <vt:lpstr>Office 主题</vt:lpstr>
      <vt:lpstr>Microsoft Word Document</vt:lpstr>
      <vt:lpstr>物理引擎</vt:lpstr>
      <vt:lpstr>PowerPoint 演示文稿</vt:lpstr>
      <vt:lpstr>基础</vt:lpstr>
      <vt:lpstr>PowerPoint 演示文稿</vt:lpstr>
      <vt:lpstr>PowerPoint 演示文稿</vt:lpstr>
      <vt:lpstr>碰撞体说明</vt:lpstr>
      <vt:lpstr>PowerPoint 演示文稿</vt:lpstr>
      <vt:lpstr>触发事件</vt:lpstr>
      <vt:lpstr>摩擦力和弹力</vt:lpstr>
      <vt:lpstr>混合碰撞体 </vt:lpstr>
      <vt:lpstr>PowerPoint 演示文稿</vt:lpstr>
      <vt:lpstr>物理材质</vt:lpstr>
      <vt:lpstr>PowerPoint 演示文稿</vt:lpstr>
      <vt:lpstr>铰链关节</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dc:creator>
  <cp:lastModifiedBy>Han</cp:lastModifiedBy>
  <cp:revision>17</cp:revision>
  <dcterms:created xsi:type="dcterms:W3CDTF">2013-09-06T07:31:59Z</dcterms:created>
  <dcterms:modified xsi:type="dcterms:W3CDTF">2014-05-06T06:07:38Z</dcterms:modified>
</cp:coreProperties>
</file>