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weizhaolili.blog.163.com/blog/#m=0" TargetMode="External"/><Relationship Id="rId2" Type="http://schemas.openxmlformats.org/officeDocument/2006/relationships/hyperlink" Target="http://docs.unity3d.com/Documentation/Manual/NavmeshandPathfind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人工智能及寻路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Navigation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unity自带寻路Navmesh入门教程（一）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2571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8"/>
            <a:ext cx="4291013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9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上面</a:t>
            </a:r>
            <a:r>
              <a:rPr lang="zh-CN" altLang="en-US" dirty="0"/>
              <a:t>的</a:t>
            </a:r>
            <a:r>
              <a:rPr lang="en-US" altLang="zh-CN" dirty="0"/>
              <a:t>All</a:t>
            </a:r>
            <a:r>
              <a:rPr lang="zh-CN" altLang="en-US" dirty="0"/>
              <a:t>、</a:t>
            </a:r>
            <a:r>
              <a:rPr lang="en-US" altLang="zh-CN" dirty="0" err="1"/>
              <a:t>MeshRenderers</a:t>
            </a:r>
            <a:r>
              <a:rPr lang="zh-CN" altLang="en-US" dirty="0"/>
              <a:t>、</a:t>
            </a:r>
            <a:r>
              <a:rPr lang="en-US" altLang="zh-CN" dirty="0" err="1"/>
              <a:t>Terranis</a:t>
            </a:r>
            <a:r>
              <a:rPr lang="zh-CN" altLang="en-US" dirty="0"/>
              <a:t>是对</a:t>
            </a:r>
            <a:r>
              <a:rPr lang="en-US" altLang="zh-CN" dirty="0" err="1"/>
              <a:t>Hirarchy</a:t>
            </a:r>
            <a:r>
              <a:rPr lang="zh-CN" altLang="en-US" dirty="0"/>
              <a:t>面板里面显示的物品选择的一个筛选过滤：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就是全部显示</a:t>
            </a:r>
          </a:p>
          <a:p>
            <a:pPr lvl="1"/>
            <a:r>
              <a:rPr lang="en-US" altLang="zh-CN" dirty="0" err="1"/>
              <a:t>MeshRenderers</a:t>
            </a:r>
            <a:r>
              <a:rPr lang="zh-CN" altLang="en-US" dirty="0"/>
              <a:t>是只显示可渲染的网格物体</a:t>
            </a:r>
          </a:p>
          <a:p>
            <a:pPr lvl="1"/>
            <a:r>
              <a:rPr lang="zh-CN" altLang="en-US" dirty="0"/>
              <a:t>而</a:t>
            </a:r>
            <a:r>
              <a:rPr lang="en-US" altLang="zh-CN" dirty="0"/>
              <a:t>Terrains</a:t>
            </a:r>
            <a:r>
              <a:rPr lang="zh-CN" altLang="en-US" dirty="0"/>
              <a:t>当然就是只显示地形物体</a:t>
            </a:r>
            <a:r>
              <a:rPr lang="zh-CN" altLang="en-US" dirty="0" smtClean="0"/>
              <a:t>了</a:t>
            </a:r>
            <a:endParaRPr lang="zh-CN" altLang="en-US" dirty="0"/>
          </a:p>
          <a:p>
            <a:r>
              <a:rPr lang="zh-CN" altLang="en-US" dirty="0"/>
              <a:t>下面的是重要的选项，第一个</a:t>
            </a:r>
            <a:r>
              <a:rPr lang="en-US" altLang="zh-CN" dirty="0"/>
              <a:t>Navigation Static</a:t>
            </a:r>
            <a:r>
              <a:rPr lang="zh-CN" altLang="en-US" dirty="0"/>
              <a:t>选项是选择该物体是否用做寻路功能的一部分。只有勾选了这个选项，下面的其他选项才会</a:t>
            </a:r>
            <a:r>
              <a:rPr lang="zh-CN" altLang="en-US" dirty="0" smtClean="0"/>
              <a:t>可操作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4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普通障碍物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为控制物体设定</a:t>
            </a:r>
            <a:r>
              <a:rPr lang="en-US" altLang="zh-CN" dirty="0"/>
              <a:t>component </a:t>
            </a:r>
            <a:r>
              <a:rPr lang="en-US" altLang="zh-CN" dirty="0" err="1"/>
              <a:t>Nav</a:t>
            </a:r>
            <a:r>
              <a:rPr lang="en-US" altLang="zh-CN" dirty="0"/>
              <a:t> Agent</a:t>
            </a:r>
          </a:p>
          <a:p>
            <a:r>
              <a:rPr lang="zh-CN" altLang="en-US" dirty="0" smtClean="0"/>
              <a:t>选定为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 Static</a:t>
            </a:r>
          </a:p>
          <a:p>
            <a:r>
              <a:rPr lang="en-US" altLang="zh-CN" dirty="0" smtClean="0"/>
              <a:t>Bake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511675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2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OffMeshLink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选择需要穿过的物体，</a:t>
            </a:r>
            <a:r>
              <a:rPr lang="zh-CN" altLang="en-US" dirty="0"/>
              <a:t>然后在</a:t>
            </a:r>
            <a:r>
              <a:rPr lang="en-US" altLang="zh-CN" dirty="0"/>
              <a:t>Component</a:t>
            </a:r>
            <a:r>
              <a:rPr lang="zh-CN" altLang="en-US" dirty="0"/>
              <a:t>下拉选项中选择</a:t>
            </a:r>
            <a:r>
              <a:rPr lang="en-US" altLang="zh-CN" dirty="0"/>
              <a:t>Navigation——Off Mesh </a:t>
            </a:r>
            <a:r>
              <a:rPr lang="en-US" altLang="zh-CN" dirty="0" smtClean="0"/>
              <a:t>Link</a:t>
            </a:r>
            <a:endParaRPr lang="en-US" altLang="zh-CN" dirty="0"/>
          </a:p>
          <a:p>
            <a:pPr lvl="1"/>
            <a:r>
              <a:rPr lang="zh-CN" altLang="en-US" dirty="0" smtClean="0"/>
              <a:t>设定起始和终止点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将需要穿过的物体选中，</a:t>
            </a:r>
            <a:r>
              <a:rPr lang="zh-CN" altLang="en-US" dirty="0"/>
              <a:t>在</a:t>
            </a:r>
            <a:r>
              <a:rPr lang="en-US" altLang="zh-CN" dirty="0"/>
              <a:t>Navigation</a:t>
            </a:r>
            <a:r>
              <a:rPr lang="zh-CN" altLang="en-US" dirty="0"/>
              <a:t>面板的</a:t>
            </a:r>
            <a:r>
              <a:rPr lang="en-US" altLang="zh-CN" dirty="0"/>
              <a:t>Object</a:t>
            </a:r>
            <a:r>
              <a:rPr lang="zh-CN" altLang="en-US" dirty="0"/>
              <a:t>栏里面把</a:t>
            </a:r>
            <a:r>
              <a:rPr lang="en-US" altLang="zh-CN" dirty="0" err="1"/>
              <a:t>OffMeshLink</a:t>
            </a:r>
            <a:r>
              <a:rPr lang="en-US" altLang="zh-CN" dirty="0"/>
              <a:t> Generation</a:t>
            </a:r>
            <a:r>
              <a:rPr lang="zh-CN" altLang="en-US" dirty="0"/>
              <a:t>选项打</a:t>
            </a:r>
            <a:r>
              <a:rPr lang="zh-CN" altLang="en-US" dirty="0" smtClean="0"/>
              <a:t>上勾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设定自动的</a:t>
            </a:r>
            <a:r>
              <a:rPr lang="en-US" altLang="zh-CN" dirty="0" smtClean="0"/>
              <a:t>jump drop</a:t>
            </a:r>
            <a:r>
              <a:rPr lang="zh-CN" altLang="en-US" dirty="0" smtClean="0"/>
              <a:t>等数值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</a:t>
            </a:r>
            <a:r>
              <a:rPr lang="en-US" altLang="zh-CN" dirty="0" smtClean="0"/>
              <a:t>bake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将不同路径</a:t>
            </a:r>
            <a:r>
              <a:rPr lang="en-US" altLang="zh-CN" dirty="0" smtClean="0"/>
              <a:t>bake</a:t>
            </a:r>
            <a:r>
              <a:rPr lang="zh-CN" altLang="en-US" dirty="0" smtClean="0"/>
              <a:t>为不同的</a:t>
            </a:r>
            <a:r>
              <a:rPr lang="en-US" altLang="zh-CN" dirty="0" smtClean="0"/>
              <a:t>layer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中选定可以通行的</a:t>
            </a:r>
            <a:r>
              <a:rPr lang="en-US" altLang="zh-CN" dirty="0" smtClean="0"/>
              <a:t>layer</a:t>
            </a:r>
          </a:p>
          <a:p>
            <a:r>
              <a:rPr lang="zh-CN" altLang="en-US" dirty="0" smtClean="0"/>
              <a:t>这样，不同的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可以自动选择不同的路径通行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http://docs.unity3d.com/Documentation/Manual/NavmeshandPathfinding.html</a:t>
            </a:r>
            <a:endParaRPr lang="en-US" altLang="zh-CN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://liweizhaolili.blog.163.com/blog/#</a:t>
            </a:r>
            <a:r>
              <a:rPr lang="en-US" altLang="zh-CN" dirty="0" smtClean="0">
                <a:hlinkClick r:id="rId3"/>
              </a:rPr>
              <a:t>m=0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9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202</Words>
  <Application>Microsoft Office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人工智能及寻路</vt:lpstr>
      <vt:lpstr>Navigation Meshes</vt:lpstr>
      <vt:lpstr>PowerPoint 演示文稿</vt:lpstr>
      <vt:lpstr>普通障碍物</vt:lpstr>
      <vt:lpstr>OffMeshLink</vt:lpstr>
      <vt:lpstr>Navigation Layer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人工智能及寻路</dc:title>
  <dc:creator>Han</dc:creator>
  <cp:lastModifiedBy>Han</cp:lastModifiedBy>
  <cp:revision>17</cp:revision>
  <dcterms:created xsi:type="dcterms:W3CDTF">2013-09-06T07:32:12Z</dcterms:created>
  <dcterms:modified xsi:type="dcterms:W3CDTF">2014-05-06T03:39:40Z</dcterms:modified>
</cp:coreProperties>
</file>