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添加音效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音频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音频资源的工作流程和前面介绍的网格模型、贴图</a:t>
            </a:r>
            <a:r>
              <a:rPr lang="zh-CN" altLang="en-US" dirty="0" smtClean="0"/>
              <a:t>类似</a:t>
            </a:r>
            <a:endParaRPr lang="zh-CN" altLang="en-US" dirty="0"/>
          </a:p>
          <a:p>
            <a:r>
              <a:rPr lang="en-US" altLang="zh-CN" dirty="0"/>
              <a:t>Unity</a:t>
            </a:r>
            <a:r>
              <a:rPr lang="zh-CN" altLang="en-US" dirty="0"/>
              <a:t>支持</a:t>
            </a:r>
            <a:r>
              <a:rPr lang="en-US" altLang="zh-CN" dirty="0" err="1"/>
              <a:t>Ogg</a:t>
            </a:r>
            <a:r>
              <a:rPr lang="en-US" altLang="zh-CN" dirty="0"/>
              <a:t> </a:t>
            </a:r>
            <a:r>
              <a:rPr lang="zh-CN" altLang="en-US" dirty="0"/>
              <a:t>格式与非压缩音频两种音频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/>
              <a:t>可以在编辑的时候选择将音频文件存储为</a:t>
            </a:r>
            <a:r>
              <a:rPr lang="en-US" altLang="zh-CN" dirty="0" err="1"/>
              <a:t>Ogg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</a:t>
            </a:r>
            <a:r>
              <a:rPr lang="zh-CN" altLang="en-US" dirty="0"/>
              <a:t>可以用某种格式创建音频文件，然后使用</a:t>
            </a:r>
            <a:r>
              <a:rPr lang="en-US" altLang="zh-CN" dirty="0"/>
              <a:t>Unity</a:t>
            </a:r>
            <a:r>
              <a:rPr lang="zh-CN" altLang="en-US" dirty="0"/>
              <a:t>自动转换为</a:t>
            </a:r>
            <a:r>
              <a:rPr lang="en-US" altLang="zh-CN" dirty="0" err="1"/>
              <a:t>Ogg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没有进行转换，音频文件将保持未压缩状态，这将占用更大的空间。对于几秒钟的短声音，非压缩音频效果较好；而较长的声音（特别是音乐），非压缩文件比较大，将增加发布的可执行文件的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9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音频文件的使用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导</a:t>
            </a:r>
            <a:r>
              <a:rPr lang="zh-CN" altLang="en-US" dirty="0"/>
              <a:t>入到</a:t>
            </a:r>
            <a:r>
              <a:rPr lang="en-US" altLang="zh-CN" dirty="0"/>
              <a:t>Unity</a:t>
            </a:r>
            <a:r>
              <a:rPr lang="zh-CN" altLang="en-US" dirty="0"/>
              <a:t>后的音频文件称为音频片段（</a:t>
            </a:r>
            <a:r>
              <a:rPr lang="en-US" altLang="zh-CN" dirty="0"/>
              <a:t>Audio Clip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音频</a:t>
            </a:r>
            <a:r>
              <a:rPr lang="zh-CN" altLang="en-US" dirty="0"/>
              <a:t>片段和声音源</a:t>
            </a:r>
            <a:r>
              <a:rPr lang="en-US" altLang="zh-CN" dirty="0"/>
              <a:t>(Audio Source)</a:t>
            </a:r>
            <a:r>
              <a:rPr lang="zh-CN" altLang="en-US" dirty="0"/>
              <a:t>、音频监听器</a:t>
            </a:r>
            <a:r>
              <a:rPr lang="en-US" altLang="zh-CN" dirty="0"/>
              <a:t>(Audio Listener)</a:t>
            </a:r>
            <a:r>
              <a:rPr lang="zh-CN" altLang="en-US" dirty="0"/>
              <a:t>一起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将音频片段看做音频数据，将音频片段附着到游戏对象后，该对象便成为声音源，并具有音量、音质、循环等属性；当一个声音源开始播放时，音频监听器可以“听到”的所有声音，玩家也可以</a:t>
            </a:r>
            <a:r>
              <a:rPr lang="zh-CN" altLang="en-US" dirty="0" smtClean="0"/>
              <a:t>听到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个场景里只能有一个音频监听器存在，通常是连接在主相机上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4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3358927" cy="339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8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725613"/>
            <a:ext cx="2019300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6224039" cy="190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9592" y="764704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#pragma strict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projectile : </a:t>
            </a:r>
            <a:r>
              <a:rPr lang="en-US" altLang="zh-CN" dirty="0" err="1"/>
              <a:t>Rigidbody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function Start () {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function Update () {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Input.GetButtonDown</a:t>
            </a:r>
            <a:r>
              <a:rPr lang="en-US" altLang="zh-CN" dirty="0"/>
              <a:t>("Fire1")) {</a:t>
            </a:r>
          </a:p>
          <a:p>
            <a:r>
              <a:rPr lang="en-US" altLang="zh-CN" dirty="0"/>
              <a:t>			// Instantiate the projectile at the position and rotation of this transform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var</a:t>
            </a:r>
            <a:r>
              <a:rPr lang="en-US" altLang="zh-CN" dirty="0"/>
              <a:t> clone : </a:t>
            </a:r>
            <a:r>
              <a:rPr lang="en-US" altLang="zh-CN" dirty="0" err="1"/>
              <a:t>Rigidbody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clone = Instantiate(projectile, </a:t>
            </a:r>
            <a:r>
              <a:rPr lang="en-US" altLang="zh-CN" dirty="0" err="1"/>
              <a:t>transform.position+transform.forward</a:t>
            </a:r>
            <a:r>
              <a:rPr lang="en-US" altLang="zh-CN" dirty="0"/>
              <a:t> * 2, </a:t>
            </a:r>
            <a:r>
              <a:rPr lang="en-US" altLang="zh-CN" dirty="0" err="1"/>
              <a:t>transform.rotation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// Give the cloned object an initial velocity along the current </a:t>
            </a:r>
          </a:p>
          <a:p>
            <a:r>
              <a:rPr lang="en-US" altLang="zh-CN" dirty="0"/>
              <a:t>			// object's Z axis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clone.velocity</a:t>
            </a:r>
            <a:r>
              <a:rPr lang="en-US" altLang="zh-CN" dirty="0"/>
              <a:t> =  </a:t>
            </a:r>
            <a:r>
              <a:rPr lang="en-US" altLang="zh-CN" dirty="0" err="1"/>
              <a:t>transform.TransformDirection</a:t>
            </a:r>
            <a:r>
              <a:rPr lang="en-US" altLang="zh-CN" dirty="0"/>
              <a:t> (Vector3.forward * 10);</a:t>
            </a:r>
          </a:p>
          <a:p>
            <a:r>
              <a:rPr lang="en-US" altLang="zh-CN" dirty="0"/>
              <a:t>		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5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248</Words>
  <Application>Microsoft Office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添加音效</vt:lpstr>
      <vt:lpstr>音频文件</vt:lpstr>
      <vt:lpstr>音频文件的使用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Han</cp:lastModifiedBy>
  <cp:revision>6</cp:revision>
  <dcterms:created xsi:type="dcterms:W3CDTF">2013-09-06T07:32:29Z</dcterms:created>
  <dcterms:modified xsi:type="dcterms:W3CDTF">2014-05-06T03:40:05Z</dcterms:modified>
</cp:coreProperties>
</file>