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第一个游戏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制作一个室外漫游场景</a:t>
            </a:r>
            <a:endParaRPr lang="en-US" altLang="zh-CN" dirty="0" smtClean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天空盒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地形细节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新建游戏工程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2867372" cy="253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060848"/>
            <a:ext cx="4636248" cy="158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创建游戏场景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3731468" cy="330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988840"/>
            <a:ext cx="1351582" cy="312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060848"/>
            <a:ext cx="1296144" cy="299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348880"/>
            <a:ext cx="5899157" cy="201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添加场景元素和物理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1711623" cy="395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700808"/>
            <a:ext cx="1962571" cy="354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使用预制件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20888"/>
            <a:ext cx="545661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创建地形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3568253" cy="2031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484784"/>
            <a:ext cx="3456384" cy="312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725144"/>
            <a:ext cx="3586244" cy="200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美化地形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添加树木、草丛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3345904" cy="419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924944"/>
            <a:ext cx="3742697" cy="20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添加天空盒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315729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484784"/>
            <a:ext cx="2135609" cy="367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628800"/>
            <a:ext cx="2387236" cy="277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48</Words>
  <Application>Microsoft Office PowerPoint</Application>
  <PresentationFormat>全屏显示(4:3)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第一个游戏</vt:lpstr>
      <vt:lpstr>新建游戏工程</vt:lpstr>
      <vt:lpstr>创建游戏场景</vt:lpstr>
      <vt:lpstr>创建角色</vt:lpstr>
      <vt:lpstr>添加场景元素和物理</vt:lpstr>
      <vt:lpstr>使用预制件</vt:lpstr>
      <vt:lpstr>创建地形</vt:lpstr>
      <vt:lpstr>美化地形</vt:lpstr>
      <vt:lpstr>添加天空盒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Han Honglei</dc:creator>
  <cp:lastModifiedBy>Han</cp:lastModifiedBy>
  <cp:revision>25</cp:revision>
  <dcterms:created xsi:type="dcterms:W3CDTF">2011-09-04T13:09:38Z</dcterms:created>
  <dcterms:modified xsi:type="dcterms:W3CDTF">2014-05-06T03:33:51Z</dcterms:modified>
</cp:coreProperties>
</file>