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Program%20Files%20(x86)\Unity\Editor\Data\Documentation\Documentation\ScriptReference\Space.html" TargetMode="External"/><Relationship Id="rId2" Type="http://schemas.openxmlformats.org/officeDocument/2006/relationships/hyperlink" Target="file:///D:\Program%20Files%20(x86)\Unity\Editor\Data\Documentation\Documentation\ScriptReference\Vector3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D:\Program%20Files%20(x86)\Unity\Editor\Data\Documentation\Documentation\ScriptReference\Space.World.html%3ffrom=Transform" TargetMode="External"/><Relationship Id="rId4" Type="http://schemas.openxmlformats.org/officeDocument/2006/relationships/hyperlink" Target="file:///D:\Program%20Files%20(x86)\Unity\Editor\Data\Documentation\Documentation\ScriptReference\Space.Self.html%3ffrom=Transfor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D:\Program%20Files%20(x86)\Unity\Editor\Data\Documentation\Documentation\ScriptReference\Time-deltaTime.html%3ffrom=Transform" TargetMode="External"/><Relationship Id="rId2" Type="http://schemas.openxmlformats.org/officeDocument/2006/relationships/hyperlink" Target="file:///D:\Program%20Files%20(x86)\Unity\Editor\Data\Documentation\Documentation\ScriptReference\Vector3-right.html%3ffrom=Transf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Program%20Files%20(x86)\Unity\Editor\Data\Documentation\Documentation\ScriptReference\Camera-main.html%3ffrom=Transfor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坐标系统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5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局部坐标、全局坐标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局部坐标和全局坐标相同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60688"/>
            <a:ext cx="3541167" cy="2054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9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局部坐标、全局坐标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局部坐标系统相对全局坐标可能发生变化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3707549" cy="203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869160"/>
            <a:ext cx="1914613" cy="75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0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69" y="3429000"/>
            <a:ext cx="214153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645024"/>
            <a:ext cx="2065338" cy="19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907" y="2895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Pivot</a:t>
            </a: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轴心点的位置状态</a:t>
            </a: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 坐标位置落在最后选定的物件上 如下图</a:t>
            </a:r>
            <a:endParaRPr kumimoji="0" lang="zh-CN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0" y="2895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Center</a:t>
            </a: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中心点位置状态</a:t>
            </a: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 坐标位置落在所有物件的几何中心点的位置 如下图</a:t>
            </a:r>
            <a:endParaRPr kumimoji="0" lang="zh-CN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88840"/>
            <a:ext cx="119713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位移函数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function</a:t>
            </a:r>
            <a:r>
              <a:rPr lang="en-US" altLang="zh-CN" b="1" dirty="0"/>
              <a:t> Translate (translation : </a:t>
            </a:r>
            <a:r>
              <a:rPr lang="en-US" altLang="zh-CN" dirty="0">
                <a:hlinkClick r:id="rId2" action="ppaction://hlinkfile"/>
              </a:rPr>
              <a:t>Vector3</a:t>
            </a:r>
            <a:r>
              <a:rPr lang="en-US" altLang="zh-CN" b="1" dirty="0"/>
              <a:t>, </a:t>
            </a:r>
            <a:r>
              <a:rPr lang="en-US" altLang="zh-CN" b="1" dirty="0" err="1"/>
              <a:t>relativeTo</a:t>
            </a:r>
            <a:r>
              <a:rPr lang="en-US" altLang="zh-CN" b="1" dirty="0"/>
              <a:t> : </a:t>
            </a:r>
            <a:r>
              <a:rPr lang="en-US" altLang="zh-CN" dirty="0">
                <a:hlinkClick r:id="rId3" action="ppaction://hlinkfile"/>
              </a:rPr>
              <a:t>Space</a:t>
            </a:r>
            <a:r>
              <a:rPr lang="en-US" altLang="zh-CN" b="1" dirty="0"/>
              <a:t> = </a:t>
            </a:r>
            <a:r>
              <a:rPr lang="en-US" altLang="zh-CN" b="1" dirty="0" err="1">
                <a:hlinkClick r:id="rId4" action="ppaction://hlinkfile"/>
              </a:rPr>
              <a:t>Space.Self</a:t>
            </a:r>
            <a:r>
              <a:rPr lang="en-US" altLang="zh-CN" b="1" dirty="0"/>
              <a:t>) : </a:t>
            </a:r>
            <a:r>
              <a:rPr lang="en-US" altLang="zh-CN" dirty="0"/>
              <a:t>void</a:t>
            </a:r>
            <a:endParaRPr lang="en-US" altLang="zh-CN" b="1" dirty="0"/>
          </a:p>
          <a:p>
            <a:r>
              <a:rPr lang="en-US" altLang="zh-CN" dirty="0" smtClean="0"/>
              <a:t>Moves </a:t>
            </a:r>
            <a:r>
              <a:rPr lang="en-US" altLang="zh-CN" dirty="0"/>
              <a:t>the transform in the direction and distance of translation.</a:t>
            </a:r>
          </a:p>
          <a:p>
            <a:r>
              <a:rPr lang="en-US" altLang="zh-CN" dirty="0"/>
              <a:t>If </a:t>
            </a:r>
            <a:r>
              <a:rPr lang="en-US" altLang="zh-CN" dirty="0" err="1"/>
              <a:t>relativeTo</a:t>
            </a:r>
            <a:r>
              <a:rPr lang="en-US" altLang="zh-CN" dirty="0"/>
              <a:t> is left out or set to </a:t>
            </a:r>
            <a:r>
              <a:rPr lang="en-US" altLang="zh-CN" dirty="0" err="1">
                <a:hlinkClick r:id="rId4" action="ppaction://hlinkfile"/>
              </a:rPr>
              <a:t>Space.Self</a:t>
            </a:r>
            <a:r>
              <a:rPr lang="en-US" altLang="zh-CN" dirty="0"/>
              <a:t> the movement is applied relative to the transform's local axes. (the x, y and z axes shown when selecting the object inside the Scene View.) If </a:t>
            </a:r>
            <a:r>
              <a:rPr lang="en-US" altLang="zh-CN" dirty="0" err="1"/>
              <a:t>relativeTo</a:t>
            </a:r>
            <a:r>
              <a:rPr lang="en-US" altLang="zh-CN" dirty="0"/>
              <a:t> is </a:t>
            </a:r>
            <a:r>
              <a:rPr lang="en-US" altLang="zh-CN" dirty="0" err="1">
                <a:hlinkClick r:id="rId5" action="ppaction://hlinkfile"/>
              </a:rPr>
              <a:t>Space.World</a:t>
            </a:r>
            <a:r>
              <a:rPr lang="en-US" altLang="zh-CN" dirty="0"/>
              <a:t> the movement is applied relative to the world coordinate system.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0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 Update() {</a:t>
            </a:r>
            <a:br>
              <a:rPr lang="en-US" altLang="zh-CN" dirty="0"/>
            </a:br>
            <a:r>
              <a:rPr lang="en-US" altLang="zh-CN" dirty="0"/>
              <a:t>// Move the object to the right relative to the camera 1 unit/second.</a:t>
            </a:r>
            <a:br>
              <a:rPr lang="en-US" altLang="zh-CN" dirty="0"/>
            </a:br>
            <a:r>
              <a:rPr lang="en-US" altLang="zh-CN" dirty="0" err="1"/>
              <a:t>transform.Translate</a:t>
            </a:r>
            <a:r>
              <a:rPr lang="en-US" altLang="zh-CN" dirty="0"/>
              <a:t>(</a:t>
            </a:r>
            <a:r>
              <a:rPr lang="en-US" altLang="zh-CN" dirty="0">
                <a:hlinkClick r:id="rId2" action="ppaction://hlinkfile"/>
              </a:rPr>
              <a:t>Vector3.right</a:t>
            </a:r>
            <a:r>
              <a:rPr lang="en-US" altLang="zh-CN" dirty="0"/>
              <a:t> * </a:t>
            </a:r>
            <a:r>
              <a:rPr lang="en-US" altLang="zh-CN" dirty="0" err="1">
                <a:hlinkClick r:id="rId3" action="ppaction://hlinkfile"/>
              </a:rPr>
              <a:t>Time.deltaTime</a:t>
            </a:r>
            <a:r>
              <a:rPr lang="en-US" altLang="zh-CN" dirty="0"/>
              <a:t>, </a:t>
            </a:r>
            <a:r>
              <a:rPr lang="en-US" altLang="zh-CN" dirty="0" err="1">
                <a:hlinkClick r:id="rId4" action="ppaction://hlinkfile"/>
              </a:rPr>
              <a:t>Camera.main</a:t>
            </a:r>
            <a:r>
              <a:rPr lang="en-US" altLang="zh-CN" dirty="0" err="1"/>
              <a:t>.transform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7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预制件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906699" cy="1857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25144"/>
            <a:ext cx="7228016" cy="41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5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66</Words>
  <Application>Microsoft Office PowerPoint</Application>
  <PresentationFormat>全屏显示(4:3)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坐标系统</vt:lpstr>
      <vt:lpstr>局部坐标、全局坐标</vt:lpstr>
      <vt:lpstr>局部坐标、全局坐标</vt:lpstr>
      <vt:lpstr>PowerPoint 演示文稿</vt:lpstr>
      <vt:lpstr>位移函数</vt:lpstr>
      <vt:lpstr>PowerPoint 演示文稿</vt:lpstr>
      <vt:lpstr>预制件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坐标系统</dc:title>
  <dc:creator>Han Honglei</dc:creator>
  <cp:lastModifiedBy>Han</cp:lastModifiedBy>
  <cp:revision>11</cp:revision>
  <dcterms:created xsi:type="dcterms:W3CDTF">2011-09-25T02:30:02Z</dcterms:created>
  <dcterms:modified xsi:type="dcterms:W3CDTF">2014-05-06T03:35:56Z</dcterms:modified>
</cp:coreProperties>
</file>