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导入模型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/>
              <a:t>支持几乎所有的主流三维建模软件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Maya</a:t>
            </a:r>
            <a:r>
              <a:rPr lang="zh-CN" altLang="en-US" dirty="0"/>
              <a:t>、</a:t>
            </a:r>
            <a:r>
              <a:rPr lang="en-US" altLang="zh-CN" dirty="0"/>
              <a:t>Cinema 4D</a:t>
            </a:r>
            <a:r>
              <a:rPr lang="zh-CN" altLang="en-US" dirty="0"/>
              <a:t>、</a:t>
            </a:r>
            <a:r>
              <a:rPr lang="en-US" altLang="zh-CN" dirty="0"/>
              <a:t>3ds Max</a:t>
            </a:r>
            <a:r>
              <a:rPr lang="zh-CN" altLang="en-US" dirty="0"/>
              <a:t>、</a:t>
            </a:r>
            <a:r>
              <a:rPr lang="en-US" altLang="zh-CN" dirty="0"/>
              <a:t>Cheetah3D</a:t>
            </a:r>
            <a:r>
              <a:rPr lang="zh-CN" altLang="en-US" dirty="0"/>
              <a:t>、</a:t>
            </a:r>
            <a:r>
              <a:rPr lang="en-US" altLang="zh-CN" dirty="0" err="1"/>
              <a:t>Modo</a:t>
            </a:r>
            <a:r>
              <a:rPr lang="zh-CN" altLang="en-US" dirty="0"/>
              <a:t>、</a:t>
            </a:r>
            <a:r>
              <a:rPr lang="en-US" altLang="zh-CN" dirty="0" err="1"/>
              <a:t>Lightwave</a:t>
            </a:r>
            <a:r>
              <a:rPr lang="zh-CN" altLang="en-US" dirty="0"/>
              <a:t>和</a:t>
            </a:r>
            <a:r>
              <a:rPr lang="en-US" altLang="zh-CN" dirty="0"/>
              <a:t>Blender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/>
              <a:t>可以识别</a:t>
            </a:r>
            <a:r>
              <a:rPr lang="en-US" altLang="zh-CN" dirty="0"/>
              <a:t>.FBX, .</a:t>
            </a:r>
            <a:r>
              <a:rPr lang="en-US" altLang="zh-CN" dirty="0" err="1"/>
              <a:t>dae</a:t>
            </a:r>
            <a:r>
              <a:rPr lang="en-US" altLang="zh-CN" dirty="0"/>
              <a:t>, .3DS, .</a:t>
            </a:r>
            <a:r>
              <a:rPr lang="en-US" altLang="zh-CN" dirty="0" err="1"/>
              <a:t>dxf</a:t>
            </a:r>
            <a:r>
              <a:rPr lang="en-US" altLang="zh-CN" dirty="0"/>
              <a:t> </a:t>
            </a:r>
            <a:r>
              <a:rPr lang="zh-CN" altLang="en-US" dirty="0"/>
              <a:t>以及 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格式的文件，因此我们可以使用任何能够输出以上格式的三维建模软件来制作</a:t>
            </a:r>
            <a:r>
              <a:rPr lang="zh-CN" altLang="en-US" dirty="0" smtClean="0"/>
              <a:t>模型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64704"/>
            <a:ext cx="3416325" cy="51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1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材质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材质（</a:t>
            </a:r>
            <a:r>
              <a:rPr lang="en-US" altLang="zh-CN" dirty="0"/>
              <a:t>Material</a:t>
            </a:r>
            <a:r>
              <a:rPr lang="zh-CN" altLang="zh-CN" dirty="0"/>
              <a:t>）与着色器（</a:t>
            </a:r>
            <a:r>
              <a:rPr lang="en-US" altLang="zh-CN" dirty="0" err="1"/>
              <a:t>Shader</a:t>
            </a:r>
            <a:r>
              <a:rPr lang="zh-CN" altLang="zh-CN" dirty="0"/>
              <a:t>）的关系</a:t>
            </a:r>
            <a:r>
              <a:rPr lang="zh-CN" altLang="zh-CN" dirty="0" smtClean="0"/>
              <a:t>紧密</a:t>
            </a:r>
            <a:endParaRPr lang="en-US" altLang="zh-CN" dirty="0" smtClean="0"/>
          </a:p>
          <a:p>
            <a:r>
              <a:rPr lang="zh-CN" altLang="zh-CN" dirty="0" smtClean="0"/>
              <a:t>着色</a:t>
            </a:r>
            <a:r>
              <a:rPr lang="zh-CN" altLang="zh-CN" dirty="0"/>
              <a:t>器中的代码定义了如何使用各种不同的属性以及资源，而材质可以调整这些属性并分配游戏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主菜单或在工程视图（</a:t>
            </a:r>
            <a:r>
              <a:rPr lang="en-US" altLang="zh-CN" dirty="0"/>
              <a:t>Project View</a:t>
            </a:r>
            <a:r>
              <a:rPr lang="zh-CN" altLang="zh-CN" dirty="0"/>
              <a:t>）中调用</a:t>
            </a:r>
            <a:r>
              <a:rPr lang="en-US" altLang="zh-CN" dirty="0"/>
              <a:t>Assets-&gt;Create-&gt;Material</a:t>
            </a:r>
            <a:r>
              <a:rPr lang="zh-CN" altLang="zh-CN" dirty="0"/>
              <a:t>可以创建新的</a:t>
            </a:r>
            <a:r>
              <a:rPr lang="zh-CN" altLang="zh-CN" dirty="0" smtClean="0"/>
              <a:t>材质</a:t>
            </a:r>
            <a:endParaRPr lang="en-US" altLang="zh-CN" dirty="0" smtClean="0"/>
          </a:p>
          <a:p>
            <a:r>
              <a:rPr lang="zh-CN" altLang="zh-CN" dirty="0" smtClean="0"/>
              <a:t>材质</a:t>
            </a:r>
            <a:r>
              <a:rPr lang="zh-CN" altLang="zh-CN" dirty="0"/>
              <a:t>被创建后，可以将其应用到游戏物件上，在属性视图（</a:t>
            </a:r>
            <a:r>
              <a:rPr lang="en-US" altLang="zh-CN" dirty="0"/>
              <a:t>Inspector</a:t>
            </a:r>
            <a:r>
              <a:rPr lang="zh-CN" altLang="zh-CN" dirty="0"/>
              <a:t>）中可以调整各项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r>
              <a:rPr lang="zh-CN" altLang="zh-CN" dirty="0" smtClean="0"/>
              <a:t>给</a:t>
            </a:r>
            <a:r>
              <a:rPr lang="zh-CN" altLang="zh-CN" dirty="0"/>
              <a:t>游戏物体赋予材质非常简单，只要把它拖拽到场景（</a:t>
            </a:r>
            <a:r>
              <a:rPr lang="en-US" altLang="zh-CN" dirty="0"/>
              <a:t>Scene</a:t>
            </a:r>
            <a:r>
              <a:rPr lang="zh-CN" altLang="zh-CN" dirty="0"/>
              <a:t>）或层级视图（</a:t>
            </a:r>
            <a:r>
              <a:rPr lang="en-US" altLang="zh-CN" dirty="0"/>
              <a:t>Hierarchy</a:t>
            </a:r>
            <a:r>
              <a:rPr lang="zh-CN" altLang="zh-CN" dirty="0"/>
              <a:t>）中的物体上即</a:t>
            </a:r>
            <a:r>
              <a:rPr lang="zh-CN" altLang="zh-CN" dirty="0" smtClean="0"/>
              <a:t>可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9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个着色器定义了以下部分：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定义了渲染物件的方法，可以根据用户的图形卡性能来选择不同的渲染方法。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用于渲染的顶点及片段着色程序。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材质中指定的贴图。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材质中调整的颜色以及各种数值设定。 </a:t>
            </a:r>
          </a:p>
          <a:p>
            <a:r>
              <a:rPr lang="zh-CN" altLang="en-US" dirty="0"/>
              <a:t>而一个材质定义了以下部分：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使用哪些贴图来渲染。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使用哪些颜色来渲染。</a:t>
            </a:r>
          </a:p>
          <a:p>
            <a:pPr lvl="1"/>
            <a:r>
              <a:rPr lang="en-US" altLang="zh-CN" dirty="0"/>
              <a:t>•	</a:t>
            </a:r>
            <a:r>
              <a:rPr lang="zh-CN" altLang="en-US" dirty="0"/>
              <a:t>其他资源，例如着色器渲染时需要的立方体映射（</a:t>
            </a:r>
            <a:r>
              <a:rPr lang="en-US" altLang="zh-CN" dirty="0" err="1"/>
              <a:t>Cubemap</a:t>
            </a:r>
            <a:r>
              <a:rPr lang="zh-CN" altLang="en-US" dirty="0"/>
              <a:t>）等。 </a:t>
            </a:r>
          </a:p>
          <a:p>
            <a:r>
              <a:rPr lang="zh-CN" altLang="en-US" dirty="0"/>
              <a:t>着色器由图形程序员编写，使用特定的针对图形硬件的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986752" cy="332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26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443487" cy="484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48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53295"/>
            <a:ext cx="5209151" cy="253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80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195</Words>
  <Application>Microsoft Office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模型</vt:lpstr>
      <vt:lpstr>导入模型 </vt:lpstr>
      <vt:lpstr>PowerPoint 演示文稿</vt:lpstr>
      <vt:lpstr>材质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材质</dc:title>
  <dc:creator>Han Honglei</dc:creator>
  <cp:lastModifiedBy>HanHongLei</cp:lastModifiedBy>
  <cp:revision>9</cp:revision>
  <dcterms:created xsi:type="dcterms:W3CDTF">2011-10-09T03:42:23Z</dcterms:created>
  <dcterms:modified xsi:type="dcterms:W3CDTF">2011-10-09T09:34:27Z</dcterms:modified>
</cp:coreProperties>
</file>