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场景动画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787601" cy="3474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2816"/>
            <a:ext cx="4742212" cy="304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2"/>
            <a:ext cx="5720492" cy="310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1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5097849" cy="123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2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3415432" cy="355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2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058798" cy="167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6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08035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使用触发消息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28" y="2060848"/>
            <a:ext cx="4824413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679" y="3501008"/>
            <a:ext cx="3178175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35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</Words>
  <Application>Microsoft Office PowerPoint</Application>
  <PresentationFormat>全屏显示(4:3)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场景动画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使用触发消息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场景动画</dc:title>
  <dc:creator>Han Honglei</dc:creator>
  <cp:lastModifiedBy>Han</cp:lastModifiedBy>
  <cp:revision>9</cp:revision>
  <dcterms:created xsi:type="dcterms:W3CDTF">2011-10-09T07:24:34Z</dcterms:created>
  <dcterms:modified xsi:type="dcterms:W3CDTF">2012-10-10T09:41:49Z</dcterms:modified>
</cp:coreProperties>
</file>