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光照和材质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3" name="图片 5" descr="http://unity3d.com/support/documentation/Images/manual/Lightmapping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4" y="1412776"/>
            <a:ext cx="5235575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6136" y="3820719"/>
            <a:ext cx="18517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宋体" pitchFamily="2" charset="-122"/>
              </a:rPr>
              <a:t>具有柔和阴影效果的渲染场景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5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Unity Pro</a:t>
            </a:r>
            <a:r>
              <a:rPr lang="zh-CN" altLang="zh-CN" dirty="0"/>
              <a:t>的话还可以再进一步，开启</a:t>
            </a:r>
            <a:r>
              <a:rPr lang="en-US" altLang="zh-CN" dirty="0"/>
              <a:t>Global Illumination</a:t>
            </a:r>
            <a:r>
              <a:rPr lang="zh-CN" altLang="zh-CN" dirty="0"/>
              <a:t>并添加一个天光（</a:t>
            </a:r>
            <a:r>
              <a:rPr lang="en-US" altLang="zh-CN" dirty="0"/>
              <a:t>Sky Light</a:t>
            </a:r>
            <a:r>
              <a:rPr lang="zh-CN" altLang="zh-CN" dirty="0"/>
              <a:t>）。在</a:t>
            </a:r>
            <a:r>
              <a:rPr lang="en-US" altLang="zh-CN" dirty="0"/>
              <a:t>Bake</a:t>
            </a:r>
            <a:r>
              <a:rPr lang="zh-CN" altLang="zh-CN" dirty="0"/>
              <a:t>选项卡中把</a:t>
            </a:r>
            <a:r>
              <a:rPr lang="en-US" altLang="zh-CN" dirty="0"/>
              <a:t>Bounces</a:t>
            </a:r>
            <a:r>
              <a:rPr lang="zh-CN" altLang="zh-CN" dirty="0"/>
              <a:t>设置为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Sky Light Intensity</a:t>
            </a:r>
            <a:r>
              <a:rPr lang="zh-CN" altLang="zh-CN" dirty="0"/>
              <a:t>设置为</a:t>
            </a:r>
            <a:r>
              <a:rPr lang="en-US" altLang="zh-CN" dirty="0" smtClean="0"/>
              <a:t>0.5.</a:t>
            </a:r>
            <a:r>
              <a:rPr lang="zh-CN" altLang="zh-CN" dirty="0"/>
              <a:t>我们可以看到轻微的漫反射效果和更加柔和的光影处理，场景表现力更</a:t>
            </a:r>
            <a:r>
              <a:rPr lang="zh-CN" altLang="zh-CN" dirty="0" smtClean="0"/>
              <a:t>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2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7" name="图片 7" descr="http://unity3d.com/support/documentation/Images/manual/Lightmapping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2896"/>
            <a:ext cx="5235575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36096" y="4941168"/>
            <a:ext cx="19800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宋体" pitchFamily="2" charset="-122"/>
              </a:rPr>
              <a:t>开启全局光照明模式的渲染效果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6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zh-CN" dirty="0"/>
              <a:t>中材质（</a:t>
            </a:r>
            <a:r>
              <a:rPr lang="en-US" altLang="zh-CN" dirty="0"/>
              <a:t>Material</a:t>
            </a:r>
            <a:r>
              <a:rPr lang="zh-CN" altLang="zh-CN" dirty="0"/>
              <a:t>）与着色器（</a:t>
            </a:r>
            <a:r>
              <a:rPr lang="en-US" altLang="zh-CN" dirty="0" err="1"/>
              <a:t>Shader</a:t>
            </a:r>
            <a:r>
              <a:rPr lang="zh-CN" altLang="zh-CN" dirty="0"/>
              <a:t>）的关系紧密。着色器中的代码定义了如何使用各种不同的属性以及资源，而材质可以调整这些属性并分配游戏资源。</a:t>
            </a:r>
          </a:p>
          <a:p>
            <a:endParaRPr lang="zh-CN" altLang="en-US" dirty="0"/>
          </a:p>
        </p:txBody>
      </p:sp>
      <p:pic>
        <p:nvPicPr>
          <p:cNvPr id="4" name="图片 3" descr="Materials-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717032"/>
            <a:ext cx="3912026" cy="258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37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在主菜单或在工程视图（</a:t>
            </a:r>
            <a:r>
              <a:rPr lang="en-US" altLang="zh-CN" dirty="0"/>
              <a:t>Project View</a:t>
            </a:r>
            <a:r>
              <a:rPr lang="zh-CN" altLang="zh-CN" dirty="0"/>
              <a:t>）中调用</a:t>
            </a:r>
            <a:r>
              <a:rPr lang="en-US" altLang="zh-CN" dirty="0"/>
              <a:t>Assets-&gt;Create-&gt;Material</a:t>
            </a:r>
            <a:r>
              <a:rPr lang="zh-CN" altLang="zh-CN" dirty="0"/>
              <a:t>可以创建新的材质。材质被创建后，可以将其应用到游戏物件上，在属性视图（</a:t>
            </a:r>
            <a:r>
              <a:rPr lang="en-US" altLang="zh-CN" dirty="0"/>
              <a:t>Inspector</a:t>
            </a:r>
            <a:r>
              <a:rPr lang="zh-CN" altLang="zh-CN" dirty="0"/>
              <a:t>）中可以调整各项属性。给游戏物体赋予材质非常简单，只要把它拖拽到场景（</a:t>
            </a:r>
            <a:r>
              <a:rPr lang="en-US" altLang="zh-CN" dirty="0"/>
              <a:t>Scene</a:t>
            </a:r>
            <a:r>
              <a:rPr lang="zh-CN" altLang="zh-CN" dirty="0"/>
              <a:t>）或层级视图（</a:t>
            </a:r>
            <a:r>
              <a:rPr lang="en-US" altLang="zh-CN" dirty="0"/>
              <a:t>Hierarchy</a:t>
            </a:r>
            <a:r>
              <a:rPr lang="zh-CN" altLang="zh-CN" dirty="0"/>
              <a:t>）中的物体上即可。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6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材质属性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要为材质选择不同的着色器，可以在属性视图中调出</a:t>
            </a:r>
            <a:r>
              <a:rPr lang="zh-CN" altLang="zh-CN" i="1" dirty="0"/>
              <a:t>着色器</a:t>
            </a:r>
            <a:r>
              <a:rPr lang="zh-CN" altLang="zh-CN" dirty="0"/>
              <a:t>的下拉菜单，在这里可以直接选择各种不同的着色器。不同的着色器带有不同的属性，这些属性类型可能是颜色、滑动条、贴图、数字、以及向量值等。如果将材质赋予场景中的游戏对象，就可以在视图中观察到各项属性的实时变化。</a:t>
            </a:r>
          </a:p>
          <a:p>
            <a:r>
              <a:rPr lang="en-US" altLang="zh-CN" dirty="0"/>
              <a:t>Unity</a:t>
            </a:r>
            <a:r>
              <a:rPr lang="zh-CN" altLang="zh-CN" dirty="0"/>
              <a:t>提供了两种将贴图赋予材质的方法：</a:t>
            </a:r>
          </a:p>
          <a:p>
            <a:pPr lvl="1"/>
            <a:r>
              <a:rPr lang="zh-CN" altLang="zh-CN" dirty="0"/>
              <a:t>直接将贴图从工程视图中拉到属性视图中的贴图区域。 </a:t>
            </a:r>
          </a:p>
          <a:p>
            <a:pPr lvl="1"/>
            <a:r>
              <a:rPr lang="zh-CN" altLang="zh-CN" dirty="0"/>
              <a:t>点击贴图区域的</a:t>
            </a:r>
            <a:r>
              <a:rPr lang="en-US" altLang="zh-CN" dirty="0"/>
              <a:t>Select</a:t>
            </a:r>
            <a:r>
              <a:rPr lang="zh-CN" altLang="zh-CN" dirty="0"/>
              <a:t>按钮，然后在下拉菜单中选择需要的贴图。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2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/>
              <a:t>维贴图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贴图（</a:t>
            </a:r>
            <a:r>
              <a:rPr lang="en-US" altLang="zh-CN" dirty="0"/>
              <a:t>Textures</a:t>
            </a:r>
            <a:r>
              <a:rPr lang="zh-CN" altLang="zh-CN" dirty="0"/>
              <a:t>）在游戏当中有很大的作用，它可以让网格模型和粒子效果更加生动逼真。着色器对使用的贴图有具体的要求，图片符合这些要求的话，就可以导入到工程中，图片类型可以是包含多个图层的</a:t>
            </a:r>
            <a:r>
              <a:rPr lang="en-US" altLang="zh-CN" dirty="0"/>
              <a:t>Photoshop</a:t>
            </a:r>
            <a:r>
              <a:rPr lang="zh-CN" altLang="zh-CN" dirty="0"/>
              <a:t>文件或</a:t>
            </a:r>
            <a:r>
              <a:rPr lang="en-US" altLang="zh-CN" dirty="0"/>
              <a:t>TIFF</a:t>
            </a:r>
            <a:r>
              <a:rPr lang="zh-CN" altLang="zh-CN" dirty="0"/>
              <a:t>格式文件。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0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贴图属性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440591"/>
              </p:ext>
            </p:extLst>
          </p:nvPr>
        </p:nvGraphicFramePr>
        <p:xfrm>
          <a:off x="1924050" y="2339975"/>
          <a:ext cx="529590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r:id="rId3" imgW="5295320" imgH="2176010" progId="Word.Document.12">
                  <p:embed/>
                </p:oleObj>
              </mc:Choice>
              <mc:Fallback>
                <p:oleObj name="文档" r:id="rId3" imgW="5295320" imgH="217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4050" y="2339975"/>
                        <a:ext cx="5295900" cy="217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贴图导入设置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18774"/>
              </p:ext>
            </p:extLst>
          </p:nvPr>
        </p:nvGraphicFramePr>
        <p:xfrm>
          <a:off x="3292475" y="1397000"/>
          <a:ext cx="25574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文档" r:id="rId3" imgW="5295320" imgH="8414337" progId="Word.Document.12">
                  <p:embed/>
                </p:oleObj>
              </mc:Choice>
              <mc:Fallback>
                <p:oleObj name="文档" r:id="rId3" imgW="5295320" imgH="84143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2475" y="1397000"/>
                        <a:ext cx="2557463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2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光源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在场景中加入大量表面细节的好方法是使用</a:t>
            </a:r>
            <a:r>
              <a:rPr lang="en-US" altLang="zh-CN" dirty="0"/>
              <a:t>Cookie</a:t>
            </a:r>
            <a:r>
              <a:rPr lang="zh-CN" altLang="zh-CN" dirty="0"/>
              <a:t>（用来精确控制游戏中光照的灰度纹理）。这对于制作移动的云彩、茂密的树叶很有用。如果要将贴图用于</a:t>
            </a:r>
            <a:r>
              <a:rPr lang="en-US" altLang="zh-CN" dirty="0"/>
              <a:t>Cookie</a:t>
            </a:r>
            <a:r>
              <a:rPr lang="zh-CN" altLang="zh-CN" dirty="0"/>
              <a:t>，只需要将贴图类别设置为</a:t>
            </a:r>
            <a:r>
              <a:rPr lang="en-US" altLang="zh-CN" dirty="0"/>
              <a:t>Cookie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9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光源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光源</a:t>
            </a:r>
            <a:r>
              <a:rPr lang="zh-CN" altLang="en-US" dirty="0"/>
              <a:t>（</a:t>
            </a:r>
            <a:r>
              <a:rPr lang="en-US" altLang="zh-CN" dirty="0"/>
              <a:t>Lights</a:t>
            </a:r>
            <a:r>
              <a:rPr lang="zh-CN" altLang="en-US" dirty="0"/>
              <a:t>）是游戏场景重要的组成部分，如果说模型和贴图决定了场景外观，那么光源则决定了游戏世界的颜色和氛围。一般来说，游戏场景都会包含多个不同的光源，合理运用光源可以得到很好的视觉效果。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5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聚光灯（</a:t>
            </a:r>
            <a:r>
              <a:rPr lang="en-US" altLang="zh-CN" dirty="0"/>
              <a:t>Spotlight</a:t>
            </a:r>
            <a:r>
              <a:rPr lang="zh-CN" altLang="zh-CN" dirty="0"/>
              <a:t>）</a:t>
            </a:r>
            <a:r>
              <a:rPr lang="en-US" altLang="zh-CN" dirty="0"/>
              <a:t> Cookie</a:t>
            </a:r>
            <a:r>
              <a:rPr lang="zh-CN" altLang="zh-CN" dirty="0"/>
              <a:t>使用如下设置：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691121"/>
              </p:ext>
            </p:extLst>
          </p:nvPr>
        </p:nvGraphicFramePr>
        <p:xfrm>
          <a:off x="1924050" y="2835275"/>
          <a:ext cx="52959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文档" r:id="rId3" imgW="5295320" imgH="1186849" progId="Word.Document.12">
                  <p:embed/>
                </p:oleObj>
              </mc:Choice>
              <mc:Fallback>
                <p:oleObj name="文档" r:id="rId3" imgW="5295320" imgH="1186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4050" y="2835275"/>
                        <a:ext cx="529590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0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平行光源（</a:t>
            </a:r>
            <a:r>
              <a:rPr lang="en-US" altLang="zh-CN" dirty="0"/>
              <a:t>Directional Lights</a:t>
            </a:r>
            <a:r>
              <a:rPr lang="zh-CN" altLang="zh-CN" dirty="0"/>
              <a:t>）使用如下设置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086386"/>
              </p:ext>
            </p:extLst>
          </p:nvPr>
        </p:nvGraphicFramePr>
        <p:xfrm>
          <a:off x="1924050" y="2759075"/>
          <a:ext cx="52959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文档" r:id="rId3" imgW="5295320" imgH="1338890" progId="Word.Document.12">
                  <p:embed/>
                </p:oleObj>
              </mc:Choice>
              <mc:Fallback>
                <p:oleObj name="文档" r:id="rId3" imgW="5295320" imgH="1338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4050" y="2759075"/>
                        <a:ext cx="5295900" cy="133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3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点光源（</a:t>
            </a:r>
            <a:r>
              <a:rPr lang="en-US" altLang="zh-CN" dirty="0"/>
              <a:t>Point Lights</a:t>
            </a:r>
            <a:r>
              <a:rPr lang="zh-CN" altLang="zh-CN" dirty="0"/>
              <a:t>）需要使用立方体贴图（</a:t>
            </a:r>
            <a:r>
              <a:rPr lang="en-US" altLang="zh-CN" dirty="0"/>
              <a:t>Cube Map</a:t>
            </a:r>
            <a:r>
              <a:rPr lang="zh-CN" altLang="zh-CN" dirty="0"/>
              <a:t>）。要生成一个立方体映射，可以用</a:t>
            </a:r>
            <a:r>
              <a:rPr lang="en-US" altLang="zh-CN" dirty="0"/>
              <a:t>6</a:t>
            </a:r>
            <a:r>
              <a:rPr lang="zh-CN" altLang="zh-CN" dirty="0"/>
              <a:t>张贴图将它们在立方体映射贴图中组织起来，或者按照如下设置生成一个：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72363"/>
              </p:ext>
            </p:extLst>
          </p:nvPr>
        </p:nvGraphicFramePr>
        <p:xfrm>
          <a:off x="2051720" y="4293096"/>
          <a:ext cx="5295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文档" r:id="rId3" imgW="5295320" imgH="1384538" progId="Word.Document.12">
                  <p:embed/>
                </p:oleObj>
              </mc:Choice>
              <mc:Fallback>
                <p:oleObj name="文档" r:id="rId3" imgW="5295320" imgH="1384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4293096"/>
                        <a:ext cx="52959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2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</a:t>
            </a:r>
            <a:r>
              <a:rPr lang="zh-CN" altLang="en-US" dirty="0"/>
              <a:t>贴图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视频贴图（</a:t>
            </a:r>
            <a:r>
              <a:rPr lang="en-US" altLang="zh-CN" dirty="0"/>
              <a:t>Movie Texture</a:t>
            </a:r>
            <a:r>
              <a:rPr lang="zh-CN" altLang="zh-CN" dirty="0"/>
              <a:t>）就是由一个视频文件创建出来的动画贴图。将视频文件放在资源文件夹中，就可以像普通纹理那样将该视频作为一个纹理来操作。视频文件是通过</a:t>
            </a:r>
            <a:r>
              <a:rPr lang="en-US" altLang="zh-CN" dirty="0"/>
              <a:t>Apple QuickTime</a:t>
            </a:r>
            <a:r>
              <a:rPr lang="zh-CN" altLang="zh-CN" dirty="0"/>
              <a:t>导入的，</a:t>
            </a:r>
            <a:r>
              <a:rPr lang="en-US" altLang="zh-CN" dirty="0"/>
              <a:t>Apple QuickTime</a:t>
            </a:r>
            <a:r>
              <a:rPr lang="zh-CN" altLang="zh-CN" dirty="0"/>
              <a:t>支持的格式有：</a:t>
            </a:r>
            <a:r>
              <a:rPr lang="en-US" altLang="zh-CN" dirty="0"/>
              <a:t>.</a:t>
            </a:r>
            <a:r>
              <a:rPr lang="en-US" altLang="zh-CN" dirty="0" err="1"/>
              <a:t>mov</a:t>
            </a:r>
            <a:r>
              <a:rPr lang="zh-CN" altLang="zh-CN" dirty="0"/>
              <a:t>，</a:t>
            </a:r>
            <a:r>
              <a:rPr lang="en-US" altLang="zh-CN" dirty="0"/>
              <a:t>.mpg</a:t>
            </a:r>
            <a:r>
              <a:rPr lang="zh-CN" altLang="zh-CN" dirty="0"/>
              <a:t>，</a:t>
            </a:r>
            <a:r>
              <a:rPr lang="en-US" altLang="zh-CN" dirty="0"/>
              <a:t>.mpeg</a:t>
            </a:r>
            <a:r>
              <a:rPr lang="zh-CN" altLang="zh-CN" dirty="0"/>
              <a:t>，</a:t>
            </a:r>
            <a:r>
              <a:rPr lang="en-US" altLang="zh-CN" dirty="0"/>
              <a:t>.mp4</a:t>
            </a:r>
            <a:r>
              <a:rPr lang="zh-CN" altLang="zh-CN" dirty="0"/>
              <a:t>，</a:t>
            </a:r>
            <a:r>
              <a:rPr lang="en-US" altLang="zh-CN" dirty="0"/>
              <a:t>.</a:t>
            </a:r>
            <a:r>
              <a:rPr lang="en-US" altLang="zh-CN" dirty="0" err="1"/>
              <a:t>avi</a:t>
            </a:r>
            <a:r>
              <a:rPr lang="zh-CN" altLang="zh-CN" dirty="0"/>
              <a:t>，</a:t>
            </a:r>
            <a:r>
              <a:rPr lang="en-US" altLang="zh-CN" dirty="0"/>
              <a:t>.</a:t>
            </a:r>
            <a:r>
              <a:rPr lang="en-US" altLang="zh-CN" dirty="0" err="1"/>
              <a:t>asf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9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01006"/>
              </p:ext>
            </p:extLst>
          </p:nvPr>
        </p:nvGraphicFramePr>
        <p:xfrm>
          <a:off x="1924050" y="2857500"/>
          <a:ext cx="52959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文档" r:id="rId3" imgW="5295320" imgH="1141201" progId="Word.Document.12">
                  <p:embed/>
                </p:oleObj>
              </mc:Choice>
              <mc:Fallback>
                <p:oleObj name="文档" r:id="rId3" imgW="5295320" imgH="11412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4050" y="2857500"/>
                        <a:ext cx="5295900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1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播放</a:t>
            </a:r>
            <a:r>
              <a:rPr lang="zh-CN" altLang="en-US" dirty="0"/>
              <a:t>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2204864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视频贴图在游戏运行时自动开始播放。需要使用一段代码指定它的播放时间。</a:t>
            </a:r>
          </a:p>
          <a:p>
            <a:r>
              <a:rPr lang="en-US" altLang="zh-CN" dirty="0"/>
              <a:t>// this line of code will make the Movie Texture begin playing</a:t>
            </a:r>
            <a:endParaRPr lang="zh-CN" altLang="zh-CN" dirty="0"/>
          </a:p>
          <a:p>
            <a:r>
              <a:rPr lang="en-US" altLang="zh-CN" dirty="0" err="1"/>
              <a:t>renderer.material.mainTexture.Play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zh-CN" altLang="zh-CN" dirty="0"/>
              <a:t>下面的代码让视频在空格键按下的时候重放：</a:t>
            </a:r>
          </a:p>
          <a:p>
            <a:r>
              <a:rPr lang="en-US" altLang="zh-CN" dirty="0"/>
              <a:t>function Update () {</a:t>
            </a:r>
            <a:endParaRPr lang="zh-CN" altLang="zh-CN" dirty="0"/>
          </a:p>
          <a:p>
            <a:r>
              <a:rPr lang="en-US" altLang="zh-CN" dirty="0"/>
              <a:t>	if (</a:t>
            </a:r>
            <a:r>
              <a:rPr lang="en-US" altLang="zh-CN" dirty="0" err="1"/>
              <a:t>Input.GetButtonDown</a:t>
            </a:r>
            <a:r>
              <a:rPr lang="en-US" altLang="zh-CN" dirty="0"/>
              <a:t> ("Jump")) {</a:t>
            </a:r>
            <a:endParaRPr lang="zh-CN" altLang="zh-CN" dirty="0"/>
          </a:p>
          <a:p>
            <a:r>
              <a:rPr lang="en-US" altLang="zh-CN" dirty="0"/>
              <a:t>		if (</a:t>
            </a:r>
            <a:r>
              <a:rPr lang="en-US" altLang="zh-CN" dirty="0" err="1"/>
              <a:t>renderer.material.mainTexture.isPlaying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renderer.material.mainTexture.Pause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		else {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renderer.material.mainTexture.Play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32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选择菜单中的</a:t>
            </a:r>
            <a:r>
              <a:rPr lang="en-US" altLang="zh-CN" dirty="0" err="1"/>
              <a:t>GameObject</a:t>
            </a:r>
            <a:r>
              <a:rPr lang="en-US" altLang="zh-CN" dirty="0"/>
              <a:t>-&gt;Create Other</a:t>
            </a:r>
            <a:r>
              <a:rPr lang="zh-CN" altLang="en-US" dirty="0"/>
              <a:t>可以创建光源。光源被添加到场景后，就可以像其他游戏对象一样对其进行控制。也可以在选定的游戏对象上使用</a:t>
            </a:r>
            <a:r>
              <a:rPr lang="en-US" altLang="zh-CN" dirty="0"/>
              <a:t>Component-&gt;Rendering-&gt;Light</a:t>
            </a:r>
            <a:r>
              <a:rPr lang="zh-CN" altLang="en-US" dirty="0"/>
              <a:t>来为其添加光源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0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在光源的属性视图中可以对光源进行更多的操作，比如通过改变光源的颜色可以得到具有不同氛围效果的游戏</a:t>
            </a:r>
            <a:r>
              <a:rPr lang="zh-CN" altLang="zh-CN" dirty="0" smtClean="0"/>
              <a:t>场景</a:t>
            </a:r>
            <a:endParaRPr lang="zh-CN" altLang="en-US" dirty="0"/>
          </a:p>
        </p:txBody>
      </p:sp>
      <p:pic>
        <p:nvPicPr>
          <p:cNvPr id="4" name="图片 3" descr="Lights-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832" y="3068960"/>
            <a:ext cx="2443356" cy="35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0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通过上述方法得到的光源是实时光源，即游戏运行的每帧都要重新计算光源对游戏场景的影响。如果游戏中的光源是不需要实时计算的静态光源，为了提高游戏的效率及效果，可以使用光照贴图（</a:t>
            </a:r>
            <a:r>
              <a:rPr lang="en-US" altLang="zh-CN" dirty="0"/>
              <a:t>Light map</a:t>
            </a:r>
            <a:r>
              <a:rPr lang="zh-CN" altLang="zh-CN" dirty="0"/>
              <a:t>）来提前计算</a:t>
            </a:r>
            <a:r>
              <a:rPr lang="zh-CN" altLang="zh-CN" dirty="0" smtClean="0"/>
              <a:t>光照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2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光照贴图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/>
              <a:t>可以将场景中光源对地形的影响保存为光照贴图的格式（</a:t>
            </a:r>
            <a:r>
              <a:rPr lang="en-US" altLang="zh-CN" dirty="0"/>
              <a:t>Light </a:t>
            </a:r>
            <a:r>
              <a:rPr lang="en-US" altLang="zh-CN" dirty="0" smtClean="0"/>
              <a:t>map</a:t>
            </a:r>
          </a:p>
          <a:p>
            <a:r>
              <a:rPr lang="en-US" altLang="zh-CN" dirty="0" smtClean="0"/>
              <a:t>Unity</a:t>
            </a:r>
            <a:r>
              <a:rPr lang="zh-CN" altLang="en-US" dirty="0"/>
              <a:t>中有一个内置的光照贴图器</a:t>
            </a:r>
            <a:r>
              <a:rPr lang="en-US" altLang="zh-CN" dirty="0"/>
              <a:t>——Beast</a:t>
            </a:r>
            <a:r>
              <a:rPr lang="zh-CN" altLang="en-US" dirty="0"/>
              <a:t>，出自</a:t>
            </a:r>
            <a:r>
              <a:rPr lang="en-US" altLang="zh-CN" dirty="0"/>
              <a:t>Illuminate</a:t>
            </a:r>
            <a:r>
              <a:rPr lang="zh-CN" altLang="en-US" dirty="0"/>
              <a:t>实验室。光照贴图已经完全整合进</a:t>
            </a:r>
            <a:r>
              <a:rPr lang="en-US" altLang="zh-CN" dirty="0"/>
              <a:t>Unity</a:t>
            </a:r>
            <a:r>
              <a:rPr lang="zh-CN" altLang="en-US" dirty="0"/>
              <a:t>的渲染引擎当中，这意味着</a:t>
            </a:r>
            <a:r>
              <a:rPr lang="en-US" altLang="zh-CN" dirty="0"/>
              <a:t>Beast</a:t>
            </a:r>
            <a:r>
              <a:rPr lang="zh-CN" altLang="en-US" dirty="0"/>
              <a:t>能够按照设置为游戏场景烘焙光照贴图，光照贴图的设置包括网格、材质、纹理和灯光。光照贴图也已经是</a:t>
            </a:r>
            <a:r>
              <a:rPr lang="en-US" altLang="zh-CN" dirty="0"/>
              <a:t>Unity</a:t>
            </a:r>
            <a:r>
              <a:rPr lang="zh-CN" altLang="en-US" dirty="0"/>
              <a:t>渲染引擎的一部分，一旦创建完光照贴图，会自动应用于渲染过程中。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0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烘焙光照</a:t>
            </a:r>
            <a:r>
              <a:rPr lang="zh-CN" altLang="zh-CN" b="1" dirty="0" smtClean="0"/>
              <a:t>贴图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选择</a:t>
            </a:r>
            <a:r>
              <a:rPr lang="zh-CN" altLang="zh-CN" dirty="0"/>
              <a:t>菜单中的</a:t>
            </a:r>
            <a:r>
              <a:rPr lang="en-US" altLang="zh-CN" dirty="0"/>
              <a:t> Window – </a:t>
            </a:r>
            <a:r>
              <a:rPr lang="en-US" altLang="zh-CN" dirty="0" err="1"/>
              <a:t>Lightmapping</a:t>
            </a:r>
            <a:r>
              <a:rPr lang="en-US" altLang="zh-CN" dirty="0"/>
              <a:t> </a:t>
            </a:r>
            <a:r>
              <a:rPr lang="zh-CN" altLang="zh-CN" dirty="0"/>
              <a:t>可以打开光照贴图</a:t>
            </a:r>
            <a:r>
              <a:rPr lang="zh-CN" altLang="zh-CN" dirty="0" smtClean="0"/>
              <a:t>视窗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确认需要加载光照贴图的模型都有关于光照贴图的</a:t>
            </a:r>
            <a:r>
              <a:rPr lang="en-US" altLang="zh-CN" dirty="0"/>
              <a:t>UV</a:t>
            </a:r>
            <a:r>
              <a:rPr lang="zh-CN" altLang="zh-CN" dirty="0"/>
              <a:t>纹理坐标，最简单的办法是在模型导入设置中选择</a:t>
            </a:r>
            <a:r>
              <a:rPr lang="en-US" altLang="zh-CN" dirty="0"/>
              <a:t>Generate </a:t>
            </a:r>
            <a:r>
              <a:rPr lang="en-US" altLang="zh-CN" dirty="0" err="1"/>
              <a:t>Lightmap</a:t>
            </a:r>
            <a:r>
              <a:rPr lang="en-US" altLang="zh-CN" dirty="0"/>
              <a:t> UVs</a:t>
            </a:r>
            <a:r>
              <a:rPr lang="zh-CN" altLang="zh-CN" dirty="0"/>
              <a:t>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将模型标记为</a:t>
            </a:r>
            <a:r>
              <a:rPr lang="en-US" altLang="zh-CN" dirty="0"/>
              <a:t>static</a:t>
            </a:r>
            <a:r>
              <a:rPr lang="zh-CN" altLang="zh-CN" dirty="0"/>
              <a:t>，告知</a:t>
            </a:r>
            <a:r>
              <a:rPr lang="en-US" altLang="zh-CN" dirty="0"/>
              <a:t>Unity</a:t>
            </a:r>
            <a:r>
              <a:rPr lang="zh-CN" altLang="zh-CN" dirty="0"/>
              <a:t>这个模型或者地形不会移动，可以附加光照</a:t>
            </a:r>
            <a:r>
              <a:rPr lang="zh-CN" altLang="zh-CN" dirty="0" smtClean="0"/>
              <a:t>贴图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在</a:t>
            </a:r>
            <a:r>
              <a:rPr lang="en-US" altLang="zh-CN" dirty="0"/>
              <a:t>Bake</a:t>
            </a:r>
            <a:r>
              <a:rPr lang="zh-CN" altLang="zh-CN" dirty="0"/>
              <a:t>选项卡下调整光照贴图的分辨率。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按下</a:t>
            </a:r>
            <a:r>
              <a:rPr lang="en-US" altLang="zh-CN" dirty="0"/>
              <a:t>Bake</a:t>
            </a:r>
            <a:r>
              <a:rPr lang="zh-CN" altLang="en-US" dirty="0"/>
              <a:t>按钮。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烘焙</a:t>
            </a:r>
            <a:r>
              <a:rPr lang="zh-CN" altLang="en-US" dirty="0"/>
              <a:t>完成后，在光照贴图编辑器窗口下方可以看到烘焙好的光照贴图。</a:t>
            </a:r>
          </a:p>
          <a:p>
            <a:pPr marL="514350" lvl="0" indent="-514350">
              <a:buFont typeface="+mj-lt"/>
              <a:buAutoNum type="arabicPeriod"/>
            </a:pP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烘焙设置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游戏场景的最终显示效果很大程度上取决于灯光和烘焙的设置。接下来，我们介绍一些提高光照效果的基本方法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69" name="图片 4" descr="http://unity3d.com/support/documentation/Images/manual/Lightmapping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5235575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36096" y="5805264"/>
            <a:ext cx="17235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宋体" pitchFamily="2" charset="-122"/>
              </a:rPr>
              <a:t>一个点光源的场景渲染效果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8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为了提高场景的渲染效果，我们可以选择灯光，打开光照贴图的</a:t>
            </a:r>
            <a:r>
              <a:rPr lang="en-US" altLang="zh-CN" dirty="0"/>
              <a:t>Object</a:t>
            </a:r>
            <a:r>
              <a:rPr lang="zh-CN" altLang="zh-CN" dirty="0"/>
              <a:t>选项，把</a:t>
            </a:r>
            <a:r>
              <a:rPr lang="en-US" altLang="zh-CN" dirty="0"/>
              <a:t>Shadow Radius</a:t>
            </a:r>
            <a:r>
              <a:rPr lang="zh-CN" altLang="zh-CN" dirty="0"/>
              <a:t>设置为</a:t>
            </a:r>
            <a:r>
              <a:rPr lang="en-US" altLang="zh-CN" dirty="0"/>
              <a:t>1.2</a:t>
            </a:r>
            <a:r>
              <a:rPr lang="zh-CN" altLang="zh-CN" dirty="0"/>
              <a:t>，</a:t>
            </a:r>
            <a:r>
              <a:rPr lang="en-US" altLang="zh-CN" dirty="0"/>
              <a:t>Shadow Samples</a:t>
            </a:r>
            <a:r>
              <a:rPr lang="zh-CN" altLang="zh-CN" dirty="0"/>
              <a:t>设置为</a:t>
            </a:r>
            <a:r>
              <a:rPr lang="en-US" altLang="zh-CN" dirty="0" smtClean="0"/>
              <a:t>100</a:t>
            </a:r>
            <a:r>
              <a:rPr lang="zh-CN" altLang="zh-CN" dirty="0" smtClean="0"/>
              <a:t>，</a:t>
            </a:r>
            <a:r>
              <a:rPr lang="zh-CN" altLang="zh-CN" dirty="0"/>
              <a:t>重新烘焙，我们就可以得到具有柔和影子的渲染</a:t>
            </a:r>
            <a:r>
              <a:rPr lang="zh-CN" altLang="zh-CN" dirty="0" smtClean="0"/>
              <a:t>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7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1138</Words>
  <Application>Microsoft Office PowerPoint</Application>
  <PresentationFormat>全屏显示(4:3)</PresentationFormat>
  <Paragraphs>56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Microsoft Word Document</vt:lpstr>
      <vt:lpstr>光照和材质</vt:lpstr>
      <vt:lpstr>光源 </vt:lpstr>
      <vt:lpstr>PowerPoint 演示文稿</vt:lpstr>
      <vt:lpstr>PowerPoint 演示文稿</vt:lpstr>
      <vt:lpstr>PowerPoint 演示文稿</vt:lpstr>
      <vt:lpstr>光照贴图 </vt:lpstr>
      <vt:lpstr>烘焙光照贴图</vt:lpstr>
      <vt:lpstr>烘焙设置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设置材质属性</vt:lpstr>
      <vt:lpstr>二维贴图</vt:lpstr>
      <vt:lpstr>贴图属性</vt:lpstr>
      <vt:lpstr>贴图导入设置</vt:lpstr>
      <vt:lpstr>光源Cookie</vt:lpstr>
      <vt:lpstr>PowerPoint 演示文稿</vt:lpstr>
      <vt:lpstr>PowerPoint 演示文稿</vt:lpstr>
      <vt:lpstr>PowerPoint 演示文稿</vt:lpstr>
      <vt:lpstr>视频贴图</vt:lpstr>
      <vt:lpstr>PowerPoint 演示文稿</vt:lpstr>
      <vt:lpstr>播放视频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光照和材质</dc:title>
  <dc:creator>Han</dc:creator>
  <cp:lastModifiedBy>Han</cp:lastModifiedBy>
  <cp:revision>20</cp:revision>
  <dcterms:created xsi:type="dcterms:W3CDTF">2013-09-06T07:29:18Z</dcterms:created>
  <dcterms:modified xsi:type="dcterms:W3CDTF">2014-05-06T04:08:21Z</dcterms:modified>
</cp:coreProperties>
</file>