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标签</a:t>
            </a:r>
            <a:r>
              <a:rPr lang="zh-CN" altLang="zh-CN" dirty="0"/>
              <a:t>（</a:t>
            </a:r>
            <a:r>
              <a:rPr lang="en-US" altLang="zh-CN" dirty="0"/>
              <a:t>Label</a:t>
            </a:r>
            <a:r>
              <a:rPr lang="zh-CN" altLang="zh-CN" dirty="0"/>
              <a:t>）只作为显示信息使用，不可交互，不能点击或者移动。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GUI.Label</a:t>
            </a:r>
            <a:r>
              <a:rPr lang="en-US" altLang="zh-CN" dirty="0"/>
              <a:t> </a:t>
            </a:r>
            <a:r>
              <a:rPr lang="zh-CN" altLang="zh-CN" dirty="0"/>
              <a:t>示例</a:t>
            </a:r>
            <a:r>
              <a:rPr lang="en-US" altLang="zh-CN" dirty="0"/>
              <a:t> </a:t>
            </a:r>
            <a:r>
              <a:rPr lang="en-US" altLang="zh-CN" dirty="0" smtClean="0"/>
              <a:t>*/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	</a:t>
            </a:r>
            <a:r>
              <a:rPr lang="en-US" altLang="zh-CN" dirty="0" err="1"/>
              <a:t>GUI.Label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"Label");}</a:t>
            </a:r>
            <a:r>
              <a:rPr lang="zh-CN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1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按钮</a:t>
            </a:r>
            <a:r>
              <a:rPr lang="zh-CN" altLang="en-US" dirty="0"/>
              <a:t>（</a:t>
            </a:r>
            <a:r>
              <a:rPr lang="en-US" altLang="zh-CN" dirty="0"/>
              <a:t>Button</a:t>
            </a:r>
            <a:r>
              <a:rPr lang="zh-CN" altLang="en-US" dirty="0"/>
              <a:t>）是最常用的交互控件，每当我们点击按钮，就会触发一些行为。触发的时机是当用户点击按钮然后释放鼠标左键时。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UnityGUI</a:t>
            </a:r>
            <a:r>
              <a:rPr lang="zh-CN" altLang="en-US" dirty="0"/>
              <a:t>中，点击按钮时会返回</a:t>
            </a:r>
            <a:r>
              <a:rPr lang="en-US" altLang="zh-CN" dirty="0"/>
              <a:t>true</a:t>
            </a:r>
            <a:r>
              <a:rPr lang="zh-CN" altLang="en-US" dirty="0"/>
              <a:t>。要在按钮被按下时执行一些代码，我们可以使用</a:t>
            </a:r>
            <a:r>
              <a:rPr lang="en-US" altLang="zh-CN" dirty="0"/>
              <a:t>if</a:t>
            </a:r>
            <a:r>
              <a:rPr lang="zh-CN" altLang="en-US" dirty="0"/>
              <a:t>语句，</a:t>
            </a:r>
            <a:r>
              <a:rPr lang="en-US" altLang="zh-CN" dirty="0"/>
              <a:t>if</a:t>
            </a:r>
            <a:r>
              <a:rPr lang="zh-CN" altLang="en-US" dirty="0"/>
              <a:t>内的内容是要执行的内容。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GUI.Button</a:t>
            </a:r>
            <a:r>
              <a:rPr lang="en-US" altLang="zh-CN" dirty="0"/>
              <a:t> 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GUI.Button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"Button")) {</a:t>
            </a:r>
          </a:p>
          <a:p>
            <a:r>
              <a:rPr lang="en-US" altLang="zh-CN" dirty="0"/>
              <a:t>		// </a:t>
            </a:r>
            <a:r>
              <a:rPr lang="zh-CN" altLang="en-US" dirty="0"/>
              <a:t>这里添加的代码将在按钮被点击时执行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8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重复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重复</a:t>
            </a:r>
            <a:r>
              <a:rPr lang="zh-CN" altLang="en-US" dirty="0"/>
              <a:t>按钮（</a:t>
            </a:r>
            <a:r>
              <a:rPr lang="en-US" altLang="zh-CN" dirty="0" err="1"/>
              <a:t>RepeatButton</a:t>
            </a:r>
            <a:r>
              <a:rPr lang="zh-CN" altLang="en-US" dirty="0"/>
              <a:t>）是按钮的一种变体，和一般按钮不同的是重复按钮只要按着鼠标，就会每帧都响应按下事件，可以制作一些需要持续按键的事件。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UnityGUI</a:t>
            </a:r>
            <a:r>
              <a:rPr lang="zh-CN" altLang="en-US" dirty="0"/>
              <a:t>中，重复按钮只要被点击就会每帧返回</a:t>
            </a:r>
            <a:r>
              <a:rPr lang="en-US" altLang="zh-CN" dirty="0"/>
              <a:t>true</a:t>
            </a:r>
            <a:r>
              <a:rPr lang="zh-CN" altLang="en-US" dirty="0"/>
              <a:t>。要在按钮被按下时执行一些代码，我们可以使用</a:t>
            </a:r>
            <a:r>
              <a:rPr lang="en-US" altLang="zh-CN" dirty="0"/>
              <a:t>if</a:t>
            </a:r>
            <a:r>
              <a:rPr lang="zh-CN" altLang="en-US" dirty="0"/>
              <a:t>语句，</a:t>
            </a:r>
            <a:r>
              <a:rPr lang="en-US" altLang="zh-CN" dirty="0"/>
              <a:t>if</a:t>
            </a:r>
            <a:r>
              <a:rPr lang="zh-CN" altLang="en-US" dirty="0"/>
              <a:t>内的内容是要执行的内容。并会在按钮按下时反复执行。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GUI.RepeatButton</a:t>
            </a:r>
            <a:r>
              <a:rPr lang="en-US" altLang="zh-CN" dirty="0"/>
              <a:t> 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GUI.RepeatButton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"</a:t>
            </a:r>
            <a:r>
              <a:rPr lang="en-US" altLang="zh-CN" dirty="0" err="1"/>
              <a:t>RepeatButton</a:t>
            </a:r>
            <a:r>
              <a:rPr lang="en-US" altLang="zh-CN" dirty="0"/>
              <a:t>")) {</a:t>
            </a:r>
          </a:p>
          <a:p>
            <a:r>
              <a:rPr lang="en-US" altLang="zh-CN" dirty="0"/>
              <a:t>		// </a:t>
            </a:r>
            <a:r>
              <a:rPr lang="zh-CN" altLang="en-US" dirty="0"/>
              <a:t>如果在按钮点击状态下，每帧都会执行这里添加的代码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9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 smtClean="0"/>
              <a:t>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文本框</a:t>
            </a:r>
            <a:r>
              <a:rPr lang="zh-CN" altLang="zh-CN" dirty="0"/>
              <a:t>（</a:t>
            </a:r>
            <a:r>
              <a:rPr lang="en-US" altLang="zh-CN" dirty="0" err="1"/>
              <a:t>TextField</a:t>
            </a:r>
            <a:r>
              <a:rPr lang="zh-CN" altLang="zh-CN" dirty="0"/>
              <a:t>）是一种可以交互的，可编辑的区域，包含一行文本字符串。</a:t>
            </a:r>
          </a:p>
          <a:p>
            <a:r>
              <a:rPr lang="zh-CN" altLang="zh-CN" dirty="0"/>
              <a:t>文本框可以显示一个字符串。当字符串被编辑后，就会返回编辑后的字符串。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GUI.TextField</a:t>
            </a:r>
            <a:r>
              <a:rPr lang="en-US" altLang="zh-CN" dirty="0"/>
              <a:t> </a:t>
            </a:r>
            <a:r>
              <a:rPr lang="zh-CN" altLang="zh-CN" dirty="0"/>
              <a:t>示例</a:t>
            </a:r>
            <a:r>
              <a:rPr lang="en-US" altLang="zh-CN" dirty="0" smtClean="0"/>
              <a:t>*/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textFieldString</a:t>
            </a:r>
            <a:r>
              <a:rPr lang="en-US" altLang="zh-CN" dirty="0"/>
              <a:t> = "text field</a:t>
            </a:r>
            <a:r>
              <a:rPr lang="en-US" altLang="zh-CN" dirty="0" smtClean="0"/>
              <a:t>";</a:t>
            </a:r>
          </a:p>
          <a:p>
            <a:r>
              <a:rPr lang="en-US" altLang="zh-CN" dirty="0" smtClean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	</a:t>
            </a:r>
            <a:endParaRPr lang="en-US" altLang="zh-CN" dirty="0" smtClean="0"/>
          </a:p>
          <a:p>
            <a:r>
              <a:rPr lang="en-US" altLang="zh-CN" dirty="0" err="1" smtClean="0"/>
              <a:t>textFieldString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GUI.TextField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</a:t>
            </a:r>
            <a:r>
              <a:rPr lang="en-US" altLang="zh-CN" dirty="0" err="1"/>
              <a:t>textFieldString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6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文本</a:t>
            </a:r>
            <a:r>
              <a:rPr lang="zh-CN" altLang="en-US" dirty="0"/>
              <a:t>域（</a:t>
            </a:r>
            <a:r>
              <a:rPr lang="en-US" altLang="zh-CN" dirty="0" err="1"/>
              <a:t>TextArea</a:t>
            </a:r>
            <a:r>
              <a:rPr lang="zh-CN" altLang="en-US" dirty="0"/>
              <a:t>）是一种可交互的，可编辑的区域，包含多行文本字符串。</a:t>
            </a:r>
          </a:p>
          <a:p>
            <a:r>
              <a:rPr lang="zh-CN" altLang="en-US" dirty="0"/>
              <a:t>文本域也可以显示一个字符串。当字符串被编辑后，就会返回编辑后的字符串。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GUI.TextArea</a:t>
            </a:r>
            <a:r>
              <a:rPr lang="en-US" altLang="zh-CN" dirty="0"/>
              <a:t> 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textAreaString</a:t>
            </a:r>
            <a:r>
              <a:rPr lang="en-US" altLang="zh-CN" dirty="0"/>
              <a:t> = "text area";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textAreaString</a:t>
            </a:r>
            <a:r>
              <a:rPr lang="en-US" altLang="zh-CN" dirty="0"/>
              <a:t> = </a:t>
            </a:r>
            <a:r>
              <a:rPr lang="en-US" altLang="zh-CN" dirty="0" err="1"/>
              <a:t>GUI.TextArea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</a:t>
            </a:r>
            <a:r>
              <a:rPr lang="en-US" altLang="zh-CN" dirty="0" err="1"/>
              <a:t>textAreaString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开关</a:t>
            </a:r>
            <a:r>
              <a:rPr lang="zh-CN" altLang="en-US" dirty="0"/>
              <a:t>（</a:t>
            </a:r>
            <a:r>
              <a:rPr lang="en-US" altLang="zh-CN" dirty="0"/>
              <a:t>Toggle</a:t>
            </a:r>
            <a:r>
              <a:rPr lang="zh-CN" altLang="en-US" dirty="0"/>
              <a:t>）可以建立一个具有选中和未选中两种状态复选框（</a:t>
            </a:r>
            <a:r>
              <a:rPr lang="en-US" altLang="zh-CN" dirty="0"/>
              <a:t>checkbox</a:t>
            </a:r>
            <a:r>
              <a:rPr lang="zh-CN" altLang="en-US" dirty="0"/>
              <a:t>），点击就会改变状态。开关的</a:t>
            </a:r>
            <a:r>
              <a:rPr lang="en-US" altLang="zh-CN" dirty="0"/>
              <a:t>on/off</a:t>
            </a:r>
            <a:r>
              <a:rPr lang="zh-CN" altLang="en-US" dirty="0"/>
              <a:t>状态是通过一个布尔型变量存储的。开关控件在被点击的时候会返回一个新的布尔值，我们需要定义一个布尔型变量来接受这个返回值。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GUI.Toggle</a:t>
            </a:r>
            <a:r>
              <a:rPr lang="zh-CN" altLang="en-US" dirty="0"/>
              <a:t>示例 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toggleBool</a:t>
            </a:r>
            <a:r>
              <a:rPr lang="en-US" altLang="zh-CN" dirty="0"/>
              <a:t> = true;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toggleBool</a:t>
            </a:r>
            <a:r>
              <a:rPr lang="en-US" altLang="zh-CN" dirty="0"/>
              <a:t> = </a:t>
            </a:r>
            <a:r>
              <a:rPr lang="en-US" altLang="zh-CN" dirty="0" err="1"/>
              <a:t>GUI.Toggle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</a:t>
            </a:r>
            <a:r>
              <a:rPr lang="en-US" altLang="zh-CN" dirty="0" err="1"/>
              <a:t>toggleBool</a:t>
            </a:r>
            <a:r>
              <a:rPr lang="en-US" altLang="zh-CN" dirty="0"/>
              <a:t>, "Toggle");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工具栏</a:t>
            </a:r>
            <a:r>
              <a:rPr lang="zh-CN" altLang="en-US" dirty="0"/>
              <a:t>（</a:t>
            </a:r>
            <a:r>
              <a:rPr lang="en-US" altLang="zh-CN" dirty="0"/>
              <a:t>Toolbar</a:t>
            </a:r>
            <a:r>
              <a:rPr lang="zh-CN" altLang="en-US" dirty="0"/>
              <a:t>）其实就是一行按钮的集合，但一个时间只能有一个按钮处于激活状态，直到另一个按钮被按下，我们可以在工具栏中声明任意数量的按钮。用一个整形变量记录按下的按钮，它是创建函数的返回值，也要作为它的一个参数。创建工具栏时的数组参数长度将决定工具栏中的按钮数量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GUI.Toolbar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toolbarInt</a:t>
            </a:r>
            <a:r>
              <a:rPr lang="en-US" altLang="zh-CN" dirty="0"/>
              <a:t> = 0;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toolbarStrings</a:t>
            </a:r>
            <a:r>
              <a:rPr lang="en-US" altLang="zh-CN" dirty="0"/>
              <a:t> : String[] = ["Toolbar1", "Toolbar2", "Toolbar3"];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toolbarInt</a:t>
            </a:r>
            <a:r>
              <a:rPr lang="en-US" altLang="zh-CN" dirty="0"/>
              <a:t> = </a:t>
            </a:r>
            <a:r>
              <a:rPr lang="en-US" altLang="zh-CN" dirty="0" err="1"/>
              <a:t>GUI.Toolbar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250, 30), </a:t>
            </a:r>
            <a:r>
              <a:rPr lang="en-US" altLang="zh-CN" dirty="0" err="1"/>
              <a:t>toolbarInt</a:t>
            </a:r>
            <a:r>
              <a:rPr lang="en-US" altLang="zh-CN" dirty="0"/>
              <a:t>, </a:t>
            </a:r>
            <a:r>
              <a:rPr lang="en-US" altLang="zh-CN" dirty="0" err="1"/>
              <a:t>toolbarStrings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9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网格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网格（</a:t>
            </a:r>
            <a:r>
              <a:rPr lang="en-US" altLang="zh-CN" dirty="0" err="1"/>
              <a:t>SelectionGrid</a:t>
            </a:r>
            <a:r>
              <a:rPr lang="zh-CN" altLang="en-US" dirty="0"/>
              <a:t>）就是多行的工具栏，和工具栏一样，某一时刻只能有一个激活的按钮。我们可以决定选择网格的行数和列数。用一个整形变量记录按下的按钮，作为创建函数中的一个参数，并接受返回值。函数中的数组参数用来决定网格中按钮的数量。</a:t>
            </a:r>
            <a:r>
              <a:rPr lang="en-US" altLang="zh-CN" dirty="0" err="1"/>
              <a:t>SelectionGrid</a:t>
            </a:r>
            <a:r>
              <a:rPr lang="zh-CN" altLang="en-US" dirty="0"/>
              <a:t>函数最后一个参数决定了网格的行数。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GUI.SelectionGrid</a:t>
            </a:r>
            <a:r>
              <a:rPr lang="zh-CN" altLang="en-US" dirty="0"/>
              <a:t>示例 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selectionGridInt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= 0;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selectionStrings</a:t>
            </a:r>
            <a:r>
              <a:rPr lang="en-US" altLang="zh-CN" dirty="0"/>
              <a:t> : String[] = ["Grid 1", "Grid 2", "Grid 3", "Grid 4"];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selectionGridInt</a:t>
            </a:r>
            <a:r>
              <a:rPr lang="en-US" altLang="zh-CN" dirty="0"/>
              <a:t> = </a:t>
            </a:r>
            <a:r>
              <a:rPr lang="en-US" altLang="zh-CN" dirty="0" err="1"/>
              <a:t>GUI.SelectionGrid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</a:t>
            </a:r>
            <a:r>
              <a:rPr lang="en-US" altLang="zh-CN" dirty="0" err="1"/>
              <a:t>selectionGridInt</a:t>
            </a:r>
            <a:r>
              <a:rPr lang="en-US" altLang="zh-CN" dirty="0"/>
              <a:t>, </a:t>
            </a:r>
            <a:r>
              <a:rPr lang="en-US" altLang="zh-CN" dirty="0" err="1"/>
              <a:t>selectionStrings</a:t>
            </a:r>
            <a:r>
              <a:rPr lang="en-US" altLang="zh-CN" dirty="0"/>
              <a:t>, 2);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滑动块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水平</a:t>
            </a:r>
            <a:r>
              <a:rPr lang="zh-CN" altLang="en-US" dirty="0"/>
              <a:t>滑动块（</a:t>
            </a:r>
            <a:r>
              <a:rPr lang="en-US" altLang="zh-CN" dirty="0" err="1"/>
              <a:t>HorizontalSlider</a:t>
            </a:r>
            <a:r>
              <a:rPr lang="zh-CN" altLang="en-US" dirty="0"/>
              <a:t>）可以在最大和最小值之间左右滑动，来改变这个值的大小。我们用一个浮点型变量存储滑块的位置，该变量将作为</a:t>
            </a:r>
            <a:r>
              <a:rPr lang="en-US" altLang="zh-CN" dirty="0" err="1"/>
              <a:t>HorizontalSlider</a:t>
            </a:r>
            <a:r>
              <a:rPr lang="zh-CN" altLang="en-US" dirty="0"/>
              <a:t>函数的参数，并能得到交互的返回值。我们也可以在参数中设置最大值和最小值。</a:t>
            </a:r>
          </a:p>
          <a:p>
            <a:r>
              <a:rPr lang="en-US" altLang="zh-CN" dirty="0"/>
              <a:t>/* Horizontal Slider</a:t>
            </a:r>
            <a:r>
              <a:rPr lang="zh-CN" altLang="en-US" dirty="0"/>
              <a:t>示例 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hSliderValue</a:t>
            </a:r>
            <a:r>
              <a:rPr lang="en-US" altLang="zh-CN" dirty="0"/>
              <a:t> : float = 0.0;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hSliderValue</a:t>
            </a:r>
            <a:r>
              <a:rPr lang="en-US" altLang="zh-CN" dirty="0"/>
              <a:t> = </a:t>
            </a:r>
            <a:r>
              <a:rPr lang="en-US" altLang="zh-CN" dirty="0" err="1"/>
              <a:t>GUI.HorizontalSlider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</a:t>
            </a:r>
            <a:r>
              <a:rPr lang="en-US" altLang="zh-CN" dirty="0" err="1"/>
              <a:t>hSliderValue</a:t>
            </a:r>
            <a:r>
              <a:rPr lang="en-US" altLang="zh-CN" dirty="0"/>
              <a:t>, 0.0, 10.0);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9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滚动条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水平</a:t>
            </a:r>
            <a:r>
              <a:rPr lang="zh-CN" altLang="en-US" dirty="0"/>
              <a:t>滚动条（</a:t>
            </a:r>
            <a:r>
              <a:rPr lang="en-US" altLang="zh-CN" dirty="0" err="1"/>
              <a:t>HorizontalScrollbar</a:t>
            </a:r>
            <a:r>
              <a:rPr lang="zh-CN" altLang="en-US" dirty="0"/>
              <a:t>）有点类似水平滑动块，就像浏览器或者</a:t>
            </a:r>
            <a:r>
              <a:rPr lang="en-US" altLang="zh-CN" dirty="0"/>
              <a:t>word</a:t>
            </a:r>
            <a:r>
              <a:rPr lang="zh-CN" altLang="en-US" dirty="0"/>
              <a:t>程序中的滑动条一样，可以用来操作卷轴移动。水平滚动条和滑动块只有一点不同，多了一个决定滚动条长度的变量。</a:t>
            </a:r>
          </a:p>
          <a:p>
            <a:r>
              <a:rPr lang="en-US" altLang="zh-CN" dirty="0"/>
              <a:t>/* Horizontal Scrollbar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hScrollbarValue</a:t>
            </a:r>
            <a:r>
              <a:rPr lang="en-US" altLang="zh-CN" dirty="0"/>
              <a:t> : float;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hScrollbarValue</a:t>
            </a:r>
            <a:r>
              <a:rPr lang="en-US" altLang="zh-CN" dirty="0"/>
              <a:t> = </a:t>
            </a:r>
            <a:r>
              <a:rPr lang="en-US" altLang="zh-CN" dirty="0" err="1"/>
              <a:t>GUI.HorizontalScrollbar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30), </a:t>
            </a:r>
            <a:r>
              <a:rPr lang="en-US" altLang="zh-CN" dirty="0" err="1"/>
              <a:t>hScrollbarValue</a:t>
            </a:r>
            <a:r>
              <a:rPr lang="en-US" altLang="zh-CN" dirty="0"/>
              <a:t>, 1.0, 0.0, 10.0);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1358900"/>
            <a:ext cx="4702175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9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卷轴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卷轴</a:t>
            </a:r>
            <a:r>
              <a:rPr lang="zh-CN" altLang="en-US" dirty="0"/>
              <a:t>视图（</a:t>
            </a:r>
            <a:r>
              <a:rPr lang="en-US" altLang="zh-CN" dirty="0" err="1"/>
              <a:t>ScrollViews</a:t>
            </a:r>
            <a:r>
              <a:rPr lang="zh-CN" altLang="en-US" dirty="0"/>
              <a:t>）能够为其他控件提供更大的显示区域。卷轴视图需要两个</a:t>
            </a:r>
            <a:r>
              <a:rPr lang="en-US" altLang="zh-CN" dirty="0" err="1"/>
              <a:t>Rect</a:t>
            </a:r>
            <a:r>
              <a:rPr lang="zh-CN" altLang="en-US" dirty="0"/>
              <a:t>作为参数，第一个矩形是显示大小，第二个是实际大小。当实际大小大于显示大小时，就会使用滚动条。我们还需要一个二维向量来存储显示区域的位置。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ScrollView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scrollViewVector</a:t>
            </a:r>
            <a:r>
              <a:rPr lang="en-US" altLang="zh-CN" dirty="0"/>
              <a:t> : Vector2 = Vector2.zero;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innerText</a:t>
            </a:r>
            <a:r>
              <a:rPr lang="en-US" altLang="zh-CN" dirty="0"/>
              <a:t> : String = "I am inside the </a:t>
            </a:r>
            <a:r>
              <a:rPr lang="en-US" altLang="zh-CN" dirty="0" err="1"/>
              <a:t>ScrollView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开始定义卷轴视图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scrollViewVector</a:t>
            </a:r>
            <a:r>
              <a:rPr lang="en-US" altLang="zh-CN" dirty="0"/>
              <a:t> = </a:t>
            </a:r>
            <a:r>
              <a:rPr lang="en-US" altLang="zh-CN" dirty="0" err="1"/>
              <a:t>GUI.BeginScrollView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(25, 25, 100, 100), </a:t>
            </a:r>
            <a:r>
              <a:rPr lang="en-US" altLang="zh-CN" dirty="0" err="1"/>
              <a:t>scrollViewVector</a:t>
            </a:r>
            <a:r>
              <a:rPr lang="en-US" altLang="zh-CN" dirty="0"/>
              <a:t>, </a:t>
            </a:r>
            <a:r>
              <a:rPr lang="en-US" altLang="zh-CN" dirty="0" err="1"/>
              <a:t>Rect</a:t>
            </a:r>
            <a:r>
              <a:rPr lang="en-US" altLang="zh-CN" dirty="0"/>
              <a:t> (0, 0, 400, 400));</a:t>
            </a:r>
          </a:p>
          <a:p>
            <a:endParaRPr lang="en-US" altLang="zh-CN" dirty="0"/>
          </a:p>
          <a:p>
            <a:r>
              <a:rPr lang="en-US" altLang="zh-CN" dirty="0"/>
              <a:t>	// </a:t>
            </a:r>
            <a:r>
              <a:rPr lang="zh-CN" altLang="en-US" dirty="0"/>
              <a:t>在卷轴视图中添加一些控件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innerText</a:t>
            </a:r>
            <a:r>
              <a:rPr lang="en-US" altLang="zh-CN" dirty="0"/>
              <a:t> = </a:t>
            </a:r>
            <a:r>
              <a:rPr lang="en-US" altLang="zh-CN" dirty="0" err="1"/>
              <a:t>GUI.TextArea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(0, 0, 400, 400), </a:t>
            </a:r>
            <a:r>
              <a:rPr lang="en-US" altLang="zh-CN" dirty="0" err="1"/>
              <a:t>innerText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卷轴视图定义完成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GUI.EndScrollView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窗口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）是一个容器，当点击的时候，窗口会获得或失去焦点。每个窗口都有</a:t>
            </a:r>
            <a:r>
              <a:rPr lang="en-US" altLang="zh-CN" dirty="0"/>
              <a:t>ID</a:t>
            </a:r>
            <a:r>
              <a:rPr lang="zh-CN" altLang="en-US" dirty="0"/>
              <a:t>编号。窗口的内容都写在单独的函数中，当这个窗口被点击激活的时候调用。窗口是唯一一个需要附带函数的控件。我们必须给每个窗口设置</a:t>
            </a:r>
            <a:r>
              <a:rPr lang="en-US" altLang="zh-CN" dirty="0"/>
              <a:t>ID</a:t>
            </a:r>
            <a:r>
              <a:rPr lang="zh-CN" altLang="en-US" dirty="0"/>
              <a:t>和对应函数，在这个函数中具体写这个窗口要执行的代码。</a:t>
            </a:r>
          </a:p>
          <a:p>
            <a:r>
              <a:rPr lang="en-US" altLang="zh-CN" dirty="0"/>
              <a:t>/* Window 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windowRect</a:t>
            </a:r>
            <a:r>
              <a:rPr lang="en-US" altLang="zh-CN" dirty="0"/>
              <a:t> : </a:t>
            </a:r>
            <a:r>
              <a:rPr lang="en-US" altLang="zh-CN" dirty="0" err="1"/>
              <a:t>Rect</a:t>
            </a:r>
            <a:r>
              <a:rPr lang="en-US" altLang="zh-CN" dirty="0"/>
              <a:t> = </a:t>
            </a:r>
            <a:r>
              <a:rPr lang="en-US" altLang="zh-CN" dirty="0" err="1"/>
              <a:t>Rect</a:t>
            </a:r>
            <a:r>
              <a:rPr lang="en-US" altLang="zh-CN" dirty="0"/>
              <a:t> (20, 20, 120, 50);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windowRect</a:t>
            </a:r>
            <a:r>
              <a:rPr lang="en-US" altLang="zh-CN" dirty="0"/>
              <a:t> = </a:t>
            </a:r>
            <a:r>
              <a:rPr lang="en-US" altLang="zh-CN" dirty="0" err="1"/>
              <a:t>GUI.Window</a:t>
            </a:r>
            <a:r>
              <a:rPr lang="en-US" altLang="zh-CN" dirty="0"/>
              <a:t> (0, </a:t>
            </a:r>
            <a:r>
              <a:rPr lang="en-US" altLang="zh-CN" dirty="0" err="1"/>
              <a:t>windowRect</a:t>
            </a:r>
            <a:r>
              <a:rPr lang="en-US" altLang="zh-CN" dirty="0"/>
              <a:t>, </a:t>
            </a:r>
            <a:r>
              <a:rPr lang="en-US" altLang="zh-CN" dirty="0" err="1"/>
              <a:t>WindowFunction</a:t>
            </a:r>
            <a:r>
              <a:rPr lang="en-US" altLang="zh-CN" dirty="0"/>
              <a:t>, "My Window");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WindowFunction</a:t>
            </a:r>
            <a:r>
              <a:rPr lang="en-US" altLang="zh-CN" dirty="0"/>
              <a:t> (</a:t>
            </a:r>
            <a:r>
              <a:rPr lang="en-US" altLang="zh-CN" dirty="0" err="1"/>
              <a:t>windowID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在这个窗口内绘制一些控件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0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GUI.changed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err="1" smtClean="0"/>
              <a:t>GUI.changed</a:t>
            </a:r>
            <a:r>
              <a:rPr lang="zh-CN" altLang="en-US" dirty="0"/>
              <a:t>变量可以得到用户是否进行了</a:t>
            </a:r>
            <a:r>
              <a:rPr lang="en-US" altLang="zh-CN" dirty="0"/>
              <a:t>GUI</a:t>
            </a:r>
            <a:r>
              <a:rPr lang="zh-CN" altLang="en-US" dirty="0"/>
              <a:t>交互（比如按下按钮、拖拽滚动条等），当用户执行特定交互的话，这个值会被赋予</a:t>
            </a:r>
            <a:r>
              <a:rPr lang="en-US" altLang="zh-CN" dirty="0"/>
              <a:t>true</a:t>
            </a:r>
            <a:r>
              <a:rPr lang="zh-CN" altLang="en-US" dirty="0"/>
              <a:t>。下面是</a:t>
            </a:r>
            <a:r>
              <a:rPr lang="en-US" altLang="zh-CN" dirty="0" err="1"/>
              <a:t>GUI.changed</a:t>
            </a:r>
            <a:r>
              <a:rPr lang="zh-CN" altLang="en-US" dirty="0"/>
              <a:t>变量被用于工具栏的一个例子，我们可以获得工具栏中的按钮被点击的情况，进而做相应的处理。</a:t>
            </a:r>
          </a:p>
          <a:p>
            <a:r>
              <a:rPr lang="en-US" altLang="zh-CN" dirty="0"/>
              <a:t>/* </a:t>
            </a:r>
            <a:r>
              <a:rPr lang="en-US" altLang="zh-CN" dirty="0" err="1"/>
              <a:t>GUI.changed</a:t>
            </a:r>
            <a:r>
              <a:rPr lang="zh-CN" altLang="en-US" dirty="0"/>
              <a:t>示例*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private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selectedToolbar</a:t>
            </a:r>
            <a:r>
              <a:rPr lang="en-US" altLang="zh-CN" dirty="0"/>
              <a:t> : </a:t>
            </a:r>
            <a:r>
              <a:rPr lang="en-US" altLang="zh-CN" dirty="0" err="1"/>
              <a:t>int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private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toolbarStrings</a:t>
            </a:r>
            <a:r>
              <a:rPr lang="en-US" altLang="zh-CN" dirty="0"/>
              <a:t> = ["One", "Two"];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selectedToolbar</a:t>
            </a:r>
            <a:r>
              <a:rPr lang="en-US" altLang="zh-CN" dirty="0"/>
              <a:t> = </a:t>
            </a:r>
            <a:r>
              <a:rPr lang="en-US" altLang="zh-CN" dirty="0" err="1"/>
              <a:t>GUI.Toolbar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(50, 10, </a:t>
            </a:r>
            <a:r>
              <a:rPr lang="en-US" altLang="zh-CN" dirty="0" err="1"/>
              <a:t>Screen.width</a:t>
            </a:r>
            <a:r>
              <a:rPr lang="en-US" altLang="zh-CN" dirty="0"/>
              <a:t> - 100, 30), </a:t>
            </a:r>
            <a:r>
              <a:rPr lang="en-US" altLang="zh-CN" dirty="0" err="1"/>
              <a:t>selectedToolbar</a:t>
            </a:r>
            <a:r>
              <a:rPr lang="en-US" altLang="zh-CN" dirty="0"/>
              <a:t>, </a:t>
            </a:r>
            <a:r>
              <a:rPr lang="en-US" altLang="zh-CN" dirty="0" err="1"/>
              <a:t>toolbarStrings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如果用户在这一帧点选了一个新的工具栏按钮，程序将处理这个输入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if (</a:t>
            </a:r>
            <a:r>
              <a:rPr lang="en-US" altLang="zh-CN" dirty="0" err="1"/>
              <a:t>GUI.changed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print ("The toolbar was clicked");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selectedToolbar</a:t>
            </a:r>
            <a:r>
              <a:rPr lang="en-US" altLang="zh-CN" dirty="0"/>
              <a:t> == 0)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print ("First button was clicked");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print ("Second button was clicked");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8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控件的</a:t>
            </a:r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开发</a:t>
            </a:r>
            <a:r>
              <a:rPr lang="zh-CN" altLang="en-US" dirty="0"/>
              <a:t>者可以通过</a:t>
            </a:r>
            <a:r>
              <a:rPr lang="en-US" altLang="zh-CN" dirty="0" err="1"/>
              <a:t>GUIStyles</a:t>
            </a:r>
            <a:r>
              <a:rPr lang="zh-CN" altLang="en-US" dirty="0"/>
              <a:t>和</a:t>
            </a:r>
            <a:r>
              <a:rPr lang="en-US" altLang="zh-CN" dirty="0" err="1"/>
              <a:t>GUISkins</a:t>
            </a:r>
            <a:r>
              <a:rPr lang="zh-CN" altLang="en-US" dirty="0"/>
              <a:t>自定义</a:t>
            </a:r>
            <a:r>
              <a:rPr lang="en-US" altLang="zh-CN" dirty="0"/>
              <a:t>GUI</a:t>
            </a:r>
            <a:r>
              <a:rPr lang="zh-CN" altLang="en-US" dirty="0"/>
              <a:t>控件的外观，可以使得游戏界面风格更加多样化。在</a:t>
            </a:r>
            <a:r>
              <a:rPr lang="en-US" altLang="zh-CN" dirty="0" err="1"/>
              <a:t>UnityGUI</a:t>
            </a:r>
            <a:r>
              <a:rPr lang="zh-CN" altLang="en-US" dirty="0"/>
              <a:t>中，</a:t>
            </a:r>
            <a:r>
              <a:rPr lang="en-US" altLang="zh-CN" dirty="0" err="1"/>
              <a:t>GUIStyles</a:t>
            </a:r>
            <a:r>
              <a:rPr lang="zh-CN" altLang="en-US" dirty="0"/>
              <a:t>决定了控件的外观样式，如果不进行设置，则采用</a:t>
            </a:r>
            <a:r>
              <a:rPr lang="en-US" altLang="zh-CN" dirty="0"/>
              <a:t>Unity</a:t>
            </a:r>
            <a:r>
              <a:rPr lang="zh-CN" altLang="en-US" dirty="0"/>
              <a:t>的默认样式。当使用的</a:t>
            </a:r>
            <a:r>
              <a:rPr lang="en-US" altLang="zh-CN" dirty="0" err="1"/>
              <a:t>GUIStyles</a:t>
            </a:r>
            <a:r>
              <a:rPr lang="zh-CN" altLang="en-US" dirty="0"/>
              <a:t>较多时，可以将它们放入</a:t>
            </a:r>
            <a:r>
              <a:rPr lang="en-US" altLang="zh-CN" dirty="0" err="1"/>
              <a:t>GUISkin</a:t>
            </a:r>
            <a:r>
              <a:rPr lang="zh-CN" altLang="en-US" dirty="0"/>
              <a:t>中，便于管理，</a:t>
            </a:r>
            <a:r>
              <a:rPr lang="en-US" altLang="zh-CN" dirty="0" err="1"/>
              <a:t>GUISkin</a:t>
            </a:r>
            <a:r>
              <a:rPr lang="zh-CN" altLang="en-US" dirty="0"/>
              <a:t>是</a:t>
            </a:r>
            <a:r>
              <a:rPr lang="en-US" altLang="zh-CN" dirty="0" err="1"/>
              <a:t>GUIStyles</a:t>
            </a:r>
            <a:r>
              <a:rPr lang="zh-CN" altLang="en-US" dirty="0"/>
              <a:t>的集合。</a:t>
            </a:r>
          </a:p>
          <a:p>
            <a:r>
              <a:rPr lang="en-US" altLang="zh-CN" dirty="0" err="1"/>
              <a:t>GUIStyles</a:t>
            </a:r>
            <a:r>
              <a:rPr lang="zh-CN" altLang="en-US" dirty="0"/>
              <a:t>是模仿网络浏览器的层叠样式表（</a:t>
            </a:r>
            <a:r>
              <a:rPr lang="en-US" altLang="zh-CN" dirty="0"/>
              <a:t>CCS</a:t>
            </a:r>
            <a:r>
              <a:rPr lang="zh-CN" altLang="en-US" dirty="0"/>
              <a:t>）设计的，控件决定内容，样式（</a:t>
            </a:r>
            <a:r>
              <a:rPr lang="en-US" altLang="zh-CN" dirty="0"/>
              <a:t>Style</a:t>
            </a:r>
            <a:r>
              <a:rPr lang="zh-CN" altLang="en-US" dirty="0"/>
              <a:t>）决定外观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1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修改控件的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不同</a:t>
            </a:r>
            <a:r>
              <a:rPr lang="zh-CN" altLang="en-US" dirty="0"/>
              <a:t>的控件有不同的默认样式，其实就是一个字符串，</a:t>
            </a:r>
            <a:r>
              <a:rPr lang="en-US" altLang="zh-CN" dirty="0" err="1"/>
              <a:t>GUI.Button</a:t>
            </a:r>
            <a:r>
              <a:rPr lang="en-US" altLang="zh-CN" dirty="0"/>
              <a:t>()</a:t>
            </a:r>
            <a:r>
              <a:rPr lang="zh-CN" altLang="en-US" dirty="0"/>
              <a:t>的样式是</a:t>
            </a:r>
            <a:r>
              <a:rPr lang="en-US" altLang="zh-CN" dirty="0"/>
              <a:t>"button"</a:t>
            </a:r>
            <a:r>
              <a:rPr lang="zh-CN" altLang="en-US" dirty="0"/>
              <a:t>，</a:t>
            </a:r>
            <a:r>
              <a:rPr lang="en-US" altLang="zh-CN" dirty="0" err="1"/>
              <a:t>GUI.Toggle</a:t>
            </a:r>
            <a:r>
              <a:rPr lang="en-US" altLang="zh-CN" dirty="0"/>
              <a:t>()</a:t>
            </a:r>
            <a:r>
              <a:rPr lang="zh-CN" altLang="en-US" dirty="0"/>
              <a:t>的样式是</a:t>
            </a:r>
            <a:r>
              <a:rPr lang="en-US" altLang="zh-CN" dirty="0"/>
              <a:t>"toggle"</a:t>
            </a:r>
            <a:r>
              <a:rPr lang="zh-CN" altLang="en-US" dirty="0"/>
              <a:t>，我们可以通过改变构造函数的最后一个参数重载</a:t>
            </a:r>
            <a:r>
              <a:rPr lang="en-US" altLang="zh-CN" dirty="0" err="1"/>
              <a:t>GUIStyle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/*</a:t>
            </a:r>
            <a:r>
              <a:rPr lang="zh-CN" altLang="en-US" dirty="0"/>
              <a:t>修改控件的默认样式*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将标签控件的样式修改为</a:t>
            </a:r>
            <a:r>
              <a:rPr lang="en-US" altLang="zh-CN" dirty="0"/>
              <a:t>"box"</a:t>
            </a:r>
            <a:r>
              <a:rPr lang="zh-CN" altLang="en-US" dirty="0"/>
              <a:t>类型的 </a:t>
            </a:r>
            <a:r>
              <a:rPr lang="en-US" altLang="zh-CN" dirty="0" err="1"/>
              <a:t>GUIStyle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GUI.Label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(0,0,200,100), "Hi - I'm a label looking like a box", "box");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将按钮控件的样式修改为</a:t>
            </a:r>
            <a:r>
              <a:rPr lang="en-US" altLang="zh-CN" dirty="0"/>
              <a:t>"toggle"</a:t>
            </a:r>
            <a:r>
              <a:rPr lang="zh-CN" altLang="en-US" dirty="0"/>
              <a:t>类型的 </a:t>
            </a:r>
            <a:r>
              <a:rPr lang="en-US" altLang="zh-CN" dirty="0" err="1"/>
              <a:t>GUIStyle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GUI.Button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(10,140,180,20), "This is a button", "toggle");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当我们声明一个全局的</a:t>
            </a:r>
            <a:r>
              <a:rPr lang="en-US" altLang="zh-CN" dirty="0" err="1"/>
              <a:t>GUIStyle</a:t>
            </a:r>
            <a:r>
              <a:rPr lang="zh-CN" altLang="en-US" dirty="0"/>
              <a:t>变量时，该样式变量将显示在属性窗口中，并可以对其属性进行编辑。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为控件使用自定义的样式*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customButton</a:t>
            </a:r>
            <a:r>
              <a:rPr lang="en-US" altLang="zh-CN" dirty="0"/>
              <a:t> : </a:t>
            </a:r>
            <a:r>
              <a:rPr lang="en-US" altLang="zh-CN" dirty="0" err="1"/>
              <a:t>GUIStyle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制作一个按钮，并使用样式变量作为按钮的样式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GUI.Button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(10,10,150,20), "I am a Custom Button", </a:t>
            </a:r>
            <a:r>
              <a:rPr lang="en-US" altLang="zh-CN" dirty="0" err="1"/>
              <a:t>customButton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1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皮肤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zh-CN" altLang="en-US" dirty="0"/>
              <a:t>我们使用的样式较多的时候，就需要把它们集合起来，组成一个皮肤（</a:t>
            </a:r>
            <a:r>
              <a:rPr lang="en-US" altLang="zh-CN" dirty="0" err="1"/>
              <a:t>GUISkin</a:t>
            </a:r>
            <a:r>
              <a:rPr lang="zh-CN" altLang="en-US" dirty="0"/>
              <a:t>），便于管理、更新。</a:t>
            </a:r>
          </a:p>
          <a:p>
            <a:r>
              <a:rPr lang="zh-CN" altLang="en-US" dirty="0"/>
              <a:t>可以通过工具栏的 </a:t>
            </a:r>
            <a:r>
              <a:rPr lang="en-US" altLang="zh-CN" dirty="0"/>
              <a:t>Assets-&gt;Create-&gt;GUI Skin</a:t>
            </a:r>
            <a:r>
              <a:rPr lang="zh-CN" altLang="en-US" dirty="0"/>
              <a:t>选项创建</a:t>
            </a:r>
            <a:r>
              <a:rPr lang="en-US" altLang="zh-CN" dirty="0" err="1"/>
              <a:t>GUISkin</a:t>
            </a:r>
            <a:r>
              <a:rPr lang="zh-CN" altLang="en-US" dirty="0"/>
              <a:t>，这会在工程文件夹中创建一个皮肤，选择这个皮肤可以看到其中包含的所有样式。</a:t>
            </a:r>
          </a:p>
          <a:p>
            <a:r>
              <a:rPr lang="zh-CN" altLang="en-US" dirty="0"/>
              <a:t>我们也可以在</a:t>
            </a:r>
            <a:r>
              <a:rPr lang="en-US" altLang="zh-CN" dirty="0" err="1"/>
              <a:t>OnGUI</a:t>
            </a:r>
            <a:r>
              <a:rPr lang="en-US" altLang="zh-CN" dirty="0"/>
              <a:t>()</a:t>
            </a:r>
            <a:r>
              <a:rPr lang="zh-CN" altLang="en-US" dirty="0"/>
              <a:t>方法中，使用</a:t>
            </a:r>
            <a:r>
              <a:rPr lang="en-US" altLang="zh-CN" dirty="0" err="1"/>
              <a:t>GUI.skin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3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/* </a:t>
            </a:r>
            <a:r>
              <a:rPr lang="zh-CN" altLang="en-US" dirty="0"/>
              <a:t>使用皮肤变量的例子*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mySkin</a:t>
            </a:r>
            <a:r>
              <a:rPr lang="en-US" altLang="zh-CN" dirty="0"/>
              <a:t> : </a:t>
            </a:r>
            <a:r>
              <a:rPr lang="en-US" altLang="zh-CN" dirty="0" err="1"/>
              <a:t>GUISkin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将定义的皮肤变量设置为当前使用的皮肤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GUI.skin</a:t>
            </a:r>
            <a:r>
              <a:rPr lang="en-US" altLang="zh-CN" dirty="0"/>
              <a:t> = </a:t>
            </a:r>
            <a:r>
              <a:rPr lang="en-US" altLang="zh-CN" dirty="0" err="1"/>
              <a:t>mySkin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制作一个按钮控件，这个控件将使用皮肤变量中默认的按钮样式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GUI.Button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(10,10,150,20), "Skinned Button");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9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OnGUI</a:t>
            </a:r>
            <a:r>
              <a:rPr lang="en-US" altLang="zh-CN" dirty="0"/>
              <a:t>()</a:t>
            </a:r>
            <a:r>
              <a:rPr lang="zh-CN" altLang="en-US" dirty="0"/>
              <a:t>方法中，也可以通过切换当前皮肤，使用不同皮肤中的控件样式。</a:t>
            </a:r>
          </a:p>
          <a:p>
            <a:r>
              <a:rPr lang="en-US" altLang="zh-CN" dirty="0"/>
              <a:t>/*</a:t>
            </a:r>
            <a:r>
              <a:rPr lang="zh-CN" altLang="en-US" dirty="0"/>
              <a:t>在</a:t>
            </a:r>
            <a:r>
              <a:rPr lang="en-US" altLang="zh-CN" dirty="0" err="1"/>
              <a:t>OnGUI</a:t>
            </a:r>
            <a:r>
              <a:rPr lang="en-US" altLang="zh-CN" dirty="0"/>
              <a:t>()</a:t>
            </a:r>
            <a:r>
              <a:rPr lang="zh-CN" altLang="en-US" dirty="0"/>
              <a:t>函数中切换皮肤的示例 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mySkin</a:t>
            </a:r>
            <a:r>
              <a:rPr lang="en-US" altLang="zh-CN" dirty="0"/>
              <a:t> : </a:t>
            </a:r>
            <a:r>
              <a:rPr lang="en-US" altLang="zh-CN" dirty="0" err="1"/>
              <a:t>GUISkin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toggle = true;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将皮肤变量设置为当前使用的皮肤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GUI.skin</a:t>
            </a:r>
            <a:r>
              <a:rPr lang="en-US" altLang="zh-CN" dirty="0"/>
              <a:t> = </a:t>
            </a:r>
            <a:r>
              <a:rPr lang="en-US" altLang="zh-CN" dirty="0" err="1"/>
              <a:t>mySkin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制作一个开关控件，将使用当前皮肤中的</a:t>
            </a:r>
            <a:r>
              <a:rPr lang="en-US" altLang="zh-CN" dirty="0"/>
              <a:t>"button"</a:t>
            </a:r>
            <a:r>
              <a:rPr lang="zh-CN" altLang="en-US" dirty="0"/>
              <a:t>样式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toggle = </a:t>
            </a:r>
            <a:r>
              <a:rPr lang="en-US" altLang="zh-CN" dirty="0" err="1"/>
              <a:t>GUI.Toggle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(10,10,150,20), toggle, "Skinned Button", "button");</a:t>
            </a:r>
          </a:p>
          <a:p>
            <a:r>
              <a:rPr lang="en-US" altLang="zh-CN" dirty="0"/>
              <a:t>	// </a:t>
            </a:r>
            <a:r>
              <a:rPr lang="zh-CN" altLang="en-US" dirty="0"/>
              <a:t>将当前使用的皮肤设置为</a:t>
            </a:r>
            <a:r>
              <a:rPr lang="en-US" altLang="zh-CN" dirty="0"/>
              <a:t>Unity</a:t>
            </a:r>
            <a:r>
              <a:rPr lang="zh-CN" altLang="en-US" dirty="0"/>
              <a:t>中的默认皮肤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GUI.skin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制作一个按钮，将使用</a:t>
            </a:r>
            <a:r>
              <a:rPr lang="en-US" altLang="zh-CN" dirty="0"/>
              <a:t>Unity</a:t>
            </a:r>
            <a:r>
              <a:rPr lang="zh-CN" altLang="en-US" dirty="0"/>
              <a:t>中默认的</a:t>
            </a:r>
            <a:r>
              <a:rPr lang="en-US" altLang="zh-CN" dirty="0"/>
              <a:t>"button" </a:t>
            </a:r>
            <a:r>
              <a:rPr lang="zh-CN" altLang="en-US" dirty="0"/>
              <a:t>样式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GUI.Button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(10,35,150,20), "Built-in Button");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1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布局管理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UnityGUI</a:t>
            </a:r>
            <a:r>
              <a:rPr lang="zh-CN" altLang="en-US" dirty="0"/>
              <a:t>有两种控制</a:t>
            </a:r>
            <a:r>
              <a:rPr lang="en-US" altLang="zh-CN" dirty="0"/>
              <a:t>GUI</a:t>
            </a:r>
            <a:r>
              <a:rPr lang="zh-CN" altLang="en-US" dirty="0"/>
              <a:t>布局的方法：手动设置控件在屏幕上的位置；或者使用自动布局系统。这两种方法也可以混合使用。</a:t>
            </a:r>
          </a:p>
          <a:p>
            <a:r>
              <a:rPr lang="zh-CN" altLang="en-US" dirty="0"/>
              <a:t>到现在为止我们的例子使用的都是手动布局。要使用自动布局，在调用控件方法时用</a:t>
            </a:r>
            <a:r>
              <a:rPr lang="en-US" altLang="zh-CN" dirty="0" err="1"/>
              <a:t>GUILayout</a:t>
            </a:r>
            <a:r>
              <a:rPr lang="zh-CN" altLang="en-US" dirty="0"/>
              <a:t>代替</a:t>
            </a:r>
            <a:r>
              <a:rPr lang="en-US" altLang="zh-CN" dirty="0"/>
              <a:t>GUI</a:t>
            </a:r>
            <a:r>
              <a:rPr lang="zh-CN" altLang="en-US" dirty="0"/>
              <a:t>。</a:t>
            </a:r>
            <a:r>
              <a:rPr lang="en-US" altLang="zh-CN" dirty="0" err="1"/>
              <a:t>OnGUI</a:t>
            </a:r>
            <a:r>
              <a:rPr lang="en-US" altLang="zh-CN" dirty="0"/>
              <a:t>()</a:t>
            </a:r>
            <a:r>
              <a:rPr lang="zh-CN" altLang="en-US" dirty="0"/>
              <a:t>方法中可同时使用两种布局，当我们能够自己设计界面时，可以使用手动布局；当我们不确定有多少界面元素时，使用自动布局。</a:t>
            </a:r>
          </a:p>
          <a:p>
            <a:r>
              <a:rPr lang="zh-CN" altLang="en-US" dirty="0"/>
              <a:t>自动布局和手动布局的两个最主要不同点是：使用</a:t>
            </a:r>
            <a:r>
              <a:rPr lang="en-US" altLang="zh-CN" dirty="0" err="1"/>
              <a:t>GUILayout</a:t>
            </a:r>
            <a:r>
              <a:rPr lang="en-US" altLang="zh-CN" dirty="0"/>
              <a:t> </a:t>
            </a:r>
            <a:r>
              <a:rPr lang="zh-CN" altLang="en-US" dirty="0"/>
              <a:t>代替</a:t>
            </a:r>
            <a:r>
              <a:rPr lang="en-US" altLang="zh-CN" dirty="0"/>
              <a:t>GUI</a:t>
            </a:r>
            <a:r>
              <a:rPr lang="zh-CN" altLang="en-US" dirty="0"/>
              <a:t>，不使用 </a:t>
            </a:r>
            <a:r>
              <a:rPr lang="en-US" altLang="zh-CN" dirty="0" err="1"/>
              <a:t>Rect</a:t>
            </a:r>
            <a:r>
              <a:rPr lang="en-US" altLang="zh-CN" dirty="0"/>
              <a:t>() </a:t>
            </a:r>
            <a:r>
              <a:rPr lang="zh-CN" altLang="en-US" dirty="0"/>
              <a:t>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6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选定图片状态下建立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363663"/>
            <a:ext cx="4976813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</a:t>
            </a:r>
            <a:r>
              <a:rPr lang="en-US" altLang="zh-CN" dirty="0" err="1"/>
              <a:t>UnityGUI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UnityGUI</a:t>
            </a:r>
            <a:r>
              <a:rPr lang="zh-CN" altLang="en-US" dirty="0"/>
              <a:t>能够支持自定义的控件类型，能够满足游戏界面更加复杂和个性化的需求。有的时候我们需要同时用到两种控件。例如，在游戏的角色创建页面，需要很多水平滑块，每一个都要一个标签来说明。所以我们希望</a:t>
            </a:r>
            <a:r>
              <a:rPr lang="en-US" altLang="zh-CN" dirty="0" err="1"/>
              <a:t>GUI.Label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GUI.HorizontalSlider</a:t>
            </a:r>
            <a:r>
              <a:rPr lang="en-US" altLang="zh-CN" dirty="0"/>
              <a:t>()</a:t>
            </a:r>
            <a:r>
              <a:rPr lang="zh-CN" altLang="en-US" dirty="0"/>
              <a:t>一起调用。所以我们可以创建一个复合控件，其中包含标签和滑块。</a:t>
            </a:r>
          </a:p>
          <a:p>
            <a:r>
              <a:rPr lang="en-US" altLang="zh-CN" dirty="0"/>
              <a:t>/* Label</a:t>
            </a:r>
            <a:r>
              <a:rPr lang="zh-CN" altLang="en-US" dirty="0"/>
              <a:t>和</a:t>
            </a:r>
            <a:r>
              <a:rPr lang="en-US" altLang="zh-CN" dirty="0"/>
              <a:t>Slider</a:t>
            </a:r>
            <a:r>
              <a:rPr lang="zh-CN" altLang="en-US" dirty="0"/>
              <a:t>复合控件*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mySlider</a:t>
            </a:r>
            <a:r>
              <a:rPr lang="en-US" altLang="zh-CN" dirty="0"/>
              <a:t> : float = 1.0;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mySlider</a:t>
            </a:r>
            <a:r>
              <a:rPr lang="en-US" altLang="zh-CN" dirty="0"/>
              <a:t> = </a:t>
            </a:r>
            <a:r>
              <a:rPr lang="en-US" altLang="zh-CN" dirty="0" err="1"/>
              <a:t>LabelSlider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 100, 100, 20), </a:t>
            </a:r>
            <a:r>
              <a:rPr lang="en-US" altLang="zh-CN" dirty="0" err="1"/>
              <a:t>mySlider</a:t>
            </a:r>
            <a:r>
              <a:rPr lang="en-US" altLang="zh-CN" dirty="0"/>
              <a:t>, 5.0, "Label text here");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LabelSlider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 : </a:t>
            </a:r>
            <a:r>
              <a:rPr lang="en-US" altLang="zh-CN" dirty="0" err="1"/>
              <a:t>Rect</a:t>
            </a:r>
            <a:r>
              <a:rPr lang="en-US" altLang="zh-CN" dirty="0"/>
              <a:t>, </a:t>
            </a:r>
            <a:r>
              <a:rPr lang="en-US" altLang="zh-CN" dirty="0" err="1"/>
              <a:t>sliderValue</a:t>
            </a:r>
            <a:r>
              <a:rPr lang="en-US" altLang="zh-CN" dirty="0"/>
              <a:t> : float, </a:t>
            </a:r>
            <a:r>
              <a:rPr lang="en-US" altLang="zh-CN" dirty="0" err="1"/>
              <a:t>sliderMaxValue</a:t>
            </a:r>
            <a:r>
              <a:rPr lang="en-US" altLang="zh-CN" dirty="0"/>
              <a:t> : float, </a:t>
            </a:r>
            <a:r>
              <a:rPr lang="en-US" altLang="zh-CN" dirty="0" err="1"/>
              <a:t>labelText</a:t>
            </a:r>
            <a:r>
              <a:rPr lang="en-US" altLang="zh-CN" dirty="0"/>
              <a:t> : String) : float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GUI.Label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labelText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screenRect.x</a:t>
            </a:r>
            <a:r>
              <a:rPr lang="en-US" altLang="zh-CN" dirty="0"/>
              <a:t> += </a:t>
            </a:r>
            <a:r>
              <a:rPr lang="en-US" altLang="zh-CN" dirty="0" err="1"/>
              <a:t>screenRect.width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sliderValue</a:t>
            </a:r>
            <a:r>
              <a:rPr lang="en-US" altLang="zh-CN" dirty="0"/>
              <a:t> = </a:t>
            </a:r>
            <a:r>
              <a:rPr lang="en-US" altLang="zh-CN" dirty="0" err="1"/>
              <a:t>GUI.HorizontalSlider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sliderValue</a:t>
            </a:r>
            <a:r>
              <a:rPr lang="en-US" altLang="zh-CN" dirty="0"/>
              <a:t>, 0.0, </a:t>
            </a:r>
            <a:r>
              <a:rPr lang="en-US" altLang="zh-CN" dirty="0" err="1"/>
              <a:t>sliderMaxValue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sliderValue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9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为了便于使用，可以将复合控件的定义放置于一个单独的脚本当中，比如，将下面的代码存储成名为</a:t>
            </a:r>
            <a:r>
              <a:rPr lang="en-US" altLang="zh-CN" dirty="0" err="1"/>
              <a:t>CompoundControls</a:t>
            </a:r>
            <a:r>
              <a:rPr lang="zh-CN" altLang="en-US" dirty="0"/>
              <a:t>的脚本，在其他脚本中，只要调用</a:t>
            </a:r>
            <a:r>
              <a:rPr lang="en-US" altLang="zh-CN" dirty="0" err="1"/>
              <a:t>CompoundControls.LabelSlider</a:t>
            </a:r>
            <a:r>
              <a:rPr lang="en-US" altLang="zh-CN" dirty="0"/>
              <a:t>()</a:t>
            </a:r>
            <a:r>
              <a:rPr lang="zh-CN" altLang="en-US" dirty="0"/>
              <a:t>就可以创建复合控件。</a:t>
            </a:r>
          </a:p>
          <a:p>
            <a:r>
              <a:rPr lang="en-US" altLang="zh-CN" dirty="0"/>
              <a:t>/*</a:t>
            </a:r>
            <a:r>
              <a:rPr lang="zh-CN" altLang="en-US" dirty="0"/>
              <a:t>名为</a:t>
            </a:r>
            <a:r>
              <a:rPr lang="en-US" altLang="zh-CN" dirty="0" err="1"/>
              <a:t>CompoundControls</a:t>
            </a:r>
            <a:r>
              <a:rPr lang="zh-CN" altLang="en-US" dirty="0"/>
              <a:t>的脚本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static function </a:t>
            </a:r>
            <a:r>
              <a:rPr lang="en-US" altLang="zh-CN" dirty="0" err="1"/>
              <a:t>LabelSlider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 : </a:t>
            </a:r>
            <a:r>
              <a:rPr lang="en-US" altLang="zh-CN" dirty="0" err="1"/>
              <a:t>Rect</a:t>
            </a:r>
            <a:r>
              <a:rPr lang="en-US" altLang="zh-CN" dirty="0"/>
              <a:t>, </a:t>
            </a:r>
            <a:r>
              <a:rPr lang="en-US" altLang="zh-CN" dirty="0" err="1"/>
              <a:t>sliderValue</a:t>
            </a:r>
            <a:r>
              <a:rPr lang="en-US" altLang="zh-CN" dirty="0"/>
              <a:t> : float, </a:t>
            </a:r>
            <a:r>
              <a:rPr lang="en-US" altLang="zh-CN" dirty="0" err="1"/>
              <a:t>sliderMaxValue</a:t>
            </a:r>
            <a:r>
              <a:rPr lang="en-US" altLang="zh-CN" dirty="0"/>
              <a:t> : float, </a:t>
            </a:r>
            <a:r>
              <a:rPr lang="en-US" altLang="zh-CN" dirty="0" err="1"/>
              <a:t>labelText</a:t>
            </a:r>
            <a:r>
              <a:rPr lang="en-US" altLang="zh-CN" dirty="0"/>
              <a:t> : String) : float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GUI.Label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labelText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screenRect.x</a:t>
            </a:r>
            <a:r>
              <a:rPr lang="en-US" altLang="zh-CN" dirty="0"/>
              <a:t> += </a:t>
            </a:r>
            <a:r>
              <a:rPr lang="en-US" altLang="zh-CN" dirty="0" err="1"/>
              <a:t>screenRect.width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sliderValue</a:t>
            </a:r>
            <a:r>
              <a:rPr lang="en-US" altLang="zh-CN" dirty="0"/>
              <a:t> = </a:t>
            </a:r>
            <a:r>
              <a:rPr lang="en-US" altLang="zh-CN" dirty="0" err="1"/>
              <a:t>GUI.HorizontalSlider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sliderValue</a:t>
            </a:r>
            <a:r>
              <a:rPr lang="en-US" altLang="zh-CN" dirty="0"/>
              <a:t>, 0.0, </a:t>
            </a:r>
            <a:r>
              <a:rPr lang="en-US" altLang="zh-CN" dirty="0" err="1"/>
              <a:t>sliderMaxValue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sliderValue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7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我们也可以创建其他类型的复合控件，比如下面代码创建了一个可重复使用的用于颜色调节的滑块。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色彩调节复合滑块*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myColor</a:t>
            </a:r>
            <a:r>
              <a:rPr lang="en-US" altLang="zh-CN" dirty="0"/>
              <a:t> : Color;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myColor</a:t>
            </a:r>
            <a:r>
              <a:rPr lang="en-US" altLang="zh-CN" dirty="0"/>
              <a:t> = </a:t>
            </a:r>
            <a:r>
              <a:rPr lang="en-US" altLang="zh-CN" dirty="0" err="1"/>
              <a:t>RGBSlider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(10,10,200,10), </a:t>
            </a:r>
            <a:r>
              <a:rPr lang="en-US" altLang="zh-CN" dirty="0" err="1"/>
              <a:t>myColor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RGBSlider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 : </a:t>
            </a:r>
            <a:r>
              <a:rPr lang="en-US" altLang="zh-CN" dirty="0" err="1"/>
              <a:t>Rect</a:t>
            </a:r>
            <a:r>
              <a:rPr lang="en-US" altLang="zh-CN" dirty="0"/>
              <a:t>, </a:t>
            </a:r>
            <a:r>
              <a:rPr lang="en-US" altLang="zh-CN" dirty="0" err="1"/>
              <a:t>rgb</a:t>
            </a:r>
            <a:r>
              <a:rPr lang="en-US" altLang="zh-CN" dirty="0"/>
              <a:t> : Color) : Color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rgb.r</a:t>
            </a:r>
            <a:r>
              <a:rPr lang="en-US" altLang="zh-CN" dirty="0"/>
              <a:t> = </a:t>
            </a:r>
            <a:r>
              <a:rPr lang="en-US" altLang="zh-CN" dirty="0" err="1"/>
              <a:t>GUI.HorizontalSlider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rgb.r</a:t>
            </a:r>
            <a:r>
              <a:rPr lang="en-US" altLang="zh-CN" dirty="0"/>
              <a:t>, 0.0, 1.0);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screenRect.y</a:t>
            </a:r>
            <a:r>
              <a:rPr lang="en-US" altLang="zh-CN" dirty="0"/>
              <a:t> += 20;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rgb.g</a:t>
            </a:r>
            <a:r>
              <a:rPr lang="en-US" altLang="zh-CN" dirty="0"/>
              <a:t> = </a:t>
            </a:r>
            <a:r>
              <a:rPr lang="en-US" altLang="zh-CN" dirty="0" err="1"/>
              <a:t>GUI.HorizontalSlider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rgb.g</a:t>
            </a:r>
            <a:r>
              <a:rPr lang="en-US" altLang="zh-CN" dirty="0"/>
              <a:t>, 0.0, 1.0);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screenRect.y</a:t>
            </a:r>
            <a:r>
              <a:rPr lang="en-US" altLang="zh-CN" dirty="0"/>
              <a:t> += 20;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rgb.b</a:t>
            </a:r>
            <a:r>
              <a:rPr lang="en-US" altLang="zh-CN" dirty="0"/>
              <a:t> = </a:t>
            </a:r>
            <a:r>
              <a:rPr lang="en-US" altLang="zh-CN" dirty="0" err="1"/>
              <a:t>GUI.HorizontalSlider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rgb.b</a:t>
            </a:r>
            <a:r>
              <a:rPr lang="en-US" altLang="zh-CN" dirty="0"/>
              <a:t>, 0.0, 1.0);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rgb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5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我们还可以创建基于复合控件的复合控件。把上面的 </a:t>
            </a:r>
            <a:r>
              <a:rPr lang="en-US" altLang="zh-CN" dirty="0" err="1"/>
              <a:t>RGBSlider</a:t>
            </a:r>
            <a:r>
              <a:rPr lang="zh-CN" altLang="en-US" dirty="0"/>
              <a:t>例子和</a:t>
            </a:r>
            <a:r>
              <a:rPr lang="en-US" altLang="zh-CN" dirty="0" err="1"/>
              <a:t>LabelSlider</a:t>
            </a:r>
            <a:r>
              <a:rPr lang="zh-CN" altLang="en-US" dirty="0"/>
              <a:t>一起使用。</a:t>
            </a:r>
          </a:p>
          <a:p>
            <a:r>
              <a:rPr lang="en-US" altLang="zh-CN" dirty="0"/>
              <a:t>/* RGB Label Slider</a:t>
            </a:r>
            <a:r>
              <a:rPr lang="zh-CN" altLang="en-US" dirty="0"/>
              <a:t>复合控件 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myColor</a:t>
            </a:r>
            <a:r>
              <a:rPr lang="en-US" altLang="zh-CN" dirty="0"/>
              <a:t> : Color;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OnGUI</a:t>
            </a:r>
            <a:r>
              <a:rPr lang="en-US" altLang="zh-CN" dirty="0"/>
              <a:t> 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myColor</a:t>
            </a:r>
            <a:r>
              <a:rPr lang="en-US" altLang="zh-CN" dirty="0"/>
              <a:t> = </a:t>
            </a:r>
            <a:r>
              <a:rPr lang="en-US" altLang="zh-CN" dirty="0" err="1"/>
              <a:t>RGBLabelSlider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 (10,10,200,20), </a:t>
            </a:r>
            <a:r>
              <a:rPr lang="en-US" altLang="zh-CN" dirty="0" err="1"/>
              <a:t>myColor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RGBLabelSlider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 : </a:t>
            </a:r>
            <a:r>
              <a:rPr lang="en-US" altLang="zh-CN" dirty="0" err="1"/>
              <a:t>Rect</a:t>
            </a:r>
            <a:r>
              <a:rPr lang="en-US" altLang="zh-CN" dirty="0"/>
              <a:t>, </a:t>
            </a:r>
            <a:r>
              <a:rPr lang="en-US" altLang="zh-CN" dirty="0" err="1"/>
              <a:t>rgb</a:t>
            </a:r>
            <a:r>
              <a:rPr lang="en-US" altLang="zh-CN" dirty="0"/>
              <a:t> : Color) : Color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rgb.r</a:t>
            </a:r>
            <a:r>
              <a:rPr lang="en-US" altLang="zh-CN" dirty="0"/>
              <a:t> = </a:t>
            </a:r>
            <a:r>
              <a:rPr lang="en-US" altLang="zh-CN" dirty="0" err="1"/>
              <a:t>CompoundControls.LabelSlider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rgb.r</a:t>
            </a:r>
            <a:r>
              <a:rPr lang="en-US" altLang="zh-CN" dirty="0"/>
              <a:t>, 1.0, "Red");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screenRect.y</a:t>
            </a:r>
            <a:r>
              <a:rPr lang="en-US" altLang="zh-CN" dirty="0"/>
              <a:t> += 20;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rgb.g</a:t>
            </a:r>
            <a:r>
              <a:rPr lang="en-US" altLang="zh-CN" dirty="0"/>
              <a:t> = </a:t>
            </a:r>
            <a:r>
              <a:rPr lang="en-US" altLang="zh-CN" dirty="0" err="1"/>
              <a:t>CompoundControls.LabelSlider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rgb.g</a:t>
            </a:r>
            <a:r>
              <a:rPr lang="en-US" altLang="zh-CN" dirty="0"/>
              <a:t>, 1.0, "Green");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screenRect.y</a:t>
            </a:r>
            <a:r>
              <a:rPr lang="en-US" altLang="zh-CN" dirty="0"/>
              <a:t> += 20;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rgb.b</a:t>
            </a:r>
            <a:r>
              <a:rPr lang="en-US" altLang="zh-CN" dirty="0"/>
              <a:t> = </a:t>
            </a:r>
            <a:r>
              <a:rPr lang="en-US" altLang="zh-CN" dirty="0" err="1"/>
              <a:t>CompoundControls.LabelSlider</a:t>
            </a:r>
            <a:r>
              <a:rPr lang="en-US" altLang="zh-CN" dirty="0"/>
              <a:t> (</a:t>
            </a:r>
            <a:r>
              <a:rPr lang="en-US" altLang="zh-CN" dirty="0" err="1"/>
              <a:t>screenRect</a:t>
            </a:r>
            <a:r>
              <a:rPr lang="en-US" altLang="zh-CN" dirty="0"/>
              <a:t>, </a:t>
            </a:r>
            <a:r>
              <a:rPr lang="en-US" altLang="zh-CN" dirty="0" err="1"/>
              <a:t>rgb.b</a:t>
            </a:r>
            <a:r>
              <a:rPr lang="en-US" altLang="zh-CN" dirty="0"/>
              <a:t>, 1.0, "Blue");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rgb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5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1423988"/>
            <a:ext cx="4602163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控制文字显示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关联脚本</a:t>
            </a:r>
            <a:endParaRPr lang="en-US" altLang="zh-CN" dirty="0" smtClean="0"/>
          </a:p>
          <a:p>
            <a:r>
              <a:rPr lang="zh-CN" altLang="en-US" dirty="0" smtClean="0"/>
              <a:t>利用脚本控制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4337198" cy="206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5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使用类似其他</a:t>
            </a:r>
            <a:r>
              <a:rPr lang="en-US" altLang="zh-CN" dirty="0" smtClean="0"/>
              <a:t>3D</a:t>
            </a:r>
            <a:r>
              <a:rPr lang="zh-CN" altLang="en-US" dirty="0" smtClean="0"/>
              <a:t>物体的方式构造</a:t>
            </a:r>
            <a:endParaRPr lang="en-US" altLang="zh-CN" dirty="0" smtClean="0"/>
          </a:p>
          <a:p>
            <a:r>
              <a:rPr lang="zh-CN" altLang="en-US" dirty="0" smtClean="0"/>
              <a:t>可以和鼠标发生交互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58664"/>
            <a:ext cx="227171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3857675" cy="270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添加和鼠标的交互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382713"/>
            <a:ext cx="6043613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3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519238"/>
            <a:ext cx="3338513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3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利用脚本方式绘制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411413"/>
            <a:ext cx="4748213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1858</Words>
  <Application>Microsoft Office PowerPoint</Application>
  <PresentationFormat>全屏显示(4:3)</PresentationFormat>
  <Paragraphs>229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用户界面</vt:lpstr>
      <vt:lpstr>PowerPoint 演示文稿</vt:lpstr>
      <vt:lpstr>选定图片状态下建立GUI</vt:lpstr>
      <vt:lpstr>添加文字</vt:lpstr>
      <vt:lpstr>控制文字显示</vt:lpstr>
      <vt:lpstr>3D菜单</vt:lpstr>
      <vt:lpstr>添加和鼠标的交互</vt:lpstr>
      <vt:lpstr>PowerPoint 演示文稿</vt:lpstr>
      <vt:lpstr>利用脚本方式绘制GUI</vt:lpstr>
      <vt:lpstr>标签</vt:lpstr>
      <vt:lpstr>按钮</vt:lpstr>
      <vt:lpstr>重复按钮</vt:lpstr>
      <vt:lpstr>文本框</vt:lpstr>
      <vt:lpstr>文本域</vt:lpstr>
      <vt:lpstr>开关</vt:lpstr>
      <vt:lpstr>工具栏</vt:lpstr>
      <vt:lpstr>选择网格</vt:lpstr>
      <vt:lpstr>滑动块</vt:lpstr>
      <vt:lpstr>滚动条</vt:lpstr>
      <vt:lpstr>卷轴视图</vt:lpstr>
      <vt:lpstr>窗口</vt:lpstr>
      <vt:lpstr>GUI.changed变量</vt:lpstr>
      <vt:lpstr>控件的定制</vt:lpstr>
      <vt:lpstr>修改控件的样式</vt:lpstr>
      <vt:lpstr>PowerPoint 演示文稿</vt:lpstr>
      <vt:lpstr>使用皮肤</vt:lpstr>
      <vt:lpstr>PowerPoint 演示文稿</vt:lpstr>
      <vt:lpstr>PowerPoint 演示文稿</vt:lpstr>
      <vt:lpstr>布局管理 </vt:lpstr>
      <vt:lpstr>扩展UnityGUI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Han</cp:lastModifiedBy>
  <cp:revision>3</cp:revision>
  <dcterms:created xsi:type="dcterms:W3CDTF">2013-09-06T07:29:49Z</dcterms:created>
  <dcterms:modified xsi:type="dcterms:W3CDTF">2014-05-06T06:08:53Z</dcterms:modified>
</cp:coreProperties>
</file>