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第一个游戏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制作一个室外漫游场景</a:t>
            </a:r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天空盒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地形细节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新建游戏工程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75607"/>
            <a:ext cx="2867372" cy="190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545636"/>
            <a:ext cx="4636248" cy="118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创建游戏场景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83619"/>
            <a:ext cx="3731468" cy="247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491631"/>
            <a:ext cx="1351582" cy="23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545636"/>
            <a:ext cx="1296144" cy="224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761660"/>
            <a:ext cx="5899157" cy="151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添加场景元素和物理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1221600"/>
            <a:ext cx="1711623" cy="29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9" y="1275607"/>
            <a:ext cx="1962571" cy="265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使用预制件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15666"/>
            <a:ext cx="5456614" cy="275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创建地形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221600"/>
            <a:ext cx="3568253" cy="152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113588"/>
            <a:ext cx="3456384" cy="234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543858"/>
            <a:ext cx="3586244" cy="150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美化地形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添加树木、草丛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53648"/>
            <a:ext cx="3345904" cy="314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193708"/>
            <a:ext cx="3742697" cy="155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添加天空盒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21600"/>
            <a:ext cx="3157293" cy="183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5" y="1113588"/>
            <a:ext cx="2135609" cy="275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221600"/>
            <a:ext cx="2387236" cy="208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48</Words>
  <Application>Microsoft Office PowerPoint</Application>
  <PresentationFormat>全屏显示(16:9)</PresentationFormat>
  <Paragraphs>18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第一个游戏</vt:lpstr>
      <vt:lpstr>新建游戏工程</vt:lpstr>
      <vt:lpstr>创建游戏场景</vt:lpstr>
      <vt:lpstr>创建角色</vt:lpstr>
      <vt:lpstr>添加场景元素和物理</vt:lpstr>
      <vt:lpstr>使用预制件</vt:lpstr>
      <vt:lpstr>创建地形</vt:lpstr>
      <vt:lpstr>美化地形</vt:lpstr>
      <vt:lpstr>添加天空盒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 Honglei</dc:creator>
  <cp:lastModifiedBy>HL H</cp:lastModifiedBy>
  <cp:revision>26</cp:revision>
  <dcterms:created xsi:type="dcterms:W3CDTF">2011-09-04T13:09:38Z</dcterms:created>
  <dcterms:modified xsi:type="dcterms:W3CDTF">2018-03-03T04:29:20Z</dcterms:modified>
</cp:coreProperties>
</file>